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tmp" ContentType="image/p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theme/themeOverride1.xml" ContentType="application/vnd.openxmlformats-officedocument.themeOverride+xml"/>
  <Override PartName="/ppt/charts/chart6.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2.xml" ContentType="application/vnd.openxmlformats-officedocument.themeOverride+xml"/>
  <Override PartName="/ppt/charts/chart7.xml" ContentType="application/vnd.openxmlformats-officedocument.drawingml.chart+xml"/>
  <Override PartName="/ppt/theme/themeOverride3.xml" ContentType="application/vnd.openxmlformats-officedocument.themeOverride+xml"/>
  <Override PartName="/ppt/charts/chart8.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notesSlides/notesSlide4.xml" ContentType="application/vnd.openxmlformats-officedocument.presentationml.notesSlide+xml"/>
  <Override PartName="/ppt/charts/chart9.xml" ContentType="application/vnd.openxmlformats-officedocument.drawingml.chart+xml"/>
  <Override PartName="/ppt/charts/style6.xml" ContentType="application/vnd.ms-office.chartstyle+xml"/>
  <Override PartName="/ppt/charts/colors6.xml" ContentType="application/vnd.ms-office.chartcolorstyle+xml"/>
  <Override PartName="/ppt/charts/chart10.xml" ContentType="application/vnd.openxmlformats-officedocument.drawingml.chart+xml"/>
  <Override PartName="/ppt/charts/style7.xml" ContentType="application/vnd.ms-office.chartstyle+xml"/>
  <Override PartName="/ppt/charts/colors7.xml" ContentType="application/vnd.ms-office.chartcolorstyle+xml"/>
  <Override PartName="/ppt/charts/chart11.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5.xml" ContentType="application/vnd.openxmlformats-officedocument.themeOverride+xml"/>
  <Override PartName="/ppt/charts/chart12.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6.xml" ContentType="application/vnd.openxmlformats-officedocument.themeOverride+xml"/>
  <Override PartName="/ppt/charts/chart13.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7.xml" ContentType="application/vnd.openxmlformats-officedocument.themeOverride+xml"/>
  <Override PartName="/ppt/charts/chart1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5.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8.xml" ContentType="application/vnd.openxmlformats-officedocument.themeOverride+xml"/>
  <Override PartName="/ppt/drawings/drawing1.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6.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9.xml" ContentType="application/vnd.openxmlformats-officedocument.themeOverride+xml"/>
  <Override PartName="/ppt/charts/chart1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7.xml" ContentType="application/vnd.openxmlformats-officedocument.presentationml.notesSlide+xml"/>
  <Override PartName="/ppt/charts/chart18.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10.xml" ContentType="application/vnd.openxmlformats-officedocument.themeOverride+xml"/>
  <Override PartName="/ppt/drawings/drawing2.xml" ContentType="application/vnd.openxmlformats-officedocument.drawingml.chartshapes+xml"/>
  <Override PartName="/ppt/charts/chart19.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20.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11.xml" ContentType="application/vnd.openxmlformats-officedocument.themeOverride+xml"/>
  <Override PartName="/ppt/charts/chart21.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2.xml" ContentType="application/vnd.openxmlformats-officedocument.themeOverride+xml"/>
  <Override PartName="/ppt/drawings/drawing3.xml" ContentType="application/vnd.openxmlformats-officedocument.drawingml.chartshapes+xml"/>
  <Override PartName="/ppt/charts/chart22.xml" ContentType="application/vnd.openxmlformats-officedocument.drawingml.chart+xml"/>
  <Override PartName="/ppt/charts/style19.xml" ContentType="application/vnd.ms-office.chartstyle+xml"/>
  <Override PartName="/ppt/charts/colors19.xml" ContentType="application/vnd.ms-office.chartcolorstyle+xml"/>
  <Override PartName="/ppt/drawings/drawing4.xml" ContentType="application/vnd.openxmlformats-officedocument.drawingml.chartshap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3.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4.xml" ContentType="application/vnd.openxmlformats-officedocument.drawingml.chart+xml"/>
  <Override PartName="/ppt/charts/style21.xml" ContentType="application/vnd.ms-office.chartstyle+xml"/>
  <Override PartName="/ppt/charts/colors21.xml" ContentType="application/vnd.ms-office.chartcolorstyle+xml"/>
  <Override PartName="/ppt/notesSlides/notesSlide10.xml" ContentType="application/vnd.openxmlformats-officedocument.presentationml.notesSlide+xml"/>
  <Override PartName="/ppt/charts/chart25.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6.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11.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style24.xml" ContentType="application/vnd.ms-office.chartstyle+xml"/>
  <Override PartName="/ppt/charts/colors24.xml" ContentType="application/vnd.ms-office.chartcolorstyle+xml"/>
  <Override PartName="/ppt/notesSlides/notesSlide12.xml" ContentType="application/vnd.openxmlformats-officedocument.presentationml.notesSlide+xml"/>
  <Override PartName="/ppt/charts/chart29.xml" ContentType="application/vnd.openxmlformats-officedocument.drawingml.chart+xml"/>
  <Override PartName="/ppt/charts/style25.xml" ContentType="application/vnd.ms-office.chartstyle+xml"/>
  <Override PartName="/ppt/charts/colors25.xml" ContentType="application/vnd.ms-office.chartcolorstyle+xml"/>
  <Override PartName="/ppt/drawings/drawing5.xml" ContentType="application/vnd.openxmlformats-officedocument.drawingml.chartshapes+xml"/>
  <Override PartName="/ppt/charts/chart30.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13.xml" ContentType="application/vnd.openxmlformats-officedocument.presentationml.notesSlide+xml"/>
  <Override PartName="/ppt/charts/chart31.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32.xml" ContentType="application/vnd.openxmlformats-officedocument.drawingml.chart+xml"/>
  <Override PartName="/ppt/charts/style28.xml" ContentType="application/vnd.ms-office.chartstyle+xml"/>
  <Override PartName="/ppt/charts/colors28.xml" ContentType="application/vnd.ms-office.chartcolorstyle+xml"/>
  <Override PartName="/ppt/notesSlides/notesSlide14.xml" ContentType="application/vnd.openxmlformats-officedocument.presentationml.notesSlide+xml"/>
  <Override PartName="/ppt/charts/chart33.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5"/>
  </p:sldMasterIdLst>
  <p:notesMasterIdLst>
    <p:notesMasterId r:id="rId40"/>
  </p:notesMasterIdLst>
  <p:sldIdLst>
    <p:sldId id="256" r:id="rId6"/>
    <p:sldId id="257" r:id="rId7"/>
    <p:sldId id="259" r:id="rId8"/>
    <p:sldId id="261" r:id="rId9"/>
    <p:sldId id="314" r:id="rId10"/>
    <p:sldId id="315" r:id="rId11"/>
    <p:sldId id="316" r:id="rId12"/>
    <p:sldId id="317" r:id="rId13"/>
    <p:sldId id="262" r:id="rId14"/>
    <p:sldId id="286" r:id="rId15"/>
    <p:sldId id="263" r:id="rId16"/>
    <p:sldId id="287" r:id="rId17"/>
    <p:sldId id="318" r:id="rId18"/>
    <p:sldId id="312" r:id="rId19"/>
    <p:sldId id="265" r:id="rId20"/>
    <p:sldId id="310" r:id="rId21"/>
    <p:sldId id="288" r:id="rId22"/>
    <p:sldId id="270" r:id="rId23"/>
    <p:sldId id="271" r:id="rId24"/>
    <p:sldId id="272" r:id="rId25"/>
    <p:sldId id="273" r:id="rId26"/>
    <p:sldId id="274" r:id="rId27"/>
    <p:sldId id="275" r:id="rId28"/>
    <p:sldId id="276" r:id="rId29"/>
    <p:sldId id="277" r:id="rId30"/>
    <p:sldId id="278" r:id="rId31"/>
    <p:sldId id="279" r:id="rId32"/>
    <p:sldId id="319" r:id="rId33"/>
    <p:sldId id="284" r:id="rId34"/>
    <p:sldId id="280" r:id="rId35"/>
    <p:sldId id="285" r:id="rId36"/>
    <p:sldId id="281" r:id="rId37"/>
    <p:sldId id="282" r:id="rId38"/>
    <p:sldId id="283" r:id="rId39"/>
  </p:sldIdLst>
  <p:sldSz cx="8999538" cy="5400675"/>
  <p:notesSz cx="6858000" cy="9144000"/>
  <p:embeddedFontLst>
    <p:embeddedFont>
      <p:font typeface="Montserrat" panose="00000500000000000000" pitchFamily="2" charset="0"/>
      <p:regular r:id="rId41"/>
      <p:bold r:id="rId42"/>
      <p:italic r:id="rId43"/>
      <p:boldItalic r:id="rId44"/>
    </p:embeddedFont>
    <p:embeddedFont>
      <p:font typeface="Montserrat Light" panose="00000400000000000000" pitchFamily="2" charset="0"/>
      <p:regular r:id="rId45"/>
      <p:bold r:id="rId46"/>
      <p:italic r:id="rId47"/>
      <p:boldItalic r:id="rId48"/>
    </p:embeddedFont>
    <p:embeddedFont>
      <p:font typeface="Montserrat Medium" panose="00000600000000000000" pitchFamily="2" charset="0"/>
      <p:regular r:id="rId49"/>
      <p:bold r:id="rId50"/>
      <p:italic r:id="rId51"/>
      <p:boldItalic r:id="rId52"/>
    </p:embeddedFont>
    <p:embeddedFont>
      <p:font typeface="Roboto" panose="02000000000000000000" pitchFamily="2" charset="0"/>
      <p:regular r:id="rId53"/>
      <p:bold r:id="rId54"/>
      <p:italic r:id="rId55"/>
      <p:bold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701">
          <p15:clr>
            <a:srgbClr val="A4A3A4"/>
          </p15:clr>
        </p15:guide>
        <p15:guide id="2" pos="282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pq0MMTiQEUdWTJvcGjiJ0txem6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keting - Danilo Contador da Silva" initials="MDCdS" lastIdx="17" clrIdx="0">
    <p:extLst>
      <p:ext uri="{19B8F6BF-5375-455C-9EA6-DF929625EA0E}">
        <p15:presenceInfo xmlns:p15="http://schemas.microsoft.com/office/powerpoint/2012/main" userId="S-1-5-21-631627314-1253637143-3136922436-87335" providerId="AD"/>
      </p:ext>
    </p:extLst>
  </p:cmAuthor>
  <p:cmAuthor id="2" name="Marketing - Danilo Contador da Silva" initials="DC" lastIdx="1" clrIdx="1">
    <p:extLst>
      <p:ext uri="{19B8F6BF-5375-455C-9EA6-DF929625EA0E}">
        <p15:presenceInfo xmlns:p15="http://schemas.microsoft.com/office/powerpoint/2012/main" userId="S::sd0086@dayaccess.com.br::0cb5e762-571c-4609-be83-3fffafca0c2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363"/>
    <a:srgbClr val="FFFFFF"/>
    <a:srgbClr val="1B438B"/>
    <a:srgbClr val="A5A5A5"/>
    <a:srgbClr val="D0CECE"/>
    <a:srgbClr val="999999"/>
    <a:srgbClr val="0088CA"/>
    <a:srgbClr val="073763"/>
    <a:srgbClr val="A9A9A9"/>
    <a:srgbClr val="0D3C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22" d="100"/>
          <a:sy n="122" d="100"/>
        </p:scale>
        <p:origin x="648" y="330"/>
      </p:cViewPr>
      <p:guideLst>
        <p:guide orient="horz" pos="1701"/>
        <p:guide pos="28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commentAuthors" Target="commentAuthors.xml"/><Relationship Id="rId5" Type="http://schemas.openxmlformats.org/officeDocument/2006/relationships/slideMaster" Target="slideMasters/slideMaster1.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8" Type="http://schemas.openxmlformats.org/officeDocument/2006/relationships/slide" Target="slides/slide3.xml"/><Relationship Id="rId51" Type="http://schemas.openxmlformats.org/officeDocument/2006/relationships/font" Target="fonts/font11.fntdata"/><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font" Target="fonts/font6.fntdata"/><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9.fntdata"/><Relationship Id="rId57" Type="http://customschemas.google.com/relationships/presentationmetadata" Target="meta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oleObject" Target="file:///E:\Downloads\ate7_agosto24-11%20(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E:\Downloads\ate7_agosto24-11%20(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1" Type="http://schemas.openxmlformats.org/officeDocument/2006/relationships/oleObject" Target="file:///C:\Users\sd0086\Downloads\ate7_agosto24%20(1)%20(1).xlsx" TargetMode="External"/></Relationships>
</file>

<file path=ppt/charts/_rels/chart4.xml.rels><?xml version="1.0" encoding="UTF-8" standalone="yes"?>
<Relationships xmlns="http://schemas.openxmlformats.org/package/2006/relationships"><Relationship Id="rId3" Type="http://schemas.openxmlformats.org/officeDocument/2006/relationships/oleObject" Target="file:///C:\Users\rgonc\Downloads\ate7_agosto24%20(1).xlsx" TargetMode="External"/><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2" Type="http://schemas.openxmlformats.org/officeDocument/2006/relationships/oleObject" Target="file:///C:\Users\cr0028\Downloads\ate7_agosto24%20(1).xlsx" TargetMode="External"/><Relationship Id="rId1" Type="http://schemas.openxmlformats.org/officeDocument/2006/relationships/themeOverride" Target="../theme/themeOverride1.xm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cr0028\Downloads\ate7_agosto24%20(1).xlsx" TargetMode="External"/></Relationships>
</file>

<file path=ppt/charts/_rels/chart7.xml.rels><?xml version="1.0" encoding="UTF-8" standalone="yes"?>
<Relationships xmlns="http://schemas.openxmlformats.org/package/2006/relationships"><Relationship Id="rId2" Type="http://schemas.openxmlformats.org/officeDocument/2006/relationships/oleObject" Target="file:///E:\Downloads\ate7_agosto24-11%20(2).xlsx" TargetMode="External"/><Relationship Id="rId1" Type="http://schemas.openxmlformats.org/officeDocument/2006/relationships/themeOverride" Target="../theme/themeOverride3.xm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E:\Downloads\ate7_agosto24-11%20(2).xlsx" TargetMode="External"/></Relationships>
</file>

<file path=ppt/charts/_rels/chart9.xml.rels><?xml version="1.0" encoding="UTF-8" standalone="yes"?>
<Relationships xmlns="http://schemas.openxmlformats.org/package/2006/relationships"><Relationship Id="rId3" Type="http://schemas.openxmlformats.org/officeDocument/2006/relationships/oleObject" Target="file:///C:\Users\sd0086\Downloads\ate7_agosto24%20(1)%20(1).xlsx" TargetMode="External"/><Relationship Id="rId2" Type="http://schemas.microsoft.com/office/2011/relationships/chartColorStyle" Target="colors6.xml"/><Relationship Id="rId1" Type="http://schemas.microsoft.com/office/2011/relationships/chartStyle" Target="style6.xml"/></Relationships>
</file>

<file path=ppt/charts/_rels/chart10.xml.rels><?xml version="1.0" encoding="UTF-8" standalone="yes"?>
<Relationships xmlns="http://schemas.openxmlformats.org/package/2006/relationships"><Relationship Id="rId3" Type="http://schemas.openxmlformats.org/officeDocument/2006/relationships/oleObject" Target="file:///C:\Users\sd0086\Downloads\ate7_agosto24.xlsx" TargetMode="External"/><Relationship Id="rId2" Type="http://schemas.microsoft.com/office/2011/relationships/chartColorStyle" Target="colors7.xml"/><Relationship Id="rId1" Type="http://schemas.microsoft.com/office/2011/relationships/chartStyle" Target="style7.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file:///C:\Users\cr0028\Downloads\ate7_agosto24%20(1).xlsx" TargetMode="External"/></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oleObject" Target="file:///C:\Users\cr0028\Downloads\ate7_agosto24%20(1).xlsx" TargetMode="External"/></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file:///C:\Users\cr0028\Downloads\ate7_agosto24%20(1).xlsx" TargetMode="External"/></Relationships>
</file>

<file path=ppt/charts/_rels/chart14.xml.rels><?xml version="1.0" encoding="UTF-8" standalone="yes"?>
<Relationships xmlns="http://schemas.openxmlformats.org/package/2006/relationships"><Relationship Id="rId3" Type="http://schemas.openxmlformats.org/officeDocument/2006/relationships/oleObject" Target="file:///E:\Downloads\ate7_agosto24-11%20(2).xlsx" TargetMode="External"/><Relationship Id="rId2" Type="http://schemas.microsoft.com/office/2011/relationships/chartColorStyle" Target="colors11.xml"/><Relationship Id="rId1" Type="http://schemas.microsoft.com/office/2011/relationships/chartStyle" Target="style11.xml"/></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12.xml"/><Relationship Id="rId1" Type="http://schemas.microsoft.com/office/2011/relationships/chartStyle" Target="style12.xml"/><Relationship Id="rId5" Type="http://schemas.openxmlformats.org/officeDocument/2006/relationships/chartUserShapes" Target="../drawings/drawing1.xml"/><Relationship Id="rId4" Type="http://schemas.openxmlformats.org/officeDocument/2006/relationships/oleObject" Target="file:///E:\Downloads\ate7_agosto24-11%20(2).xlsx" TargetMode="External"/></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file:///C:\Users\cr0028\Downloads\ate7_agosto24%20(1).xlsx" TargetMode="External"/></Relationships>
</file>

<file path=ppt/charts/_rels/chart17.xml.rels><?xml version="1.0" encoding="UTF-8" standalone="yes"?>
<Relationships xmlns="http://schemas.openxmlformats.org/package/2006/relationships"><Relationship Id="rId3" Type="http://schemas.openxmlformats.org/officeDocument/2006/relationships/oleObject" Target="file:///E:\Downloads\ate7_agosto24-11%20(2).xlsx" TargetMode="External"/><Relationship Id="rId2" Type="http://schemas.microsoft.com/office/2011/relationships/chartColorStyle" Target="colors14.xml"/><Relationship Id="rId1" Type="http://schemas.microsoft.com/office/2011/relationships/chartStyle" Target="style14.xm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5.xml"/><Relationship Id="rId1" Type="http://schemas.microsoft.com/office/2011/relationships/chartStyle" Target="style15.xml"/><Relationship Id="rId5" Type="http://schemas.openxmlformats.org/officeDocument/2006/relationships/chartUserShapes" Target="../drawings/drawing2.xml"/><Relationship Id="rId4" Type="http://schemas.openxmlformats.org/officeDocument/2006/relationships/oleObject" Target="Pasta1" TargetMode="External"/></Relationships>
</file>

<file path=ppt/charts/_rels/chart19.xml.rels><?xml version="1.0" encoding="UTF-8" standalone="yes"?>
<Relationships xmlns="http://schemas.openxmlformats.org/package/2006/relationships"><Relationship Id="rId3" Type="http://schemas.openxmlformats.org/officeDocument/2006/relationships/oleObject" Target="file:///C:\Users\rgonc\Downloads\ate7%20(1).xlsx" TargetMode="External"/><Relationship Id="rId2" Type="http://schemas.microsoft.com/office/2011/relationships/chartColorStyle" Target="colors16.xml"/><Relationship Id="rId1" Type="http://schemas.microsoft.com/office/2011/relationships/chartStyle" Target="style16.xml"/></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oleObject" Target="file:///C:\Users\cr0028\Downloads\ate7_agosto24%20(1).xlsx" TargetMode="External"/></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8.xml"/><Relationship Id="rId1" Type="http://schemas.microsoft.com/office/2011/relationships/chartStyle" Target="style18.xml"/><Relationship Id="rId5" Type="http://schemas.openxmlformats.org/officeDocument/2006/relationships/chartUserShapes" Target="../drawings/drawing3.xml"/><Relationship Id="rId4" Type="http://schemas.openxmlformats.org/officeDocument/2006/relationships/oleObject" Target="Pasta1" TargetMode="External"/></Relationships>
</file>

<file path=ppt/charts/_rels/chart22.xml.rels><?xml version="1.0" encoding="UTF-8" standalone="yes"?>
<Relationships xmlns="http://schemas.openxmlformats.org/package/2006/relationships"><Relationship Id="rId3" Type="http://schemas.openxmlformats.org/officeDocument/2006/relationships/oleObject" Target="file:///E:\Downloads\China_Banco_dados.xlsx" TargetMode="Externa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chartUserShapes" Target="../drawings/drawing4.xml"/></Relationships>
</file>

<file path=ppt/charts/_rels/chart23.xml.rels><?xml version="1.0" encoding="UTF-8" standalone="yes"?>
<Relationships xmlns="http://schemas.openxmlformats.org/package/2006/relationships"><Relationship Id="rId3" Type="http://schemas.openxmlformats.org/officeDocument/2006/relationships/oleObject" Target="file:///F:\Meu%20Drive\Documentos%20PC\Banco%20Daycoval\Apresenta&#231;&#227;o%20mensal\04%20-%20abril\atividade.xlsx" TargetMode="External"/><Relationship Id="rId2" Type="http://schemas.microsoft.com/office/2011/relationships/chartColorStyle" Target="colors20.xml"/><Relationship Id="rId1" Type="http://schemas.microsoft.com/office/2011/relationships/chartStyle" Target="style20.xml"/></Relationships>
</file>

<file path=ppt/charts/_rels/chart24.xml.rels><?xml version="1.0" encoding="UTF-8" standalone="yes"?>
<Relationships xmlns="http://schemas.openxmlformats.org/package/2006/relationships"><Relationship Id="rId3" Type="http://schemas.openxmlformats.org/officeDocument/2006/relationships/oleObject" Target="file:///F:\Meu%20Drive\Documentos%20PC\Banco%20Daycoval\Apresenta&#231;&#227;o%20mensal\04%20-%20abril\atividade.xlsx" TargetMode="External"/><Relationship Id="rId2" Type="http://schemas.microsoft.com/office/2011/relationships/chartColorStyle" Target="colors21.xml"/><Relationship Id="rId1" Type="http://schemas.microsoft.com/office/2011/relationships/chartStyle" Target="style21.xml"/></Relationships>
</file>

<file path=ppt/charts/_rels/chart25.xml.rels><?xml version="1.0" encoding="UTF-8" standalone="yes"?>
<Relationships xmlns="http://schemas.openxmlformats.org/package/2006/relationships"><Relationship Id="rId3" Type="http://schemas.openxmlformats.org/officeDocument/2006/relationships/oleObject" Target="file:///E:\Downloads\BrasilProdutoSerieHist%20(1).xls" TargetMode="External"/><Relationship Id="rId2" Type="http://schemas.microsoft.com/office/2011/relationships/chartColorStyle" Target="colors22.xml"/><Relationship Id="rId1" Type="http://schemas.microsoft.com/office/2011/relationships/chartStyle" Target="style22.xml"/></Relationships>
</file>

<file path=ppt/charts/_rels/chart26.xml.rels><?xml version="1.0" encoding="UTF-8" standalone="yes"?>
<Relationships xmlns="http://schemas.openxmlformats.org/package/2006/relationships"><Relationship Id="rId3" Type="http://schemas.openxmlformats.org/officeDocument/2006/relationships/oleObject" Target="file:///F:\Meu%20Drive\Documentos%20PC\Banco%20Daycoval\Apresenta&#231;&#227;o%20mensal\03%20-%20mar&#231;o\atividade.xlsx" TargetMode="External"/><Relationship Id="rId2" Type="http://schemas.microsoft.com/office/2011/relationships/chartColorStyle" Target="colors23.xml"/><Relationship Id="rId1" Type="http://schemas.microsoft.com/office/2011/relationships/chartStyle" Target="style23.xml"/></Relationships>
</file>

<file path=ppt/charts/_rels/chart27.xml.rels><?xml version="1.0" encoding="UTF-8" standalone="yes"?>
<Relationships xmlns="http://schemas.openxmlformats.org/package/2006/relationships"><Relationship Id="rId1" Type="http://schemas.openxmlformats.org/officeDocument/2006/relationships/oleObject" Target="file:///F:\Meu%20Drive\Documentos%20PC\Banco%20Daycoval\Apresenta&#231;&#227;o%20mensal\04%20-%20abril\atividade.xlsx" TargetMode="External"/></Relationships>
</file>

<file path=ppt/charts/_rels/chart28.xml.rels><?xml version="1.0" encoding="UTF-8" standalone="yes"?>
<Relationships xmlns="http://schemas.openxmlformats.org/package/2006/relationships"><Relationship Id="rId3" Type="http://schemas.openxmlformats.org/officeDocument/2006/relationships/oleObject" Target="file:///F:\Meu%20Drive\Documentos%20PC\Banco%20Daycoval\Apresenta&#231;&#227;o%20mensal\04%20-%20abril\atividade.xlsx" TargetMode="External"/><Relationship Id="rId2" Type="http://schemas.microsoft.com/office/2011/relationships/chartColorStyle" Target="colors24.xml"/><Relationship Id="rId1" Type="http://schemas.microsoft.com/office/2011/relationships/chartStyle" Target="style24.xml"/></Relationships>
</file>

<file path=ppt/charts/_rels/chart29.xml.rels><?xml version="1.0" encoding="UTF-8" standalone="yes"?>
<Relationships xmlns="http://schemas.openxmlformats.org/package/2006/relationships"><Relationship Id="rId3" Type="http://schemas.openxmlformats.org/officeDocument/2006/relationships/oleObject" Target="file:///F:\Meu%20Drive\Documentos%20PC\Banco%20Daycoval\Comite\20250117\comite.xlsx" TargetMode="External"/><Relationship Id="rId2" Type="http://schemas.microsoft.com/office/2011/relationships/chartColorStyle" Target="colors25.xml"/><Relationship Id="rId1" Type="http://schemas.microsoft.com/office/2011/relationships/chartStyle" Target="style25.xml"/><Relationship Id="rId4" Type="http://schemas.openxmlformats.org/officeDocument/2006/relationships/chartUserShapes" Target="../drawings/drawing5.xml"/></Relationships>
</file>

<file path=ppt/charts/_rels/chart30.xml.rels><?xml version="1.0" encoding="UTF-8" standalone="yes"?>
<Relationships xmlns="http://schemas.openxmlformats.org/package/2006/relationships"><Relationship Id="rId3" Type="http://schemas.openxmlformats.org/officeDocument/2006/relationships/oleObject" Target="file:///F:\Meu%20Drive\Documentos%20PC\Banco%20Daycoval\Comite\20250117\comite.xlsx" TargetMode="External"/><Relationship Id="rId2" Type="http://schemas.microsoft.com/office/2011/relationships/chartColorStyle" Target="colors26.xml"/><Relationship Id="rId1" Type="http://schemas.microsoft.com/office/2011/relationships/chartStyle" Target="style26.xml"/></Relationships>
</file>

<file path=ppt/charts/_rels/chart31.xml.rels><?xml version="1.0" encoding="UTF-8" standalone="yes"?>
<Relationships xmlns="http://schemas.openxmlformats.org/package/2006/relationships"><Relationship Id="rId3" Type="http://schemas.openxmlformats.org/officeDocument/2006/relationships/oleObject" Target="file:///F:\Meu%20Drive\Documentos%20PC\Banco%20Daycoval\Exerc&#237;cios\ICF-%20Cr&#233;dito\dados_icf_credito.xlsx" TargetMode="External"/><Relationship Id="rId2" Type="http://schemas.microsoft.com/office/2011/relationships/chartColorStyle" Target="colors27.xml"/><Relationship Id="rId1" Type="http://schemas.microsoft.com/office/2011/relationships/chartStyle" Target="style27.xml"/></Relationships>
</file>

<file path=ppt/charts/_rels/chart32.xml.rels><?xml version="1.0" encoding="UTF-8" standalone="yes"?>
<Relationships xmlns="http://schemas.openxmlformats.org/package/2006/relationships"><Relationship Id="rId3" Type="http://schemas.openxmlformats.org/officeDocument/2006/relationships/oleObject" Target="file:///F:\Meu%20Drive\Documentos%20PC\Banco%20Daycoval\Exerc&#237;cios\ICF-%20Cr&#233;dito\dados_icf_credito.xlsx" TargetMode="External"/><Relationship Id="rId2" Type="http://schemas.microsoft.com/office/2011/relationships/chartColorStyle" Target="colors28.xml"/><Relationship Id="rId1" Type="http://schemas.microsoft.com/office/2011/relationships/chartStyle" Target="style28.xml"/></Relationships>
</file>

<file path=ppt/charts/_rels/chart33.xml.rels><?xml version="1.0" encoding="UTF-8" standalone="yes"?>
<Relationships xmlns="http://schemas.openxmlformats.org/package/2006/relationships"><Relationship Id="rId3" Type="http://schemas.openxmlformats.org/officeDocument/2006/relationships/oleObject" Target="file:///F:\Meu%20Drive\Documentos%20PC\Banco%20Daycoval\Apresenta&#231;&#227;o%20mensal\03%20-%20mar&#231;o\atividade.xlsx" TargetMode="External"/><Relationship Id="rId2" Type="http://schemas.microsoft.com/office/2011/relationships/chartColorStyle" Target="colors29.xml"/><Relationship Id="rId1" Type="http://schemas.microsoft.com/office/2011/relationships/chartStyle" Target="style2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b="1"/>
              <a:t>Inflação - Países desenvolvidos</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8.311388888888889E-2"/>
          <c:y val="7.8543137254901974E-2"/>
          <c:w val="0.82395858585858583"/>
          <c:h val="0.71412450980392161"/>
        </c:manualLayout>
      </c:layout>
      <c:lineChart>
        <c:grouping val="standard"/>
        <c:varyColors val="0"/>
        <c:ser>
          <c:idx val="1"/>
          <c:order val="1"/>
          <c:tx>
            <c:strRef>
              <c:f>SLIDE3!$C$1</c:f>
              <c:strCache>
                <c:ptCount val="1"/>
                <c:pt idx="0">
                  <c:v>Inflação do consumidor - Média - Países desenvolvidos</c:v>
                </c:pt>
              </c:strCache>
            </c:strRef>
          </c:tx>
          <c:spPr>
            <a:ln w="19050" cap="rnd">
              <a:solidFill>
                <a:srgbClr val="073763"/>
              </a:solidFill>
              <a:round/>
            </a:ln>
            <a:effectLst/>
          </c:spPr>
          <c:marker>
            <c:symbol val="none"/>
          </c:marker>
          <c:cat>
            <c:numRef>
              <c:f>SLIDE3!$A$2:$A$99</c:f>
              <c:numCache>
                <c:formatCode>m/d/yyyy</c:formatCode>
                <c:ptCount val="98"/>
                <c:pt idx="0">
                  <c:v>42735</c:v>
                </c:pt>
                <c:pt idx="1">
                  <c:v>42766</c:v>
                </c:pt>
                <c:pt idx="2">
                  <c:v>42794</c:v>
                </c:pt>
                <c:pt idx="3">
                  <c:v>42825</c:v>
                </c:pt>
                <c:pt idx="4">
                  <c:v>42855</c:v>
                </c:pt>
                <c:pt idx="5">
                  <c:v>42886</c:v>
                </c:pt>
                <c:pt idx="6">
                  <c:v>42916</c:v>
                </c:pt>
                <c:pt idx="7">
                  <c:v>42947</c:v>
                </c:pt>
                <c:pt idx="8">
                  <c:v>42978</c:v>
                </c:pt>
                <c:pt idx="9">
                  <c:v>43008</c:v>
                </c:pt>
                <c:pt idx="10">
                  <c:v>43039</c:v>
                </c:pt>
                <c:pt idx="11">
                  <c:v>43069</c:v>
                </c:pt>
                <c:pt idx="12">
                  <c:v>43100</c:v>
                </c:pt>
                <c:pt idx="13">
                  <c:v>43131</c:v>
                </c:pt>
                <c:pt idx="14">
                  <c:v>43159</c:v>
                </c:pt>
                <c:pt idx="15">
                  <c:v>43190</c:v>
                </c:pt>
                <c:pt idx="16">
                  <c:v>43220</c:v>
                </c:pt>
                <c:pt idx="17">
                  <c:v>43251</c:v>
                </c:pt>
                <c:pt idx="18">
                  <c:v>43281</c:v>
                </c:pt>
                <c:pt idx="19">
                  <c:v>43312</c:v>
                </c:pt>
                <c:pt idx="20">
                  <c:v>43343</c:v>
                </c:pt>
                <c:pt idx="21">
                  <c:v>43373</c:v>
                </c:pt>
                <c:pt idx="22">
                  <c:v>43404</c:v>
                </c:pt>
                <c:pt idx="23">
                  <c:v>43434</c:v>
                </c:pt>
                <c:pt idx="24">
                  <c:v>43465</c:v>
                </c:pt>
                <c:pt idx="25">
                  <c:v>43496</c:v>
                </c:pt>
                <c:pt idx="26">
                  <c:v>43524</c:v>
                </c:pt>
                <c:pt idx="27">
                  <c:v>43555</c:v>
                </c:pt>
                <c:pt idx="28">
                  <c:v>43585</c:v>
                </c:pt>
                <c:pt idx="29">
                  <c:v>43616</c:v>
                </c:pt>
                <c:pt idx="30">
                  <c:v>43646</c:v>
                </c:pt>
                <c:pt idx="31">
                  <c:v>43677</c:v>
                </c:pt>
                <c:pt idx="32">
                  <c:v>43708</c:v>
                </c:pt>
                <c:pt idx="33">
                  <c:v>43738</c:v>
                </c:pt>
                <c:pt idx="34">
                  <c:v>43769</c:v>
                </c:pt>
                <c:pt idx="35">
                  <c:v>43799</c:v>
                </c:pt>
                <c:pt idx="36">
                  <c:v>43830</c:v>
                </c:pt>
                <c:pt idx="37">
                  <c:v>43861</c:v>
                </c:pt>
                <c:pt idx="38">
                  <c:v>43890</c:v>
                </c:pt>
                <c:pt idx="39">
                  <c:v>43921</c:v>
                </c:pt>
                <c:pt idx="40">
                  <c:v>43951</c:v>
                </c:pt>
                <c:pt idx="41">
                  <c:v>43982</c:v>
                </c:pt>
                <c:pt idx="42">
                  <c:v>44012</c:v>
                </c:pt>
                <c:pt idx="43">
                  <c:v>44043</c:v>
                </c:pt>
                <c:pt idx="44">
                  <c:v>44074</c:v>
                </c:pt>
                <c:pt idx="45">
                  <c:v>44104</c:v>
                </c:pt>
                <c:pt idx="46">
                  <c:v>44135</c:v>
                </c:pt>
                <c:pt idx="47">
                  <c:v>44165</c:v>
                </c:pt>
                <c:pt idx="48">
                  <c:v>44196</c:v>
                </c:pt>
                <c:pt idx="49">
                  <c:v>44227</c:v>
                </c:pt>
                <c:pt idx="50">
                  <c:v>44255</c:v>
                </c:pt>
                <c:pt idx="51">
                  <c:v>44286</c:v>
                </c:pt>
                <c:pt idx="52">
                  <c:v>44316</c:v>
                </c:pt>
                <c:pt idx="53">
                  <c:v>44347</c:v>
                </c:pt>
                <c:pt idx="54">
                  <c:v>44377</c:v>
                </c:pt>
                <c:pt idx="55">
                  <c:v>44408</c:v>
                </c:pt>
                <c:pt idx="56">
                  <c:v>44439</c:v>
                </c:pt>
                <c:pt idx="57">
                  <c:v>44469</c:v>
                </c:pt>
                <c:pt idx="58">
                  <c:v>44500</c:v>
                </c:pt>
                <c:pt idx="59">
                  <c:v>44530</c:v>
                </c:pt>
                <c:pt idx="60">
                  <c:v>44561</c:v>
                </c:pt>
                <c:pt idx="61">
                  <c:v>44592</c:v>
                </c:pt>
                <c:pt idx="62">
                  <c:v>44620</c:v>
                </c:pt>
                <c:pt idx="63">
                  <c:v>44651</c:v>
                </c:pt>
                <c:pt idx="64">
                  <c:v>44681</c:v>
                </c:pt>
                <c:pt idx="65">
                  <c:v>44712</c:v>
                </c:pt>
                <c:pt idx="66">
                  <c:v>44742</c:v>
                </c:pt>
                <c:pt idx="67">
                  <c:v>44773</c:v>
                </c:pt>
                <c:pt idx="68">
                  <c:v>44804</c:v>
                </c:pt>
                <c:pt idx="69">
                  <c:v>44834</c:v>
                </c:pt>
                <c:pt idx="70">
                  <c:v>44865</c:v>
                </c:pt>
                <c:pt idx="71">
                  <c:v>44895</c:v>
                </c:pt>
                <c:pt idx="72">
                  <c:v>44926</c:v>
                </c:pt>
                <c:pt idx="73">
                  <c:v>44957</c:v>
                </c:pt>
                <c:pt idx="74">
                  <c:v>44985</c:v>
                </c:pt>
                <c:pt idx="75">
                  <c:v>45016</c:v>
                </c:pt>
                <c:pt idx="76">
                  <c:v>45046</c:v>
                </c:pt>
                <c:pt idx="77">
                  <c:v>45077</c:v>
                </c:pt>
                <c:pt idx="78">
                  <c:v>45107</c:v>
                </c:pt>
                <c:pt idx="79">
                  <c:v>45138</c:v>
                </c:pt>
                <c:pt idx="80">
                  <c:v>45169</c:v>
                </c:pt>
                <c:pt idx="81">
                  <c:v>45199</c:v>
                </c:pt>
                <c:pt idx="82">
                  <c:v>45230</c:v>
                </c:pt>
                <c:pt idx="83">
                  <c:v>45260</c:v>
                </c:pt>
                <c:pt idx="84">
                  <c:v>45291</c:v>
                </c:pt>
                <c:pt idx="85">
                  <c:v>45322</c:v>
                </c:pt>
                <c:pt idx="86">
                  <c:v>45351</c:v>
                </c:pt>
                <c:pt idx="87">
                  <c:v>45382</c:v>
                </c:pt>
                <c:pt idx="88">
                  <c:v>45412</c:v>
                </c:pt>
                <c:pt idx="89">
                  <c:v>45443</c:v>
                </c:pt>
                <c:pt idx="90">
                  <c:v>45473</c:v>
                </c:pt>
                <c:pt idx="91">
                  <c:v>45504</c:v>
                </c:pt>
                <c:pt idx="92">
                  <c:v>45535</c:v>
                </c:pt>
                <c:pt idx="93">
                  <c:v>45565</c:v>
                </c:pt>
                <c:pt idx="94">
                  <c:v>45596</c:v>
                </c:pt>
                <c:pt idx="95">
                  <c:v>45626</c:v>
                </c:pt>
                <c:pt idx="96">
                  <c:v>45657</c:v>
                </c:pt>
                <c:pt idx="97">
                  <c:v>45688</c:v>
                </c:pt>
              </c:numCache>
            </c:numRef>
          </c:cat>
          <c:val>
            <c:numRef>
              <c:f>SLIDE3!$C$2:$C$99</c:f>
              <c:numCache>
                <c:formatCode>General</c:formatCode>
                <c:ptCount val="98"/>
                <c:pt idx="1">
                  <c:v>1.7</c:v>
                </c:pt>
                <c:pt idx="2">
                  <c:v>1.9</c:v>
                </c:pt>
                <c:pt idx="3">
                  <c:v>1.5799999999999998</c:v>
                </c:pt>
                <c:pt idx="4">
                  <c:v>1.9200000000000004</c:v>
                </c:pt>
                <c:pt idx="5">
                  <c:v>1.54</c:v>
                </c:pt>
                <c:pt idx="6">
                  <c:v>1.32</c:v>
                </c:pt>
                <c:pt idx="7">
                  <c:v>1.3599999999999999</c:v>
                </c:pt>
                <c:pt idx="8">
                  <c:v>1.6</c:v>
                </c:pt>
                <c:pt idx="9">
                  <c:v>1.6800000000000002</c:v>
                </c:pt>
                <c:pt idx="10">
                  <c:v>1.5399999999999998</c:v>
                </c:pt>
                <c:pt idx="11">
                  <c:v>1.7100000000000002</c:v>
                </c:pt>
                <c:pt idx="12">
                  <c:v>1.5799999999999998</c:v>
                </c:pt>
                <c:pt idx="13">
                  <c:v>1.5499999999999998</c:v>
                </c:pt>
                <c:pt idx="14">
                  <c:v>1.4600000000000002</c:v>
                </c:pt>
                <c:pt idx="15">
                  <c:v>1.61</c:v>
                </c:pt>
                <c:pt idx="16">
                  <c:v>1.4</c:v>
                </c:pt>
                <c:pt idx="17">
                  <c:v>1.94</c:v>
                </c:pt>
                <c:pt idx="18">
                  <c:v>2.0599999999999996</c:v>
                </c:pt>
                <c:pt idx="19">
                  <c:v>2.27</c:v>
                </c:pt>
                <c:pt idx="20">
                  <c:v>2.14</c:v>
                </c:pt>
                <c:pt idx="21">
                  <c:v>2.0499999999999998</c:v>
                </c:pt>
                <c:pt idx="22">
                  <c:v>2.0899999999999994</c:v>
                </c:pt>
                <c:pt idx="23">
                  <c:v>1.75</c:v>
                </c:pt>
                <c:pt idx="24">
                  <c:v>1.44</c:v>
                </c:pt>
                <c:pt idx="25">
                  <c:v>1.2000000000000002</c:v>
                </c:pt>
                <c:pt idx="26">
                  <c:v>1.3</c:v>
                </c:pt>
                <c:pt idx="27">
                  <c:v>1.35</c:v>
                </c:pt>
                <c:pt idx="28">
                  <c:v>1.5899999999999999</c:v>
                </c:pt>
                <c:pt idx="29">
                  <c:v>1.2600000000000002</c:v>
                </c:pt>
                <c:pt idx="30">
                  <c:v>1.26</c:v>
                </c:pt>
                <c:pt idx="31">
                  <c:v>1</c:v>
                </c:pt>
                <c:pt idx="32">
                  <c:v>0.97000000000000008</c:v>
                </c:pt>
                <c:pt idx="33">
                  <c:v>0.84000000000000008</c:v>
                </c:pt>
                <c:pt idx="34">
                  <c:v>0.82</c:v>
                </c:pt>
                <c:pt idx="35">
                  <c:v>1.06</c:v>
                </c:pt>
                <c:pt idx="36">
                  <c:v>1.27</c:v>
                </c:pt>
                <c:pt idx="37">
                  <c:v>1.44</c:v>
                </c:pt>
                <c:pt idx="38">
                  <c:v>1.27</c:v>
                </c:pt>
                <c:pt idx="39">
                  <c:v>0.74</c:v>
                </c:pt>
                <c:pt idx="40">
                  <c:v>0.18</c:v>
                </c:pt>
                <c:pt idx="41">
                  <c:v>-0.05</c:v>
                </c:pt>
                <c:pt idx="42">
                  <c:v>0.27999999999999997</c:v>
                </c:pt>
                <c:pt idx="43">
                  <c:v>0.37</c:v>
                </c:pt>
                <c:pt idx="44">
                  <c:v>0.04</c:v>
                </c:pt>
                <c:pt idx="45">
                  <c:v>-7.0000000000000021E-2</c:v>
                </c:pt>
                <c:pt idx="46">
                  <c:v>-6.0000000000000012E-2</c:v>
                </c:pt>
                <c:pt idx="47">
                  <c:v>-6.9999999999999993E-2</c:v>
                </c:pt>
                <c:pt idx="48">
                  <c:v>-6.9999999999999993E-2</c:v>
                </c:pt>
                <c:pt idx="49">
                  <c:v>0.70000000000000007</c:v>
                </c:pt>
                <c:pt idx="50">
                  <c:v>0.72000000000000008</c:v>
                </c:pt>
                <c:pt idx="51">
                  <c:v>1.17</c:v>
                </c:pt>
                <c:pt idx="52">
                  <c:v>1.6199999999999999</c:v>
                </c:pt>
                <c:pt idx="53">
                  <c:v>2.0200000000000005</c:v>
                </c:pt>
                <c:pt idx="54">
                  <c:v>1.9600000000000002</c:v>
                </c:pt>
                <c:pt idx="55">
                  <c:v>2.2599999999999998</c:v>
                </c:pt>
                <c:pt idx="56">
                  <c:v>2.8099999999999996</c:v>
                </c:pt>
                <c:pt idx="57">
                  <c:v>3.15</c:v>
                </c:pt>
                <c:pt idx="58">
                  <c:v>3.7500000000000009</c:v>
                </c:pt>
                <c:pt idx="59">
                  <c:v>4.3500000000000005</c:v>
                </c:pt>
                <c:pt idx="60">
                  <c:v>4.5699999999999985</c:v>
                </c:pt>
                <c:pt idx="61">
                  <c:v>4.68</c:v>
                </c:pt>
                <c:pt idx="62">
                  <c:v>5.4500000000000011</c:v>
                </c:pt>
                <c:pt idx="63">
                  <c:v>6.5600000000000005</c:v>
                </c:pt>
                <c:pt idx="64">
                  <c:v>6.92</c:v>
                </c:pt>
                <c:pt idx="65">
                  <c:v>7.4399999999999995</c:v>
                </c:pt>
                <c:pt idx="66">
                  <c:v>7.9799999999999995</c:v>
                </c:pt>
                <c:pt idx="67">
                  <c:v>8.1499999999999986</c:v>
                </c:pt>
                <c:pt idx="68">
                  <c:v>8.16</c:v>
                </c:pt>
                <c:pt idx="69">
                  <c:v>8.34</c:v>
                </c:pt>
                <c:pt idx="70">
                  <c:v>8.9199999999999982</c:v>
                </c:pt>
                <c:pt idx="71">
                  <c:v>8.6399999999999988</c:v>
                </c:pt>
                <c:pt idx="72">
                  <c:v>8.0399999999999991</c:v>
                </c:pt>
                <c:pt idx="73">
                  <c:v>7.67</c:v>
                </c:pt>
                <c:pt idx="74">
                  <c:v>7.44</c:v>
                </c:pt>
                <c:pt idx="75">
                  <c:v>6.32</c:v>
                </c:pt>
                <c:pt idx="76">
                  <c:v>6.2299999999999986</c:v>
                </c:pt>
                <c:pt idx="77">
                  <c:v>5.3999999999999995</c:v>
                </c:pt>
                <c:pt idx="78">
                  <c:v>4.76</c:v>
                </c:pt>
                <c:pt idx="79">
                  <c:v>4.6199999999999992</c:v>
                </c:pt>
                <c:pt idx="80">
                  <c:v>4.8100000000000005</c:v>
                </c:pt>
                <c:pt idx="81">
                  <c:v>4.5200000000000005</c:v>
                </c:pt>
                <c:pt idx="82">
                  <c:v>3.31</c:v>
                </c:pt>
                <c:pt idx="83">
                  <c:v>2.76</c:v>
                </c:pt>
                <c:pt idx="84">
                  <c:v>2.9899999999999998</c:v>
                </c:pt>
                <c:pt idx="85">
                  <c:v>2.84</c:v>
                </c:pt>
                <c:pt idx="86">
                  <c:v>2.67</c:v>
                </c:pt>
                <c:pt idx="87">
                  <c:v>2.7299999999999995</c:v>
                </c:pt>
                <c:pt idx="88">
                  <c:v>2.5</c:v>
                </c:pt>
                <c:pt idx="89">
                  <c:v>2.7800000000000002</c:v>
                </c:pt>
                <c:pt idx="90">
                  <c:v>2.65</c:v>
                </c:pt>
                <c:pt idx="91">
                  <c:v>2.5499999999999998</c:v>
                </c:pt>
                <c:pt idx="92">
                  <c:v>2.15</c:v>
                </c:pt>
                <c:pt idx="93">
                  <c:v>1.81</c:v>
                </c:pt>
                <c:pt idx="94">
                  <c:v>2.06</c:v>
                </c:pt>
                <c:pt idx="95">
                  <c:v>2.2999999999999998</c:v>
                </c:pt>
                <c:pt idx="96">
                  <c:v>2.5100000000000002</c:v>
                </c:pt>
                <c:pt idx="97">
                  <c:v>2.63</c:v>
                </c:pt>
              </c:numCache>
            </c:numRef>
          </c:val>
          <c:smooth val="0"/>
          <c:extLst>
            <c:ext xmlns:c16="http://schemas.microsoft.com/office/drawing/2014/chart" uri="{C3380CC4-5D6E-409C-BE32-E72D297353CC}">
              <c16:uniqueId val="{00000000-E181-49AF-B621-0ED6E7B1510A}"/>
            </c:ext>
          </c:extLst>
        </c:ser>
        <c:ser>
          <c:idx val="2"/>
          <c:order val="2"/>
          <c:tx>
            <c:strRef>
              <c:f>SLIDE3!$D$1</c:f>
              <c:strCache>
                <c:ptCount val="1"/>
                <c:pt idx="0">
                  <c:v>Inflação de núcleos  - Média - Países desenvolvidos</c:v>
                </c:pt>
              </c:strCache>
            </c:strRef>
          </c:tx>
          <c:spPr>
            <a:ln w="19050" cap="rnd">
              <a:solidFill>
                <a:schemeClr val="accent3"/>
              </a:solidFill>
              <a:round/>
            </a:ln>
            <a:effectLst/>
          </c:spPr>
          <c:marker>
            <c:symbol val="none"/>
          </c:marker>
          <c:cat>
            <c:numRef>
              <c:f>SLIDE3!$A$2:$A$99</c:f>
              <c:numCache>
                <c:formatCode>m/d/yyyy</c:formatCode>
                <c:ptCount val="98"/>
                <c:pt idx="0">
                  <c:v>42735</c:v>
                </c:pt>
                <c:pt idx="1">
                  <c:v>42766</c:v>
                </c:pt>
                <c:pt idx="2">
                  <c:v>42794</c:v>
                </c:pt>
                <c:pt idx="3">
                  <c:v>42825</c:v>
                </c:pt>
                <c:pt idx="4">
                  <c:v>42855</c:v>
                </c:pt>
                <c:pt idx="5">
                  <c:v>42886</c:v>
                </c:pt>
                <c:pt idx="6">
                  <c:v>42916</c:v>
                </c:pt>
                <c:pt idx="7">
                  <c:v>42947</c:v>
                </c:pt>
                <c:pt idx="8">
                  <c:v>42978</c:v>
                </c:pt>
                <c:pt idx="9">
                  <c:v>43008</c:v>
                </c:pt>
                <c:pt idx="10">
                  <c:v>43039</c:v>
                </c:pt>
                <c:pt idx="11">
                  <c:v>43069</c:v>
                </c:pt>
                <c:pt idx="12">
                  <c:v>43100</c:v>
                </c:pt>
                <c:pt idx="13">
                  <c:v>43131</c:v>
                </c:pt>
                <c:pt idx="14">
                  <c:v>43159</c:v>
                </c:pt>
                <c:pt idx="15">
                  <c:v>43190</c:v>
                </c:pt>
                <c:pt idx="16">
                  <c:v>43220</c:v>
                </c:pt>
                <c:pt idx="17">
                  <c:v>43251</c:v>
                </c:pt>
                <c:pt idx="18">
                  <c:v>43281</c:v>
                </c:pt>
                <c:pt idx="19">
                  <c:v>43312</c:v>
                </c:pt>
                <c:pt idx="20">
                  <c:v>43343</c:v>
                </c:pt>
                <c:pt idx="21">
                  <c:v>43373</c:v>
                </c:pt>
                <c:pt idx="22">
                  <c:v>43404</c:v>
                </c:pt>
                <c:pt idx="23">
                  <c:v>43434</c:v>
                </c:pt>
                <c:pt idx="24">
                  <c:v>43465</c:v>
                </c:pt>
                <c:pt idx="25">
                  <c:v>43496</c:v>
                </c:pt>
                <c:pt idx="26">
                  <c:v>43524</c:v>
                </c:pt>
                <c:pt idx="27">
                  <c:v>43555</c:v>
                </c:pt>
                <c:pt idx="28">
                  <c:v>43585</c:v>
                </c:pt>
                <c:pt idx="29">
                  <c:v>43616</c:v>
                </c:pt>
                <c:pt idx="30">
                  <c:v>43646</c:v>
                </c:pt>
                <c:pt idx="31">
                  <c:v>43677</c:v>
                </c:pt>
                <c:pt idx="32">
                  <c:v>43708</c:v>
                </c:pt>
                <c:pt idx="33">
                  <c:v>43738</c:v>
                </c:pt>
                <c:pt idx="34">
                  <c:v>43769</c:v>
                </c:pt>
                <c:pt idx="35">
                  <c:v>43799</c:v>
                </c:pt>
                <c:pt idx="36">
                  <c:v>43830</c:v>
                </c:pt>
                <c:pt idx="37">
                  <c:v>43861</c:v>
                </c:pt>
                <c:pt idx="38">
                  <c:v>43890</c:v>
                </c:pt>
                <c:pt idx="39">
                  <c:v>43921</c:v>
                </c:pt>
                <c:pt idx="40">
                  <c:v>43951</c:v>
                </c:pt>
                <c:pt idx="41">
                  <c:v>43982</c:v>
                </c:pt>
                <c:pt idx="42">
                  <c:v>44012</c:v>
                </c:pt>
                <c:pt idx="43">
                  <c:v>44043</c:v>
                </c:pt>
                <c:pt idx="44">
                  <c:v>44074</c:v>
                </c:pt>
                <c:pt idx="45">
                  <c:v>44104</c:v>
                </c:pt>
                <c:pt idx="46">
                  <c:v>44135</c:v>
                </c:pt>
                <c:pt idx="47">
                  <c:v>44165</c:v>
                </c:pt>
                <c:pt idx="48">
                  <c:v>44196</c:v>
                </c:pt>
                <c:pt idx="49">
                  <c:v>44227</c:v>
                </c:pt>
                <c:pt idx="50">
                  <c:v>44255</c:v>
                </c:pt>
                <c:pt idx="51">
                  <c:v>44286</c:v>
                </c:pt>
                <c:pt idx="52">
                  <c:v>44316</c:v>
                </c:pt>
                <c:pt idx="53">
                  <c:v>44347</c:v>
                </c:pt>
                <c:pt idx="54">
                  <c:v>44377</c:v>
                </c:pt>
                <c:pt idx="55">
                  <c:v>44408</c:v>
                </c:pt>
                <c:pt idx="56">
                  <c:v>44439</c:v>
                </c:pt>
                <c:pt idx="57">
                  <c:v>44469</c:v>
                </c:pt>
                <c:pt idx="58">
                  <c:v>44500</c:v>
                </c:pt>
                <c:pt idx="59">
                  <c:v>44530</c:v>
                </c:pt>
                <c:pt idx="60">
                  <c:v>44561</c:v>
                </c:pt>
                <c:pt idx="61">
                  <c:v>44592</c:v>
                </c:pt>
                <c:pt idx="62">
                  <c:v>44620</c:v>
                </c:pt>
                <c:pt idx="63">
                  <c:v>44651</c:v>
                </c:pt>
                <c:pt idx="64">
                  <c:v>44681</c:v>
                </c:pt>
                <c:pt idx="65">
                  <c:v>44712</c:v>
                </c:pt>
                <c:pt idx="66">
                  <c:v>44742</c:v>
                </c:pt>
                <c:pt idx="67">
                  <c:v>44773</c:v>
                </c:pt>
                <c:pt idx="68">
                  <c:v>44804</c:v>
                </c:pt>
                <c:pt idx="69">
                  <c:v>44834</c:v>
                </c:pt>
                <c:pt idx="70">
                  <c:v>44865</c:v>
                </c:pt>
                <c:pt idx="71">
                  <c:v>44895</c:v>
                </c:pt>
                <c:pt idx="72">
                  <c:v>44926</c:v>
                </c:pt>
                <c:pt idx="73">
                  <c:v>44957</c:v>
                </c:pt>
                <c:pt idx="74">
                  <c:v>44985</c:v>
                </c:pt>
                <c:pt idx="75">
                  <c:v>45016</c:v>
                </c:pt>
                <c:pt idx="76">
                  <c:v>45046</c:v>
                </c:pt>
                <c:pt idx="77">
                  <c:v>45077</c:v>
                </c:pt>
                <c:pt idx="78">
                  <c:v>45107</c:v>
                </c:pt>
                <c:pt idx="79">
                  <c:v>45138</c:v>
                </c:pt>
                <c:pt idx="80">
                  <c:v>45169</c:v>
                </c:pt>
                <c:pt idx="81">
                  <c:v>45199</c:v>
                </c:pt>
                <c:pt idx="82">
                  <c:v>45230</c:v>
                </c:pt>
                <c:pt idx="83">
                  <c:v>45260</c:v>
                </c:pt>
                <c:pt idx="84">
                  <c:v>45291</c:v>
                </c:pt>
                <c:pt idx="85">
                  <c:v>45322</c:v>
                </c:pt>
                <c:pt idx="86">
                  <c:v>45351</c:v>
                </c:pt>
                <c:pt idx="87">
                  <c:v>45382</c:v>
                </c:pt>
                <c:pt idx="88">
                  <c:v>45412</c:v>
                </c:pt>
                <c:pt idx="89">
                  <c:v>45443</c:v>
                </c:pt>
                <c:pt idx="90">
                  <c:v>45473</c:v>
                </c:pt>
                <c:pt idx="91">
                  <c:v>45504</c:v>
                </c:pt>
                <c:pt idx="92">
                  <c:v>45535</c:v>
                </c:pt>
                <c:pt idx="93">
                  <c:v>45565</c:v>
                </c:pt>
                <c:pt idx="94">
                  <c:v>45596</c:v>
                </c:pt>
                <c:pt idx="95">
                  <c:v>45626</c:v>
                </c:pt>
                <c:pt idx="96">
                  <c:v>45657</c:v>
                </c:pt>
                <c:pt idx="97">
                  <c:v>45688</c:v>
                </c:pt>
              </c:numCache>
            </c:numRef>
          </c:cat>
          <c:val>
            <c:numRef>
              <c:f>SLIDE3!$D$2:$D$99</c:f>
              <c:numCache>
                <c:formatCode>General</c:formatCode>
                <c:ptCount val="98"/>
                <c:pt idx="1">
                  <c:v>1.0700000000000003</c:v>
                </c:pt>
                <c:pt idx="2">
                  <c:v>1.0399999999999998</c:v>
                </c:pt>
                <c:pt idx="3">
                  <c:v>0.92000000000000015</c:v>
                </c:pt>
                <c:pt idx="4">
                  <c:v>1.3599999999999999</c:v>
                </c:pt>
                <c:pt idx="5">
                  <c:v>1.1099999999999999</c:v>
                </c:pt>
                <c:pt idx="6">
                  <c:v>1.23</c:v>
                </c:pt>
                <c:pt idx="7">
                  <c:v>1.22</c:v>
                </c:pt>
                <c:pt idx="8">
                  <c:v>1.3</c:v>
                </c:pt>
                <c:pt idx="9">
                  <c:v>1.2399999999999998</c:v>
                </c:pt>
                <c:pt idx="10">
                  <c:v>1.19</c:v>
                </c:pt>
                <c:pt idx="11">
                  <c:v>1.1499999999999999</c:v>
                </c:pt>
                <c:pt idx="12">
                  <c:v>1.1199999999999999</c:v>
                </c:pt>
                <c:pt idx="13">
                  <c:v>1.1499999999999999</c:v>
                </c:pt>
                <c:pt idx="14">
                  <c:v>1.17</c:v>
                </c:pt>
                <c:pt idx="15">
                  <c:v>1.31</c:v>
                </c:pt>
                <c:pt idx="16">
                  <c:v>0.97000000000000008</c:v>
                </c:pt>
                <c:pt idx="17">
                  <c:v>1.3199999999999998</c:v>
                </c:pt>
                <c:pt idx="18">
                  <c:v>1.2200000000000002</c:v>
                </c:pt>
                <c:pt idx="19">
                  <c:v>1.35</c:v>
                </c:pt>
                <c:pt idx="20">
                  <c:v>1.23</c:v>
                </c:pt>
                <c:pt idx="21">
                  <c:v>1.2100000000000002</c:v>
                </c:pt>
                <c:pt idx="22">
                  <c:v>1.19</c:v>
                </c:pt>
                <c:pt idx="23">
                  <c:v>1.06</c:v>
                </c:pt>
                <c:pt idx="24">
                  <c:v>1.1199999999999999</c:v>
                </c:pt>
                <c:pt idx="25">
                  <c:v>1.2000000000000002</c:v>
                </c:pt>
                <c:pt idx="26">
                  <c:v>1.1499999999999999</c:v>
                </c:pt>
                <c:pt idx="27">
                  <c:v>0.97</c:v>
                </c:pt>
                <c:pt idx="28">
                  <c:v>1.28</c:v>
                </c:pt>
                <c:pt idx="29">
                  <c:v>0.97999999999999987</c:v>
                </c:pt>
                <c:pt idx="30">
                  <c:v>1.2100000000000002</c:v>
                </c:pt>
                <c:pt idx="31">
                  <c:v>0.99000000000000021</c:v>
                </c:pt>
                <c:pt idx="32">
                  <c:v>1.0399999999999998</c:v>
                </c:pt>
                <c:pt idx="33">
                  <c:v>1.0899999999999999</c:v>
                </c:pt>
                <c:pt idx="34">
                  <c:v>1.1099999999999999</c:v>
                </c:pt>
                <c:pt idx="35">
                  <c:v>1.26</c:v>
                </c:pt>
                <c:pt idx="36">
                  <c:v>1.2000000000000002</c:v>
                </c:pt>
                <c:pt idx="37">
                  <c:v>1.18</c:v>
                </c:pt>
                <c:pt idx="38">
                  <c:v>1.23</c:v>
                </c:pt>
                <c:pt idx="39">
                  <c:v>1.0699999999999998</c:v>
                </c:pt>
                <c:pt idx="40">
                  <c:v>0.78999999999999992</c:v>
                </c:pt>
                <c:pt idx="41">
                  <c:v>0.7400000000000001</c:v>
                </c:pt>
                <c:pt idx="42">
                  <c:v>0.8</c:v>
                </c:pt>
                <c:pt idx="43">
                  <c:v>0.83000000000000007</c:v>
                </c:pt>
                <c:pt idx="44">
                  <c:v>0.45999999999999996</c:v>
                </c:pt>
                <c:pt idx="45">
                  <c:v>0.38</c:v>
                </c:pt>
                <c:pt idx="46">
                  <c:v>0.38</c:v>
                </c:pt>
                <c:pt idx="47">
                  <c:v>0.42000000000000004</c:v>
                </c:pt>
                <c:pt idx="48">
                  <c:v>0.41999999999999993</c:v>
                </c:pt>
                <c:pt idx="49">
                  <c:v>1.05</c:v>
                </c:pt>
                <c:pt idx="50">
                  <c:v>0.81000000000000016</c:v>
                </c:pt>
                <c:pt idx="51">
                  <c:v>0.79</c:v>
                </c:pt>
                <c:pt idx="52">
                  <c:v>0.72999999999999987</c:v>
                </c:pt>
                <c:pt idx="53">
                  <c:v>1.06</c:v>
                </c:pt>
                <c:pt idx="54">
                  <c:v>1.01</c:v>
                </c:pt>
                <c:pt idx="55">
                  <c:v>1.2399999999999998</c:v>
                </c:pt>
                <c:pt idx="56">
                  <c:v>1.61</c:v>
                </c:pt>
                <c:pt idx="57">
                  <c:v>1.8</c:v>
                </c:pt>
                <c:pt idx="58">
                  <c:v>2</c:v>
                </c:pt>
                <c:pt idx="59">
                  <c:v>2.4400000000000004</c:v>
                </c:pt>
                <c:pt idx="60">
                  <c:v>2.59</c:v>
                </c:pt>
                <c:pt idx="61">
                  <c:v>2.5100000000000002</c:v>
                </c:pt>
                <c:pt idx="62">
                  <c:v>2.9899999999999998</c:v>
                </c:pt>
                <c:pt idx="63">
                  <c:v>3.29</c:v>
                </c:pt>
                <c:pt idx="64">
                  <c:v>3.9</c:v>
                </c:pt>
                <c:pt idx="65">
                  <c:v>4.1300000000000008</c:v>
                </c:pt>
                <c:pt idx="66">
                  <c:v>4.2</c:v>
                </c:pt>
                <c:pt idx="67">
                  <c:v>4.5100000000000007</c:v>
                </c:pt>
                <c:pt idx="68">
                  <c:v>4.72</c:v>
                </c:pt>
                <c:pt idx="69">
                  <c:v>5.03</c:v>
                </c:pt>
                <c:pt idx="70">
                  <c:v>5.1599999999999993</c:v>
                </c:pt>
                <c:pt idx="71">
                  <c:v>5.1100000000000003</c:v>
                </c:pt>
                <c:pt idx="72">
                  <c:v>5.2</c:v>
                </c:pt>
                <c:pt idx="73">
                  <c:v>5.15</c:v>
                </c:pt>
                <c:pt idx="74">
                  <c:v>5.35</c:v>
                </c:pt>
                <c:pt idx="75">
                  <c:v>5.45</c:v>
                </c:pt>
                <c:pt idx="76">
                  <c:v>5.43</c:v>
                </c:pt>
                <c:pt idx="77">
                  <c:v>5.24</c:v>
                </c:pt>
                <c:pt idx="78">
                  <c:v>5.17</c:v>
                </c:pt>
                <c:pt idx="79">
                  <c:v>5.089999999999999</c:v>
                </c:pt>
                <c:pt idx="80">
                  <c:v>4.9500000000000011</c:v>
                </c:pt>
                <c:pt idx="81">
                  <c:v>4.4400000000000004</c:v>
                </c:pt>
                <c:pt idx="82">
                  <c:v>4.1800000000000006</c:v>
                </c:pt>
                <c:pt idx="83">
                  <c:v>3.71</c:v>
                </c:pt>
                <c:pt idx="84">
                  <c:v>3.5100000000000002</c:v>
                </c:pt>
                <c:pt idx="85">
                  <c:v>3.3300000000000005</c:v>
                </c:pt>
                <c:pt idx="86">
                  <c:v>3.1100000000000003</c:v>
                </c:pt>
                <c:pt idx="87">
                  <c:v>3.02</c:v>
                </c:pt>
                <c:pt idx="88">
                  <c:v>2.7499999999999996</c:v>
                </c:pt>
                <c:pt idx="89">
                  <c:v>2.87</c:v>
                </c:pt>
                <c:pt idx="90">
                  <c:v>2.7699999999999996</c:v>
                </c:pt>
                <c:pt idx="91">
                  <c:v>2.62</c:v>
                </c:pt>
                <c:pt idx="92">
                  <c:v>2.5700000000000003</c:v>
                </c:pt>
                <c:pt idx="93">
                  <c:v>2.57</c:v>
                </c:pt>
                <c:pt idx="94">
                  <c:v>2.5700000000000003</c:v>
                </c:pt>
                <c:pt idx="95">
                  <c:v>2.54</c:v>
                </c:pt>
                <c:pt idx="96">
                  <c:v>2.54</c:v>
                </c:pt>
                <c:pt idx="97">
                  <c:v>2.62</c:v>
                </c:pt>
              </c:numCache>
            </c:numRef>
          </c:val>
          <c:smooth val="0"/>
          <c:extLst>
            <c:ext xmlns:c16="http://schemas.microsoft.com/office/drawing/2014/chart" uri="{C3380CC4-5D6E-409C-BE32-E72D297353CC}">
              <c16:uniqueId val="{00000001-E181-49AF-B621-0ED6E7B1510A}"/>
            </c:ext>
          </c:extLst>
        </c:ser>
        <c:dLbls>
          <c:showLegendKey val="0"/>
          <c:showVal val="0"/>
          <c:showCatName val="0"/>
          <c:showSerName val="0"/>
          <c:showPercent val="0"/>
          <c:showBubbleSize val="0"/>
        </c:dLbls>
        <c:marker val="1"/>
        <c:smooth val="0"/>
        <c:axId val="640763392"/>
        <c:axId val="640760512"/>
      </c:lineChart>
      <c:lineChart>
        <c:grouping val="standard"/>
        <c:varyColors val="0"/>
        <c:ser>
          <c:idx val="0"/>
          <c:order val="0"/>
          <c:tx>
            <c:strRef>
              <c:f>SLIDE3!$B$1</c:f>
              <c:strCache>
                <c:ptCount val="1"/>
                <c:pt idx="0">
                  <c:v>Inflação do produtor - Média - Países desenvolvidos - eixo da direita</c:v>
                </c:pt>
              </c:strCache>
            </c:strRef>
          </c:tx>
          <c:spPr>
            <a:ln w="19050" cap="rnd">
              <a:solidFill>
                <a:srgbClr val="0088CA"/>
              </a:solidFill>
              <a:round/>
            </a:ln>
            <a:effectLst/>
          </c:spPr>
          <c:marker>
            <c:symbol val="none"/>
          </c:marker>
          <c:cat>
            <c:numRef>
              <c:f>SLIDE3!$A$2:$A$99</c:f>
              <c:numCache>
                <c:formatCode>m/d/yyyy</c:formatCode>
                <c:ptCount val="98"/>
                <c:pt idx="0">
                  <c:v>42735</c:v>
                </c:pt>
                <c:pt idx="1">
                  <c:v>42766</c:v>
                </c:pt>
                <c:pt idx="2">
                  <c:v>42794</c:v>
                </c:pt>
                <c:pt idx="3">
                  <c:v>42825</c:v>
                </c:pt>
                <c:pt idx="4">
                  <c:v>42855</c:v>
                </c:pt>
                <c:pt idx="5">
                  <c:v>42886</c:v>
                </c:pt>
                <c:pt idx="6">
                  <c:v>42916</c:v>
                </c:pt>
                <c:pt idx="7">
                  <c:v>42947</c:v>
                </c:pt>
                <c:pt idx="8">
                  <c:v>42978</c:v>
                </c:pt>
                <c:pt idx="9">
                  <c:v>43008</c:v>
                </c:pt>
                <c:pt idx="10">
                  <c:v>43039</c:v>
                </c:pt>
                <c:pt idx="11">
                  <c:v>43069</c:v>
                </c:pt>
                <c:pt idx="12">
                  <c:v>43100</c:v>
                </c:pt>
                <c:pt idx="13">
                  <c:v>43131</c:v>
                </c:pt>
                <c:pt idx="14">
                  <c:v>43159</c:v>
                </c:pt>
                <c:pt idx="15">
                  <c:v>43190</c:v>
                </c:pt>
                <c:pt idx="16">
                  <c:v>43220</c:v>
                </c:pt>
                <c:pt idx="17">
                  <c:v>43251</c:v>
                </c:pt>
                <c:pt idx="18">
                  <c:v>43281</c:v>
                </c:pt>
                <c:pt idx="19">
                  <c:v>43312</c:v>
                </c:pt>
                <c:pt idx="20">
                  <c:v>43343</c:v>
                </c:pt>
                <c:pt idx="21">
                  <c:v>43373</c:v>
                </c:pt>
                <c:pt idx="22">
                  <c:v>43404</c:v>
                </c:pt>
                <c:pt idx="23">
                  <c:v>43434</c:v>
                </c:pt>
                <c:pt idx="24">
                  <c:v>43465</c:v>
                </c:pt>
                <c:pt idx="25">
                  <c:v>43496</c:v>
                </c:pt>
                <c:pt idx="26">
                  <c:v>43524</c:v>
                </c:pt>
                <c:pt idx="27">
                  <c:v>43555</c:v>
                </c:pt>
                <c:pt idx="28">
                  <c:v>43585</c:v>
                </c:pt>
                <c:pt idx="29">
                  <c:v>43616</c:v>
                </c:pt>
                <c:pt idx="30">
                  <c:v>43646</c:v>
                </c:pt>
                <c:pt idx="31">
                  <c:v>43677</c:v>
                </c:pt>
                <c:pt idx="32">
                  <c:v>43708</c:v>
                </c:pt>
                <c:pt idx="33">
                  <c:v>43738</c:v>
                </c:pt>
                <c:pt idx="34">
                  <c:v>43769</c:v>
                </c:pt>
                <c:pt idx="35">
                  <c:v>43799</c:v>
                </c:pt>
                <c:pt idx="36">
                  <c:v>43830</c:v>
                </c:pt>
                <c:pt idx="37">
                  <c:v>43861</c:v>
                </c:pt>
                <c:pt idx="38">
                  <c:v>43890</c:v>
                </c:pt>
                <c:pt idx="39">
                  <c:v>43921</c:v>
                </c:pt>
                <c:pt idx="40">
                  <c:v>43951</c:v>
                </c:pt>
                <c:pt idx="41">
                  <c:v>43982</c:v>
                </c:pt>
                <c:pt idx="42">
                  <c:v>44012</c:v>
                </c:pt>
                <c:pt idx="43">
                  <c:v>44043</c:v>
                </c:pt>
                <c:pt idx="44">
                  <c:v>44074</c:v>
                </c:pt>
                <c:pt idx="45">
                  <c:v>44104</c:v>
                </c:pt>
                <c:pt idx="46">
                  <c:v>44135</c:v>
                </c:pt>
                <c:pt idx="47">
                  <c:v>44165</c:v>
                </c:pt>
                <c:pt idx="48">
                  <c:v>44196</c:v>
                </c:pt>
                <c:pt idx="49">
                  <c:v>44227</c:v>
                </c:pt>
                <c:pt idx="50">
                  <c:v>44255</c:v>
                </c:pt>
                <c:pt idx="51">
                  <c:v>44286</c:v>
                </c:pt>
                <c:pt idx="52">
                  <c:v>44316</c:v>
                </c:pt>
                <c:pt idx="53">
                  <c:v>44347</c:v>
                </c:pt>
                <c:pt idx="54">
                  <c:v>44377</c:v>
                </c:pt>
                <c:pt idx="55">
                  <c:v>44408</c:v>
                </c:pt>
                <c:pt idx="56">
                  <c:v>44439</c:v>
                </c:pt>
                <c:pt idx="57">
                  <c:v>44469</c:v>
                </c:pt>
                <c:pt idx="58">
                  <c:v>44500</c:v>
                </c:pt>
                <c:pt idx="59">
                  <c:v>44530</c:v>
                </c:pt>
                <c:pt idx="60">
                  <c:v>44561</c:v>
                </c:pt>
                <c:pt idx="61">
                  <c:v>44592</c:v>
                </c:pt>
                <c:pt idx="62">
                  <c:v>44620</c:v>
                </c:pt>
                <c:pt idx="63">
                  <c:v>44651</c:v>
                </c:pt>
                <c:pt idx="64">
                  <c:v>44681</c:v>
                </c:pt>
                <c:pt idx="65">
                  <c:v>44712</c:v>
                </c:pt>
                <c:pt idx="66">
                  <c:v>44742</c:v>
                </c:pt>
                <c:pt idx="67">
                  <c:v>44773</c:v>
                </c:pt>
                <c:pt idx="68">
                  <c:v>44804</c:v>
                </c:pt>
                <c:pt idx="69">
                  <c:v>44834</c:v>
                </c:pt>
                <c:pt idx="70">
                  <c:v>44865</c:v>
                </c:pt>
                <c:pt idx="71">
                  <c:v>44895</c:v>
                </c:pt>
                <c:pt idx="72">
                  <c:v>44926</c:v>
                </c:pt>
                <c:pt idx="73">
                  <c:v>44957</c:v>
                </c:pt>
                <c:pt idx="74">
                  <c:v>44985</c:v>
                </c:pt>
                <c:pt idx="75">
                  <c:v>45016</c:v>
                </c:pt>
                <c:pt idx="76">
                  <c:v>45046</c:v>
                </c:pt>
                <c:pt idx="77">
                  <c:v>45077</c:v>
                </c:pt>
                <c:pt idx="78">
                  <c:v>45107</c:v>
                </c:pt>
                <c:pt idx="79">
                  <c:v>45138</c:v>
                </c:pt>
                <c:pt idx="80">
                  <c:v>45169</c:v>
                </c:pt>
                <c:pt idx="81">
                  <c:v>45199</c:v>
                </c:pt>
                <c:pt idx="82">
                  <c:v>45230</c:v>
                </c:pt>
                <c:pt idx="83">
                  <c:v>45260</c:v>
                </c:pt>
                <c:pt idx="84">
                  <c:v>45291</c:v>
                </c:pt>
                <c:pt idx="85">
                  <c:v>45322</c:v>
                </c:pt>
                <c:pt idx="86">
                  <c:v>45351</c:v>
                </c:pt>
                <c:pt idx="87">
                  <c:v>45382</c:v>
                </c:pt>
                <c:pt idx="88">
                  <c:v>45412</c:v>
                </c:pt>
                <c:pt idx="89">
                  <c:v>45443</c:v>
                </c:pt>
                <c:pt idx="90">
                  <c:v>45473</c:v>
                </c:pt>
                <c:pt idx="91">
                  <c:v>45504</c:v>
                </c:pt>
                <c:pt idx="92">
                  <c:v>45535</c:v>
                </c:pt>
                <c:pt idx="93">
                  <c:v>45565</c:v>
                </c:pt>
                <c:pt idx="94">
                  <c:v>45596</c:v>
                </c:pt>
                <c:pt idx="95">
                  <c:v>45626</c:v>
                </c:pt>
                <c:pt idx="96">
                  <c:v>45657</c:v>
                </c:pt>
                <c:pt idx="97">
                  <c:v>45688</c:v>
                </c:pt>
              </c:numCache>
            </c:numRef>
          </c:cat>
          <c:val>
            <c:numRef>
              <c:f>SLIDE3!$B$2:$B$99</c:f>
              <c:numCache>
                <c:formatCode>General</c:formatCode>
                <c:ptCount val="98"/>
                <c:pt idx="1">
                  <c:v>3.786</c:v>
                </c:pt>
                <c:pt idx="2">
                  <c:v>4.3070000000000004</c:v>
                </c:pt>
                <c:pt idx="3">
                  <c:v>4.141</c:v>
                </c:pt>
                <c:pt idx="4">
                  <c:v>4.4820000000000002</c:v>
                </c:pt>
                <c:pt idx="5">
                  <c:v>3.7689999999999997</c:v>
                </c:pt>
                <c:pt idx="6">
                  <c:v>2.8709999999999996</c:v>
                </c:pt>
                <c:pt idx="7">
                  <c:v>2.2790000000000004</c:v>
                </c:pt>
                <c:pt idx="8">
                  <c:v>2.7029999999999998</c:v>
                </c:pt>
                <c:pt idx="9">
                  <c:v>2.819</c:v>
                </c:pt>
                <c:pt idx="10">
                  <c:v>2.5790000000000002</c:v>
                </c:pt>
                <c:pt idx="11">
                  <c:v>3.0140000000000002</c:v>
                </c:pt>
                <c:pt idx="12">
                  <c:v>2.4119999999999999</c:v>
                </c:pt>
                <c:pt idx="13">
                  <c:v>1.839</c:v>
                </c:pt>
                <c:pt idx="14">
                  <c:v>1.9789999999999999</c:v>
                </c:pt>
                <c:pt idx="15">
                  <c:v>2.0370000000000004</c:v>
                </c:pt>
                <c:pt idx="16">
                  <c:v>2.0360000000000005</c:v>
                </c:pt>
                <c:pt idx="17">
                  <c:v>3.1080000000000001</c:v>
                </c:pt>
                <c:pt idx="18">
                  <c:v>3.718</c:v>
                </c:pt>
                <c:pt idx="19">
                  <c:v>4.2819999999999991</c:v>
                </c:pt>
                <c:pt idx="20">
                  <c:v>4.2159999999999993</c:v>
                </c:pt>
                <c:pt idx="21">
                  <c:v>4.3499999999999996</c:v>
                </c:pt>
                <c:pt idx="22">
                  <c:v>4.3800000000000008</c:v>
                </c:pt>
                <c:pt idx="23">
                  <c:v>3.2159999999999997</c:v>
                </c:pt>
                <c:pt idx="24">
                  <c:v>2.4750000000000001</c:v>
                </c:pt>
                <c:pt idx="25">
                  <c:v>2.0319999999999996</c:v>
                </c:pt>
                <c:pt idx="26">
                  <c:v>2.0520000000000005</c:v>
                </c:pt>
                <c:pt idx="27">
                  <c:v>2.121</c:v>
                </c:pt>
                <c:pt idx="28">
                  <c:v>2.19</c:v>
                </c:pt>
                <c:pt idx="29">
                  <c:v>1.2100000000000002</c:v>
                </c:pt>
                <c:pt idx="30">
                  <c:v>0.22300000000000003</c:v>
                </c:pt>
                <c:pt idx="31">
                  <c:v>-0.10799999999999996</c:v>
                </c:pt>
                <c:pt idx="32">
                  <c:v>-0.62900000000000011</c:v>
                </c:pt>
                <c:pt idx="33">
                  <c:v>-1.079</c:v>
                </c:pt>
                <c:pt idx="34">
                  <c:v>-1.448</c:v>
                </c:pt>
                <c:pt idx="35">
                  <c:v>-1.06</c:v>
                </c:pt>
                <c:pt idx="36">
                  <c:v>-0.43999999999999995</c:v>
                </c:pt>
                <c:pt idx="37">
                  <c:v>-0.15899999999999995</c:v>
                </c:pt>
                <c:pt idx="38">
                  <c:v>-0.80999999999999994</c:v>
                </c:pt>
                <c:pt idx="39">
                  <c:v>-2.149</c:v>
                </c:pt>
                <c:pt idx="40">
                  <c:v>-4.3130000000000006</c:v>
                </c:pt>
                <c:pt idx="41">
                  <c:v>-4.3550000000000004</c:v>
                </c:pt>
                <c:pt idx="42">
                  <c:v>-3.16</c:v>
                </c:pt>
                <c:pt idx="43">
                  <c:v>-2.5299999999999998</c:v>
                </c:pt>
                <c:pt idx="44">
                  <c:v>-2.1199999999999997</c:v>
                </c:pt>
                <c:pt idx="45">
                  <c:v>-1.8399999999999999</c:v>
                </c:pt>
                <c:pt idx="46">
                  <c:v>-1.73</c:v>
                </c:pt>
                <c:pt idx="47">
                  <c:v>-1.4000000000000001</c:v>
                </c:pt>
                <c:pt idx="48">
                  <c:v>-0.67999999999999994</c:v>
                </c:pt>
                <c:pt idx="49">
                  <c:v>0.64</c:v>
                </c:pt>
                <c:pt idx="50">
                  <c:v>1.9</c:v>
                </c:pt>
                <c:pt idx="51">
                  <c:v>4.5310000000000006</c:v>
                </c:pt>
                <c:pt idx="52">
                  <c:v>8.0150000000000006</c:v>
                </c:pt>
                <c:pt idx="53">
                  <c:v>9.4860000000000007</c:v>
                </c:pt>
                <c:pt idx="54">
                  <c:v>9.9049999999999976</c:v>
                </c:pt>
                <c:pt idx="55">
                  <c:v>10.723999999999998</c:v>
                </c:pt>
                <c:pt idx="56">
                  <c:v>11.388999999999999</c:v>
                </c:pt>
                <c:pt idx="57">
                  <c:v>13.008000000000001</c:v>
                </c:pt>
                <c:pt idx="58">
                  <c:v>16.505000000000003</c:v>
                </c:pt>
                <c:pt idx="59">
                  <c:v>17.811</c:v>
                </c:pt>
                <c:pt idx="60">
                  <c:v>18.507000000000001</c:v>
                </c:pt>
                <c:pt idx="61">
                  <c:v>21.12</c:v>
                </c:pt>
                <c:pt idx="62">
                  <c:v>22.000999999999998</c:v>
                </c:pt>
                <c:pt idx="63">
                  <c:v>25.492999999999999</c:v>
                </c:pt>
                <c:pt idx="64">
                  <c:v>25.554000000000002</c:v>
                </c:pt>
                <c:pt idx="65">
                  <c:v>25.259</c:v>
                </c:pt>
                <c:pt idx="66">
                  <c:v>25.353000000000002</c:v>
                </c:pt>
                <c:pt idx="67">
                  <c:v>25.224999999999998</c:v>
                </c:pt>
                <c:pt idx="68">
                  <c:v>26.437999999999999</c:v>
                </c:pt>
                <c:pt idx="69">
                  <c:v>25.527999999999999</c:v>
                </c:pt>
                <c:pt idx="70">
                  <c:v>20.425999999999998</c:v>
                </c:pt>
                <c:pt idx="71">
                  <c:v>18.520999999999997</c:v>
                </c:pt>
                <c:pt idx="72">
                  <c:v>17.042999999999999</c:v>
                </c:pt>
                <c:pt idx="73">
                  <c:v>11.297999999999998</c:v>
                </c:pt>
                <c:pt idx="74">
                  <c:v>9.5739999999999998</c:v>
                </c:pt>
                <c:pt idx="75">
                  <c:v>4.6530000000000005</c:v>
                </c:pt>
                <c:pt idx="76">
                  <c:v>1.6479999999999997</c:v>
                </c:pt>
                <c:pt idx="77">
                  <c:v>-0.61499999999999999</c:v>
                </c:pt>
                <c:pt idx="78">
                  <c:v>-2.1349999999999998</c:v>
                </c:pt>
                <c:pt idx="79">
                  <c:v>-3.4390000000000001</c:v>
                </c:pt>
                <c:pt idx="80">
                  <c:v>-4.1500000000000004</c:v>
                </c:pt>
                <c:pt idx="81">
                  <c:v>-4.5950000000000006</c:v>
                </c:pt>
                <c:pt idx="82">
                  <c:v>-4.1330000000000009</c:v>
                </c:pt>
                <c:pt idx="83">
                  <c:v>-4.2759999999999989</c:v>
                </c:pt>
                <c:pt idx="84">
                  <c:v>-4.6889999999999992</c:v>
                </c:pt>
                <c:pt idx="85">
                  <c:v>-3.9689999999999999</c:v>
                </c:pt>
                <c:pt idx="86">
                  <c:v>-4.1920000000000002</c:v>
                </c:pt>
                <c:pt idx="87">
                  <c:v>-3.9</c:v>
                </c:pt>
                <c:pt idx="88">
                  <c:v>-2.5870000000000002</c:v>
                </c:pt>
                <c:pt idx="89">
                  <c:v>-1.4160000000000001</c:v>
                </c:pt>
                <c:pt idx="90">
                  <c:v>-0.58000000000000007</c:v>
                </c:pt>
                <c:pt idx="91">
                  <c:v>-2.0000000000000018E-2</c:v>
                </c:pt>
                <c:pt idx="92">
                  <c:v>-0.57400000000000007</c:v>
                </c:pt>
                <c:pt idx="93">
                  <c:v>-1.6320000000000001</c:v>
                </c:pt>
                <c:pt idx="94">
                  <c:v>-1.2090000000000001</c:v>
                </c:pt>
                <c:pt idx="95">
                  <c:v>0.31799999999999995</c:v>
                </c:pt>
                <c:pt idx="96">
                  <c:v>1.3040000000000003</c:v>
                </c:pt>
                <c:pt idx="97">
                  <c:v>1.4040000000000001</c:v>
                </c:pt>
              </c:numCache>
            </c:numRef>
          </c:val>
          <c:smooth val="0"/>
          <c:extLst>
            <c:ext xmlns:c16="http://schemas.microsoft.com/office/drawing/2014/chart" uri="{C3380CC4-5D6E-409C-BE32-E72D297353CC}">
              <c16:uniqueId val="{00000002-E181-49AF-B621-0ED6E7B1510A}"/>
            </c:ext>
          </c:extLst>
        </c:ser>
        <c:dLbls>
          <c:showLegendKey val="0"/>
          <c:showVal val="0"/>
          <c:showCatName val="0"/>
          <c:showSerName val="0"/>
          <c:showPercent val="0"/>
          <c:showBubbleSize val="0"/>
        </c:dLbls>
        <c:marker val="1"/>
        <c:smooth val="0"/>
        <c:axId val="301588111"/>
        <c:axId val="1534110912"/>
      </c:lineChart>
      <c:dateAx>
        <c:axId val="640763392"/>
        <c:scaling>
          <c:orientation val="minMax"/>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640760512"/>
        <c:crosses val="autoZero"/>
        <c:auto val="1"/>
        <c:lblOffset val="100"/>
        <c:baseTimeUnit val="months"/>
        <c:majorUnit val="1"/>
        <c:majorTimeUnit val="years"/>
        <c:minorUnit val="1"/>
        <c:minorTimeUnit val="months"/>
      </c:dateAx>
      <c:valAx>
        <c:axId val="640760512"/>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640763392"/>
        <c:crosses val="autoZero"/>
        <c:crossBetween val="between"/>
      </c:valAx>
      <c:valAx>
        <c:axId val="1534110912"/>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301588111"/>
        <c:crosses val="max"/>
        <c:crossBetween val="between"/>
      </c:valAx>
      <c:dateAx>
        <c:axId val="301588111"/>
        <c:scaling>
          <c:orientation val="minMax"/>
        </c:scaling>
        <c:delete val="1"/>
        <c:axPos val="b"/>
        <c:numFmt formatCode="m/d/yyyy" sourceLinked="1"/>
        <c:majorTickMark val="out"/>
        <c:minorTickMark val="none"/>
        <c:tickLblPos val="nextTo"/>
        <c:crossAx val="1534110912"/>
        <c:crosses val="autoZero"/>
        <c:auto val="1"/>
        <c:lblOffset val="100"/>
        <c:baseTimeUnit val="months"/>
      </c:dateAx>
      <c:spPr>
        <a:noFill/>
        <a:ln>
          <a:noFill/>
        </a:ln>
        <a:effectLst/>
      </c:spPr>
    </c:plotArea>
    <c:legend>
      <c:legendPos val="b"/>
      <c:layout>
        <c:manualLayout>
          <c:xMode val="edge"/>
          <c:yMode val="edge"/>
          <c:x val="0"/>
          <c:y val="0.78984150326797387"/>
          <c:w val="1"/>
          <c:h val="0.2101584967320261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bg1">
          <a:lumMod val="50000"/>
        </a:schemeClr>
      </a:solidFill>
    </a:ln>
    <a:effectLst/>
  </c:spPr>
  <c:txPr>
    <a:bodyPr/>
    <a:lstStyle/>
    <a:p>
      <a:pPr>
        <a:defRPr sz="1000" b="0">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sz="1200" b="1"/>
              <a:t>Inflação - Países emergentes</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8.0531216931216926E-2"/>
          <c:y val="8.1553921568627438E-2"/>
          <c:w val="0.83893756613756609"/>
          <c:h val="0.63073039215686277"/>
        </c:manualLayout>
      </c:layout>
      <c:lineChart>
        <c:grouping val="standard"/>
        <c:varyColors val="0"/>
        <c:ser>
          <c:idx val="1"/>
          <c:order val="1"/>
          <c:tx>
            <c:strRef>
              <c:f>SLIDE3!$H$1</c:f>
              <c:strCache>
                <c:ptCount val="1"/>
                <c:pt idx="0">
                  <c:v>Inflação do consumidor - Média - Países emergentes</c:v>
                </c:pt>
              </c:strCache>
            </c:strRef>
          </c:tx>
          <c:spPr>
            <a:ln w="19050" cap="rnd">
              <a:solidFill>
                <a:srgbClr val="0D3C67"/>
              </a:solidFill>
              <a:round/>
            </a:ln>
            <a:effectLst/>
          </c:spPr>
          <c:marker>
            <c:symbol val="none"/>
          </c:marker>
          <c:cat>
            <c:numRef>
              <c:f>SLIDE3!$A$2:$A$99</c:f>
              <c:numCache>
                <c:formatCode>m/d/yyyy</c:formatCode>
                <c:ptCount val="98"/>
                <c:pt idx="0">
                  <c:v>42735</c:v>
                </c:pt>
                <c:pt idx="1">
                  <c:v>42766</c:v>
                </c:pt>
                <c:pt idx="2">
                  <c:v>42794</c:v>
                </c:pt>
                <c:pt idx="3">
                  <c:v>42825</c:v>
                </c:pt>
                <c:pt idx="4">
                  <c:v>42855</c:v>
                </c:pt>
                <c:pt idx="5">
                  <c:v>42886</c:v>
                </c:pt>
                <c:pt idx="6">
                  <c:v>42916</c:v>
                </c:pt>
                <c:pt idx="7">
                  <c:v>42947</c:v>
                </c:pt>
                <c:pt idx="8">
                  <c:v>42978</c:v>
                </c:pt>
                <c:pt idx="9">
                  <c:v>43008</c:v>
                </c:pt>
                <c:pt idx="10">
                  <c:v>43039</c:v>
                </c:pt>
                <c:pt idx="11">
                  <c:v>43069</c:v>
                </c:pt>
                <c:pt idx="12">
                  <c:v>43100</c:v>
                </c:pt>
                <c:pt idx="13">
                  <c:v>43131</c:v>
                </c:pt>
                <c:pt idx="14">
                  <c:v>43159</c:v>
                </c:pt>
                <c:pt idx="15">
                  <c:v>43190</c:v>
                </c:pt>
                <c:pt idx="16">
                  <c:v>43220</c:v>
                </c:pt>
                <c:pt idx="17">
                  <c:v>43251</c:v>
                </c:pt>
                <c:pt idx="18">
                  <c:v>43281</c:v>
                </c:pt>
                <c:pt idx="19">
                  <c:v>43312</c:v>
                </c:pt>
                <c:pt idx="20">
                  <c:v>43343</c:v>
                </c:pt>
                <c:pt idx="21">
                  <c:v>43373</c:v>
                </c:pt>
                <c:pt idx="22">
                  <c:v>43404</c:v>
                </c:pt>
                <c:pt idx="23">
                  <c:v>43434</c:v>
                </c:pt>
                <c:pt idx="24">
                  <c:v>43465</c:v>
                </c:pt>
                <c:pt idx="25">
                  <c:v>43496</c:v>
                </c:pt>
                <c:pt idx="26">
                  <c:v>43524</c:v>
                </c:pt>
                <c:pt idx="27">
                  <c:v>43555</c:v>
                </c:pt>
                <c:pt idx="28">
                  <c:v>43585</c:v>
                </c:pt>
                <c:pt idx="29">
                  <c:v>43616</c:v>
                </c:pt>
                <c:pt idx="30">
                  <c:v>43646</c:v>
                </c:pt>
                <c:pt idx="31">
                  <c:v>43677</c:v>
                </c:pt>
                <c:pt idx="32">
                  <c:v>43708</c:v>
                </c:pt>
                <c:pt idx="33">
                  <c:v>43738</c:v>
                </c:pt>
                <c:pt idx="34">
                  <c:v>43769</c:v>
                </c:pt>
                <c:pt idx="35">
                  <c:v>43799</c:v>
                </c:pt>
                <c:pt idx="36">
                  <c:v>43830</c:v>
                </c:pt>
                <c:pt idx="37">
                  <c:v>43861</c:v>
                </c:pt>
                <c:pt idx="38">
                  <c:v>43890</c:v>
                </c:pt>
                <c:pt idx="39">
                  <c:v>43921</c:v>
                </c:pt>
                <c:pt idx="40">
                  <c:v>43951</c:v>
                </c:pt>
                <c:pt idx="41">
                  <c:v>43982</c:v>
                </c:pt>
                <c:pt idx="42">
                  <c:v>44012</c:v>
                </c:pt>
                <c:pt idx="43">
                  <c:v>44043</c:v>
                </c:pt>
                <c:pt idx="44">
                  <c:v>44074</c:v>
                </c:pt>
                <c:pt idx="45">
                  <c:v>44104</c:v>
                </c:pt>
                <c:pt idx="46">
                  <c:v>44135</c:v>
                </c:pt>
                <c:pt idx="47">
                  <c:v>44165</c:v>
                </c:pt>
                <c:pt idx="48">
                  <c:v>44196</c:v>
                </c:pt>
                <c:pt idx="49">
                  <c:v>44227</c:v>
                </c:pt>
                <c:pt idx="50">
                  <c:v>44255</c:v>
                </c:pt>
                <c:pt idx="51">
                  <c:v>44286</c:v>
                </c:pt>
                <c:pt idx="52">
                  <c:v>44316</c:v>
                </c:pt>
                <c:pt idx="53">
                  <c:v>44347</c:v>
                </c:pt>
                <c:pt idx="54">
                  <c:v>44377</c:v>
                </c:pt>
                <c:pt idx="55">
                  <c:v>44408</c:v>
                </c:pt>
                <c:pt idx="56">
                  <c:v>44439</c:v>
                </c:pt>
                <c:pt idx="57">
                  <c:v>44469</c:v>
                </c:pt>
                <c:pt idx="58">
                  <c:v>44500</c:v>
                </c:pt>
                <c:pt idx="59">
                  <c:v>44530</c:v>
                </c:pt>
                <c:pt idx="60">
                  <c:v>44561</c:v>
                </c:pt>
                <c:pt idx="61">
                  <c:v>44592</c:v>
                </c:pt>
                <c:pt idx="62">
                  <c:v>44620</c:v>
                </c:pt>
                <c:pt idx="63">
                  <c:v>44651</c:v>
                </c:pt>
                <c:pt idx="64">
                  <c:v>44681</c:v>
                </c:pt>
                <c:pt idx="65">
                  <c:v>44712</c:v>
                </c:pt>
                <c:pt idx="66">
                  <c:v>44742</c:v>
                </c:pt>
                <c:pt idx="67">
                  <c:v>44773</c:v>
                </c:pt>
                <c:pt idx="68">
                  <c:v>44804</c:v>
                </c:pt>
                <c:pt idx="69">
                  <c:v>44834</c:v>
                </c:pt>
                <c:pt idx="70">
                  <c:v>44865</c:v>
                </c:pt>
                <c:pt idx="71">
                  <c:v>44895</c:v>
                </c:pt>
                <c:pt idx="72">
                  <c:v>44926</c:v>
                </c:pt>
                <c:pt idx="73">
                  <c:v>44957</c:v>
                </c:pt>
                <c:pt idx="74">
                  <c:v>44985</c:v>
                </c:pt>
                <c:pt idx="75">
                  <c:v>45016</c:v>
                </c:pt>
                <c:pt idx="76">
                  <c:v>45046</c:v>
                </c:pt>
                <c:pt idx="77">
                  <c:v>45077</c:v>
                </c:pt>
                <c:pt idx="78">
                  <c:v>45107</c:v>
                </c:pt>
                <c:pt idx="79">
                  <c:v>45138</c:v>
                </c:pt>
                <c:pt idx="80">
                  <c:v>45169</c:v>
                </c:pt>
                <c:pt idx="81">
                  <c:v>45199</c:v>
                </c:pt>
                <c:pt idx="82">
                  <c:v>45230</c:v>
                </c:pt>
                <c:pt idx="83">
                  <c:v>45260</c:v>
                </c:pt>
                <c:pt idx="84">
                  <c:v>45291</c:v>
                </c:pt>
                <c:pt idx="85">
                  <c:v>45322</c:v>
                </c:pt>
                <c:pt idx="86">
                  <c:v>45351</c:v>
                </c:pt>
                <c:pt idx="87">
                  <c:v>45382</c:v>
                </c:pt>
                <c:pt idx="88">
                  <c:v>45412</c:v>
                </c:pt>
                <c:pt idx="89">
                  <c:v>45443</c:v>
                </c:pt>
                <c:pt idx="90">
                  <c:v>45473</c:v>
                </c:pt>
                <c:pt idx="91">
                  <c:v>45504</c:v>
                </c:pt>
                <c:pt idx="92">
                  <c:v>45535</c:v>
                </c:pt>
                <c:pt idx="93">
                  <c:v>45565</c:v>
                </c:pt>
                <c:pt idx="94">
                  <c:v>45596</c:v>
                </c:pt>
                <c:pt idx="95">
                  <c:v>45626</c:v>
                </c:pt>
                <c:pt idx="96">
                  <c:v>45657</c:v>
                </c:pt>
                <c:pt idx="97">
                  <c:v>45688</c:v>
                </c:pt>
              </c:numCache>
            </c:numRef>
          </c:cat>
          <c:val>
            <c:numRef>
              <c:f>SLIDE3!$H$2:$H$99</c:f>
              <c:numCache>
                <c:formatCode>General</c:formatCode>
                <c:ptCount val="98"/>
                <c:pt idx="1">
                  <c:v>2.976666666666667</c:v>
                </c:pt>
                <c:pt idx="2">
                  <c:v>3.1019999999999999</c:v>
                </c:pt>
                <c:pt idx="3">
                  <c:v>3.1640000000000001</c:v>
                </c:pt>
                <c:pt idx="4">
                  <c:v>3.0413333333333332</c:v>
                </c:pt>
                <c:pt idx="5">
                  <c:v>2.9013333333333335</c:v>
                </c:pt>
                <c:pt idx="6">
                  <c:v>2.6206666666666667</c:v>
                </c:pt>
                <c:pt idx="7">
                  <c:v>2.6773333333333329</c:v>
                </c:pt>
                <c:pt idx="8">
                  <c:v>2.9140000000000006</c:v>
                </c:pt>
                <c:pt idx="9">
                  <c:v>2.9513333333333329</c:v>
                </c:pt>
                <c:pt idx="10">
                  <c:v>2.9699999999999998</c:v>
                </c:pt>
                <c:pt idx="11">
                  <c:v>3.02</c:v>
                </c:pt>
                <c:pt idx="12">
                  <c:v>3.0539999999999994</c:v>
                </c:pt>
                <c:pt idx="13">
                  <c:v>2.8519999999999994</c:v>
                </c:pt>
                <c:pt idx="14">
                  <c:v>2.7646666666666659</c:v>
                </c:pt>
                <c:pt idx="15">
                  <c:v>2.6366666666666663</c:v>
                </c:pt>
                <c:pt idx="16">
                  <c:v>2.722</c:v>
                </c:pt>
                <c:pt idx="17">
                  <c:v>2.8913333333333338</c:v>
                </c:pt>
                <c:pt idx="18">
                  <c:v>3.1006666666666671</c:v>
                </c:pt>
                <c:pt idx="19">
                  <c:v>3.0826666666666669</c:v>
                </c:pt>
                <c:pt idx="20">
                  <c:v>3.0806666666666667</c:v>
                </c:pt>
                <c:pt idx="21">
                  <c:v>3.2246666666666659</c:v>
                </c:pt>
                <c:pt idx="22">
                  <c:v>3.2080000000000002</c:v>
                </c:pt>
                <c:pt idx="23">
                  <c:v>2.8600000000000003</c:v>
                </c:pt>
                <c:pt idx="24">
                  <c:v>2.6306666666666669</c:v>
                </c:pt>
                <c:pt idx="25">
                  <c:v>2.3626666666666671</c:v>
                </c:pt>
                <c:pt idx="26">
                  <c:v>2.3939999999999997</c:v>
                </c:pt>
                <c:pt idx="27">
                  <c:v>2.6739999999999999</c:v>
                </c:pt>
                <c:pt idx="28">
                  <c:v>2.8346666666666662</c:v>
                </c:pt>
                <c:pt idx="29">
                  <c:v>2.9166666666666661</c:v>
                </c:pt>
                <c:pt idx="30">
                  <c:v>2.7959999999999998</c:v>
                </c:pt>
                <c:pt idx="31">
                  <c:v>2.786</c:v>
                </c:pt>
                <c:pt idx="32">
                  <c:v>2.662666666666667</c:v>
                </c:pt>
                <c:pt idx="33">
                  <c:v>2.4553333333333338</c:v>
                </c:pt>
                <c:pt idx="34">
                  <c:v>2.5700000000000003</c:v>
                </c:pt>
                <c:pt idx="35">
                  <c:v>2.8573333333333326</c:v>
                </c:pt>
                <c:pt idx="36">
                  <c:v>3.2766666666666655</c:v>
                </c:pt>
                <c:pt idx="37">
                  <c:v>3.6073333333333335</c:v>
                </c:pt>
                <c:pt idx="38">
                  <c:v>3.5026666666666668</c:v>
                </c:pt>
                <c:pt idx="39">
                  <c:v>3.1186666666666665</c:v>
                </c:pt>
                <c:pt idx="40">
                  <c:v>2.4633333333333325</c:v>
                </c:pt>
                <c:pt idx="41">
                  <c:v>2.1180000000000003</c:v>
                </c:pt>
                <c:pt idx="42">
                  <c:v>2.3480000000000003</c:v>
                </c:pt>
                <c:pt idx="43">
                  <c:v>2.515333333333333</c:v>
                </c:pt>
                <c:pt idx="44">
                  <c:v>2.4833333333333329</c:v>
                </c:pt>
                <c:pt idx="45">
                  <c:v>2.5586666666666664</c:v>
                </c:pt>
                <c:pt idx="46">
                  <c:v>2.4113333333333333</c:v>
                </c:pt>
                <c:pt idx="47">
                  <c:v>2.2953333333333332</c:v>
                </c:pt>
                <c:pt idx="48">
                  <c:v>2.1786666666666661</c:v>
                </c:pt>
                <c:pt idx="49">
                  <c:v>2.3786666666666672</c:v>
                </c:pt>
                <c:pt idx="50">
                  <c:v>2.5593333333333335</c:v>
                </c:pt>
                <c:pt idx="51">
                  <c:v>3.0013333333333336</c:v>
                </c:pt>
                <c:pt idx="52">
                  <c:v>3.6040000000000001</c:v>
                </c:pt>
                <c:pt idx="53">
                  <c:v>4.0086666666666675</c:v>
                </c:pt>
                <c:pt idx="54">
                  <c:v>3.9626666666666663</c:v>
                </c:pt>
                <c:pt idx="55">
                  <c:v>4.1093333333333337</c:v>
                </c:pt>
                <c:pt idx="56">
                  <c:v>4.3933333333333335</c:v>
                </c:pt>
                <c:pt idx="57">
                  <c:v>4.6219999999999999</c:v>
                </c:pt>
                <c:pt idx="58">
                  <c:v>5.2066666666666652</c:v>
                </c:pt>
                <c:pt idx="59">
                  <c:v>5.6326666666666663</c:v>
                </c:pt>
                <c:pt idx="60">
                  <c:v>5.7660000000000009</c:v>
                </c:pt>
                <c:pt idx="61">
                  <c:v>6.1006666666666662</c:v>
                </c:pt>
                <c:pt idx="62">
                  <c:v>6.2826666666666675</c:v>
                </c:pt>
                <c:pt idx="63">
                  <c:v>7.1560000000000006</c:v>
                </c:pt>
                <c:pt idx="64">
                  <c:v>8.1813333333333347</c:v>
                </c:pt>
                <c:pt idx="65">
                  <c:v>8.6213333333333342</c:v>
                </c:pt>
                <c:pt idx="66">
                  <c:v>9.3113333333333337</c:v>
                </c:pt>
                <c:pt idx="67">
                  <c:v>9.565333333333335</c:v>
                </c:pt>
                <c:pt idx="68">
                  <c:v>9.7253333333333316</c:v>
                </c:pt>
                <c:pt idx="69">
                  <c:v>10.252000000000001</c:v>
                </c:pt>
                <c:pt idx="70">
                  <c:v>9.9653333333333354</c:v>
                </c:pt>
                <c:pt idx="71">
                  <c:v>10.056000000000001</c:v>
                </c:pt>
                <c:pt idx="72">
                  <c:v>10.079333333333333</c:v>
                </c:pt>
                <c:pt idx="73">
                  <c:v>10.270666666666667</c:v>
                </c:pt>
                <c:pt idx="74">
                  <c:v>10.198666666666666</c:v>
                </c:pt>
                <c:pt idx="75">
                  <c:v>9.4493333333333336</c:v>
                </c:pt>
                <c:pt idx="76">
                  <c:v>8.4333333333333336</c:v>
                </c:pt>
                <c:pt idx="77">
                  <c:v>7.7246666666666668</c:v>
                </c:pt>
                <c:pt idx="78">
                  <c:v>6.9913333333333325</c:v>
                </c:pt>
                <c:pt idx="79">
                  <c:v>6.5953333333333335</c:v>
                </c:pt>
                <c:pt idx="80">
                  <c:v>6.4713333333333329</c:v>
                </c:pt>
                <c:pt idx="81">
                  <c:v>5.7273333333333332</c:v>
                </c:pt>
                <c:pt idx="82">
                  <c:v>5.318666666666668</c:v>
                </c:pt>
                <c:pt idx="83">
                  <c:v>4.8693333333333335</c:v>
                </c:pt>
                <c:pt idx="84">
                  <c:v>4.5139999999999993</c:v>
                </c:pt>
                <c:pt idx="85">
                  <c:v>3.7160000000000002</c:v>
                </c:pt>
                <c:pt idx="86">
                  <c:v>3.8</c:v>
                </c:pt>
                <c:pt idx="87">
                  <c:v>3.5513333333333335</c:v>
                </c:pt>
                <c:pt idx="88">
                  <c:v>3.563333333333333</c:v>
                </c:pt>
                <c:pt idx="89">
                  <c:v>3.5093333333333332</c:v>
                </c:pt>
                <c:pt idx="90">
                  <c:v>3.4673333333333334</c:v>
                </c:pt>
                <c:pt idx="91">
                  <c:v>3.6540000000000004</c:v>
                </c:pt>
                <c:pt idx="92">
                  <c:v>3.3766666666666665</c:v>
                </c:pt>
                <c:pt idx="93">
                  <c:v>3.2560000000000002</c:v>
                </c:pt>
                <c:pt idx="94">
                  <c:v>3.4020000000000001</c:v>
                </c:pt>
                <c:pt idx="95">
                  <c:v>3.3620000000000005</c:v>
                </c:pt>
                <c:pt idx="96">
                  <c:v>3.4359999999999999</c:v>
                </c:pt>
                <c:pt idx="97">
                  <c:v>3.4026666666666667</c:v>
                </c:pt>
              </c:numCache>
            </c:numRef>
          </c:val>
          <c:smooth val="0"/>
          <c:extLst>
            <c:ext xmlns:c16="http://schemas.microsoft.com/office/drawing/2014/chart" uri="{C3380CC4-5D6E-409C-BE32-E72D297353CC}">
              <c16:uniqueId val="{00000000-D914-4208-B91A-C869C0BCAB39}"/>
            </c:ext>
          </c:extLst>
        </c:ser>
        <c:ser>
          <c:idx val="2"/>
          <c:order val="2"/>
          <c:tx>
            <c:strRef>
              <c:f>SLIDE3!$I$1</c:f>
              <c:strCache>
                <c:ptCount val="1"/>
                <c:pt idx="0">
                  <c:v>Inflação de núcleos  - Média - Países emergentes</c:v>
                </c:pt>
              </c:strCache>
            </c:strRef>
          </c:tx>
          <c:spPr>
            <a:ln w="19050" cap="rnd">
              <a:solidFill>
                <a:srgbClr val="A9A9A9"/>
              </a:solidFill>
              <a:round/>
            </a:ln>
            <a:effectLst/>
          </c:spPr>
          <c:marker>
            <c:symbol val="none"/>
          </c:marker>
          <c:cat>
            <c:numRef>
              <c:f>SLIDE3!$A$2:$A$99</c:f>
              <c:numCache>
                <c:formatCode>m/d/yyyy</c:formatCode>
                <c:ptCount val="98"/>
                <c:pt idx="0">
                  <c:v>42735</c:v>
                </c:pt>
                <c:pt idx="1">
                  <c:v>42766</c:v>
                </c:pt>
                <c:pt idx="2">
                  <c:v>42794</c:v>
                </c:pt>
                <c:pt idx="3">
                  <c:v>42825</c:v>
                </c:pt>
                <c:pt idx="4">
                  <c:v>42855</c:v>
                </c:pt>
                <c:pt idx="5">
                  <c:v>42886</c:v>
                </c:pt>
                <c:pt idx="6">
                  <c:v>42916</c:v>
                </c:pt>
                <c:pt idx="7">
                  <c:v>42947</c:v>
                </c:pt>
                <c:pt idx="8">
                  <c:v>42978</c:v>
                </c:pt>
                <c:pt idx="9">
                  <c:v>43008</c:v>
                </c:pt>
                <c:pt idx="10">
                  <c:v>43039</c:v>
                </c:pt>
                <c:pt idx="11">
                  <c:v>43069</c:v>
                </c:pt>
                <c:pt idx="12">
                  <c:v>43100</c:v>
                </c:pt>
                <c:pt idx="13">
                  <c:v>43131</c:v>
                </c:pt>
                <c:pt idx="14">
                  <c:v>43159</c:v>
                </c:pt>
                <c:pt idx="15">
                  <c:v>43190</c:v>
                </c:pt>
                <c:pt idx="16">
                  <c:v>43220</c:v>
                </c:pt>
                <c:pt idx="17">
                  <c:v>43251</c:v>
                </c:pt>
                <c:pt idx="18">
                  <c:v>43281</c:v>
                </c:pt>
                <c:pt idx="19">
                  <c:v>43312</c:v>
                </c:pt>
                <c:pt idx="20">
                  <c:v>43343</c:v>
                </c:pt>
                <c:pt idx="21">
                  <c:v>43373</c:v>
                </c:pt>
                <c:pt idx="22">
                  <c:v>43404</c:v>
                </c:pt>
                <c:pt idx="23">
                  <c:v>43434</c:v>
                </c:pt>
                <c:pt idx="24">
                  <c:v>43465</c:v>
                </c:pt>
                <c:pt idx="25">
                  <c:v>43496</c:v>
                </c:pt>
                <c:pt idx="26">
                  <c:v>43524</c:v>
                </c:pt>
                <c:pt idx="27">
                  <c:v>43555</c:v>
                </c:pt>
                <c:pt idx="28">
                  <c:v>43585</c:v>
                </c:pt>
                <c:pt idx="29">
                  <c:v>43616</c:v>
                </c:pt>
                <c:pt idx="30">
                  <c:v>43646</c:v>
                </c:pt>
                <c:pt idx="31">
                  <c:v>43677</c:v>
                </c:pt>
                <c:pt idx="32">
                  <c:v>43708</c:v>
                </c:pt>
                <c:pt idx="33">
                  <c:v>43738</c:v>
                </c:pt>
                <c:pt idx="34">
                  <c:v>43769</c:v>
                </c:pt>
                <c:pt idx="35">
                  <c:v>43799</c:v>
                </c:pt>
                <c:pt idx="36">
                  <c:v>43830</c:v>
                </c:pt>
                <c:pt idx="37">
                  <c:v>43861</c:v>
                </c:pt>
                <c:pt idx="38">
                  <c:v>43890</c:v>
                </c:pt>
                <c:pt idx="39">
                  <c:v>43921</c:v>
                </c:pt>
                <c:pt idx="40">
                  <c:v>43951</c:v>
                </c:pt>
                <c:pt idx="41">
                  <c:v>43982</c:v>
                </c:pt>
                <c:pt idx="42">
                  <c:v>44012</c:v>
                </c:pt>
                <c:pt idx="43">
                  <c:v>44043</c:v>
                </c:pt>
                <c:pt idx="44">
                  <c:v>44074</c:v>
                </c:pt>
                <c:pt idx="45">
                  <c:v>44104</c:v>
                </c:pt>
                <c:pt idx="46">
                  <c:v>44135</c:v>
                </c:pt>
                <c:pt idx="47">
                  <c:v>44165</c:v>
                </c:pt>
                <c:pt idx="48">
                  <c:v>44196</c:v>
                </c:pt>
                <c:pt idx="49">
                  <c:v>44227</c:v>
                </c:pt>
                <c:pt idx="50">
                  <c:v>44255</c:v>
                </c:pt>
                <c:pt idx="51">
                  <c:v>44286</c:v>
                </c:pt>
                <c:pt idx="52">
                  <c:v>44316</c:v>
                </c:pt>
                <c:pt idx="53">
                  <c:v>44347</c:v>
                </c:pt>
                <c:pt idx="54">
                  <c:v>44377</c:v>
                </c:pt>
                <c:pt idx="55">
                  <c:v>44408</c:v>
                </c:pt>
                <c:pt idx="56">
                  <c:v>44439</c:v>
                </c:pt>
                <c:pt idx="57">
                  <c:v>44469</c:v>
                </c:pt>
                <c:pt idx="58">
                  <c:v>44500</c:v>
                </c:pt>
                <c:pt idx="59">
                  <c:v>44530</c:v>
                </c:pt>
                <c:pt idx="60">
                  <c:v>44561</c:v>
                </c:pt>
                <c:pt idx="61">
                  <c:v>44592</c:v>
                </c:pt>
                <c:pt idx="62">
                  <c:v>44620</c:v>
                </c:pt>
                <c:pt idx="63">
                  <c:v>44651</c:v>
                </c:pt>
                <c:pt idx="64">
                  <c:v>44681</c:v>
                </c:pt>
                <c:pt idx="65">
                  <c:v>44712</c:v>
                </c:pt>
                <c:pt idx="66">
                  <c:v>44742</c:v>
                </c:pt>
                <c:pt idx="67">
                  <c:v>44773</c:v>
                </c:pt>
                <c:pt idx="68">
                  <c:v>44804</c:v>
                </c:pt>
                <c:pt idx="69">
                  <c:v>44834</c:v>
                </c:pt>
                <c:pt idx="70">
                  <c:v>44865</c:v>
                </c:pt>
                <c:pt idx="71">
                  <c:v>44895</c:v>
                </c:pt>
                <c:pt idx="72">
                  <c:v>44926</c:v>
                </c:pt>
                <c:pt idx="73">
                  <c:v>44957</c:v>
                </c:pt>
                <c:pt idx="74">
                  <c:v>44985</c:v>
                </c:pt>
                <c:pt idx="75">
                  <c:v>45016</c:v>
                </c:pt>
                <c:pt idx="76">
                  <c:v>45046</c:v>
                </c:pt>
                <c:pt idx="77">
                  <c:v>45077</c:v>
                </c:pt>
                <c:pt idx="78">
                  <c:v>45107</c:v>
                </c:pt>
                <c:pt idx="79">
                  <c:v>45138</c:v>
                </c:pt>
                <c:pt idx="80">
                  <c:v>45169</c:v>
                </c:pt>
                <c:pt idx="81">
                  <c:v>45199</c:v>
                </c:pt>
                <c:pt idx="82">
                  <c:v>45230</c:v>
                </c:pt>
                <c:pt idx="83">
                  <c:v>45260</c:v>
                </c:pt>
                <c:pt idx="84">
                  <c:v>45291</c:v>
                </c:pt>
                <c:pt idx="85">
                  <c:v>45322</c:v>
                </c:pt>
                <c:pt idx="86">
                  <c:v>45351</c:v>
                </c:pt>
                <c:pt idx="87">
                  <c:v>45382</c:v>
                </c:pt>
                <c:pt idx="88">
                  <c:v>45412</c:v>
                </c:pt>
                <c:pt idx="89">
                  <c:v>45443</c:v>
                </c:pt>
                <c:pt idx="90">
                  <c:v>45473</c:v>
                </c:pt>
                <c:pt idx="91">
                  <c:v>45504</c:v>
                </c:pt>
                <c:pt idx="92">
                  <c:v>45535</c:v>
                </c:pt>
                <c:pt idx="93">
                  <c:v>45565</c:v>
                </c:pt>
                <c:pt idx="94">
                  <c:v>45596</c:v>
                </c:pt>
                <c:pt idx="95">
                  <c:v>45626</c:v>
                </c:pt>
                <c:pt idx="96">
                  <c:v>45657</c:v>
                </c:pt>
                <c:pt idx="97">
                  <c:v>45688</c:v>
                </c:pt>
              </c:numCache>
            </c:numRef>
          </c:cat>
          <c:val>
            <c:numRef>
              <c:f>SLIDE3!$I$2:$I$99</c:f>
              <c:numCache>
                <c:formatCode>General</c:formatCode>
                <c:ptCount val="98"/>
                <c:pt idx="1">
                  <c:v>2.7035714285714287</c:v>
                </c:pt>
                <c:pt idx="2">
                  <c:v>2.7185714285714289</c:v>
                </c:pt>
                <c:pt idx="3">
                  <c:v>2.8164285714285708</c:v>
                </c:pt>
                <c:pt idx="4">
                  <c:v>2.7678571428571428</c:v>
                </c:pt>
                <c:pt idx="5">
                  <c:v>2.6599999999999997</c:v>
                </c:pt>
                <c:pt idx="6">
                  <c:v>2.5392857142857146</c:v>
                </c:pt>
                <c:pt idx="7">
                  <c:v>2.5792857142857146</c:v>
                </c:pt>
                <c:pt idx="8">
                  <c:v>2.592857142857143</c:v>
                </c:pt>
                <c:pt idx="9">
                  <c:v>2.6371428571428575</c:v>
                </c:pt>
                <c:pt idx="10">
                  <c:v>2.5421428571428573</c:v>
                </c:pt>
                <c:pt idx="11">
                  <c:v>2.5549999999999997</c:v>
                </c:pt>
                <c:pt idx="12">
                  <c:v>2.5221428571428568</c:v>
                </c:pt>
                <c:pt idx="13">
                  <c:v>2.382857142857143</c:v>
                </c:pt>
                <c:pt idx="14">
                  <c:v>2.3678571428571429</c:v>
                </c:pt>
                <c:pt idx="15">
                  <c:v>2.2842857142857143</c:v>
                </c:pt>
                <c:pt idx="16">
                  <c:v>2.2764285714285717</c:v>
                </c:pt>
                <c:pt idx="17">
                  <c:v>2.2721428571428572</c:v>
                </c:pt>
                <c:pt idx="18">
                  <c:v>2.2292857142857145</c:v>
                </c:pt>
                <c:pt idx="19">
                  <c:v>2.2814285714285716</c:v>
                </c:pt>
                <c:pt idx="20">
                  <c:v>2.2842857142857143</c:v>
                </c:pt>
                <c:pt idx="21">
                  <c:v>2.2485714285714287</c:v>
                </c:pt>
                <c:pt idx="22">
                  <c:v>2.34</c:v>
                </c:pt>
                <c:pt idx="23">
                  <c:v>2.2799999999999998</c:v>
                </c:pt>
                <c:pt idx="24">
                  <c:v>2.2850000000000001</c:v>
                </c:pt>
                <c:pt idx="25">
                  <c:v>2.4985714285714282</c:v>
                </c:pt>
                <c:pt idx="26">
                  <c:v>2.4907142857142861</c:v>
                </c:pt>
                <c:pt idx="27">
                  <c:v>2.4878571428571421</c:v>
                </c:pt>
                <c:pt idx="28">
                  <c:v>2.5392857142857141</c:v>
                </c:pt>
                <c:pt idx="29">
                  <c:v>2.5300000000000002</c:v>
                </c:pt>
                <c:pt idx="30">
                  <c:v>2.62</c:v>
                </c:pt>
                <c:pt idx="31">
                  <c:v>2.6071428571428568</c:v>
                </c:pt>
                <c:pt idx="32">
                  <c:v>2.61</c:v>
                </c:pt>
                <c:pt idx="33">
                  <c:v>2.5821428571428564</c:v>
                </c:pt>
                <c:pt idx="34">
                  <c:v>2.5442857142857145</c:v>
                </c:pt>
                <c:pt idx="35">
                  <c:v>2.5314285714285711</c:v>
                </c:pt>
                <c:pt idx="36">
                  <c:v>2.6207142857142856</c:v>
                </c:pt>
                <c:pt idx="37">
                  <c:v>2.7571428571428571</c:v>
                </c:pt>
                <c:pt idx="38">
                  <c:v>2.7085714285714286</c:v>
                </c:pt>
                <c:pt idx="39">
                  <c:v>2.6335714285714289</c:v>
                </c:pt>
                <c:pt idx="40">
                  <c:v>2.572857142857143</c:v>
                </c:pt>
                <c:pt idx="41">
                  <c:v>2.5107142857142857</c:v>
                </c:pt>
                <c:pt idx="42">
                  <c:v>2.5</c:v>
                </c:pt>
                <c:pt idx="43">
                  <c:v>2.5571428571428574</c:v>
                </c:pt>
                <c:pt idx="44">
                  <c:v>2.5435714285714286</c:v>
                </c:pt>
                <c:pt idx="45">
                  <c:v>2.4992857142857146</c:v>
                </c:pt>
                <c:pt idx="46">
                  <c:v>2.3978571428571427</c:v>
                </c:pt>
                <c:pt idx="47">
                  <c:v>2.3714285714285714</c:v>
                </c:pt>
                <c:pt idx="48">
                  <c:v>2.4571428571428564</c:v>
                </c:pt>
                <c:pt idx="49">
                  <c:v>2.3421428571428571</c:v>
                </c:pt>
                <c:pt idx="50">
                  <c:v>2.379285714285714</c:v>
                </c:pt>
                <c:pt idx="51">
                  <c:v>2.4457142857142857</c:v>
                </c:pt>
                <c:pt idx="52">
                  <c:v>2.5150000000000001</c:v>
                </c:pt>
                <c:pt idx="53">
                  <c:v>2.7571428571428571</c:v>
                </c:pt>
                <c:pt idx="54">
                  <c:v>2.8621428571428571</c:v>
                </c:pt>
                <c:pt idx="55">
                  <c:v>2.9071428571428575</c:v>
                </c:pt>
                <c:pt idx="56">
                  <c:v>3.0285714285714285</c:v>
                </c:pt>
                <c:pt idx="57">
                  <c:v>3.3114285714285718</c:v>
                </c:pt>
                <c:pt idx="58">
                  <c:v>3.5885714285714281</c:v>
                </c:pt>
                <c:pt idx="59">
                  <c:v>3.8342857142857136</c:v>
                </c:pt>
                <c:pt idx="60">
                  <c:v>4.0021428571428563</c:v>
                </c:pt>
                <c:pt idx="61">
                  <c:v>4.5335714285714293</c:v>
                </c:pt>
                <c:pt idx="62">
                  <c:v>4.8871428571428579</c:v>
                </c:pt>
                <c:pt idx="63">
                  <c:v>5.2635714285714288</c:v>
                </c:pt>
                <c:pt idx="64">
                  <c:v>5.8164285714285722</c:v>
                </c:pt>
                <c:pt idx="65">
                  <c:v>6.1885714285714295</c:v>
                </c:pt>
                <c:pt idx="66">
                  <c:v>6.5914285714285699</c:v>
                </c:pt>
                <c:pt idx="67">
                  <c:v>7.0578571428571433</c:v>
                </c:pt>
                <c:pt idx="68">
                  <c:v>7.4864285714285712</c:v>
                </c:pt>
                <c:pt idx="69">
                  <c:v>7.7985714285714298</c:v>
                </c:pt>
                <c:pt idx="70">
                  <c:v>8.199285714285713</c:v>
                </c:pt>
                <c:pt idx="71">
                  <c:v>8.4792857142857141</c:v>
                </c:pt>
                <c:pt idx="72">
                  <c:v>8.6392857142857142</c:v>
                </c:pt>
                <c:pt idx="73">
                  <c:v>8.7007142857142856</c:v>
                </c:pt>
                <c:pt idx="74">
                  <c:v>8.7057142857142846</c:v>
                </c:pt>
                <c:pt idx="75">
                  <c:v>8.680714285714286</c:v>
                </c:pt>
                <c:pt idx="76">
                  <c:v>8.3292857142857137</c:v>
                </c:pt>
                <c:pt idx="77">
                  <c:v>7.9292857142857143</c:v>
                </c:pt>
                <c:pt idx="78">
                  <c:v>7.5071428571428571</c:v>
                </c:pt>
                <c:pt idx="79">
                  <c:v>6.9614285714285709</c:v>
                </c:pt>
                <c:pt idx="80">
                  <c:v>6.6335714285714289</c:v>
                </c:pt>
                <c:pt idx="81">
                  <c:v>6.1085714285714285</c:v>
                </c:pt>
                <c:pt idx="82">
                  <c:v>5.612857142857143</c:v>
                </c:pt>
                <c:pt idx="83">
                  <c:v>5.1349999999999998</c:v>
                </c:pt>
                <c:pt idx="84">
                  <c:v>4.7564285714285717</c:v>
                </c:pt>
                <c:pt idx="85">
                  <c:v>4.2628571428571425</c:v>
                </c:pt>
                <c:pt idx="86">
                  <c:v>3.9849999999999999</c:v>
                </c:pt>
                <c:pt idx="87">
                  <c:v>3.7171428571428571</c:v>
                </c:pt>
                <c:pt idx="88">
                  <c:v>3.5385714285714278</c:v>
                </c:pt>
                <c:pt idx="89">
                  <c:v>3.3757142857142859</c:v>
                </c:pt>
                <c:pt idx="90">
                  <c:v>3.2707142857142855</c:v>
                </c:pt>
                <c:pt idx="91">
                  <c:v>3.3299999999999996</c:v>
                </c:pt>
                <c:pt idx="92">
                  <c:v>3.0414285714285714</c:v>
                </c:pt>
                <c:pt idx="93">
                  <c:v>3.0092857142857148</c:v>
                </c:pt>
                <c:pt idx="94">
                  <c:v>2.984285714285714</c:v>
                </c:pt>
                <c:pt idx="95">
                  <c:v>3.0092857142857143</c:v>
                </c:pt>
                <c:pt idx="96">
                  <c:v>2.9857142857142853</c:v>
                </c:pt>
                <c:pt idx="97">
                  <c:v>3.0385714285714278</c:v>
                </c:pt>
              </c:numCache>
            </c:numRef>
          </c:val>
          <c:smooth val="0"/>
          <c:extLst>
            <c:ext xmlns:c16="http://schemas.microsoft.com/office/drawing/2014/chart" uri="{C3380CC4-5D6E-409C-BE32-E72D297353CC}">
              <c16:uniqueId val="{00000001-D914-4208-B91A-C869C0BCAB39}"/>
            </c:ext>
          </c:extLst>
        </c:ser>
        <c:dLbls>
          <c:showLegendKey val="0"/>
          <c:showVal val="0"/>
          <c:showCatName val="0"/>
          <c:showSerName val="0"/>
          <c:showPercent val="0"/>
          <c:showBubbleSize val="0"/>
        </c:dLbls>
        <c:marker val="1"/>
        <c:smooth val="0"/>
        <c:axId val="640763392"/>
        <c:axId val="640760512"/>
      </c:lineChart>
      <c:lineChart>
        <c:grouping val="standard"/>
        <c:varyColors val="0"/>
        <c:ser>
          <c:idx val="0"/>
          <c:order val="0"/>
          <c:tx>
            <c:strRef>
              <c:f>SLIDE3!$G$1</c:f>
              <c:strCache>
                <c:ptCount val="1"/>
                <c:pt idx="0">
                  <c:v>Inflação do produtor - Média - Países emergentes - eixo da direita</c:v>
                </c:pt>
              </c:strCache>
            </c:strRef>
          </c:tx>
          <c:spPr>
            <a:ln w="19050" cap="rnd">
              <a:solidFill>
                <a:srgbClr val="0088CA"/>
              </a:solidFill>
              <a:round/>
            </a:ln>
            <a:effectLst/>
          </c:spPr>
          <c:marker>
            <c:symbol val="none"/>
          </c:marker>
          <c:cat>
            <c:numRef>
              <c:f>SLIDE3!$A$2:$A$99</c:f>
              <c:numCache>
                <c:formatCode>m/d/yyyy</c:formatCode>
                <c:ptCount val="98"/>
                <c:pt idx="0">
                  <c:v>42735</c:v>
                </c:pt>
                <c:pt idx="1">
                  <c:v>42766</c:v>
                </c:pt>
                <c:pt idx="2">
                  <c:v>42794</c:v>
                </c:pt>
                <c:pt idx="3">
                  <c:v>42825</c:v>
                </c:pt>
                <c:pt idx="4">
                  <c:v>42855</c:v>
                </c:pt>
                <c:pt idx="5">
                  <c:v>42886</c:v>
                </c:pt>
                <c:pt idx="6">
                  <c:v>42916</c:v>
                </c:pt>
                <c:pt idx="7">
                  <c:v>42947</c:v>
                </c:pt>
                <c:pt idx="8">
                  <c:v>42978</c:v>
                </c:pt>
                <c:pt idx="9">
                  <c:v>43008</c:v>
                </c:pt>
                <c:pt idx="10">
                  <c:v>43039</c:v>
                </c:pt>
                <c:pt idx="11">
                  <c:v>43069</c:v>
                </c:pt>
                <c:pt idx="12">
                  <c:v>43100</c:v>
                </c:pt>
                <c:pt idx="13">
                  <c:v>43131</c:v>
                </c:pt>
                <c:pt idx="14">
                  <c:v>43159</c:v>
                </c:pt>
                <c:pt idx="15">
                  <c:v>43190</c:v>
                </c:pt>
                <c:pt idx="16">
                  <c:v>43220</c:v>
                </c:pt>
                <c:pt idx="17">
                  <c:v>43251</c:v>
                </c:pt>
                <c:pt idx="18">
                  <c:v>43281</c:v>
                </c:pt>
                <c:pt idx="19">
                  <c:v>43312</c:v>
                </c:pt>
                <c:pt idx="20">
                  <c:v>43343</c:v>
                </c:pt>
                <c:pt idx="21">
                  <c:v>43373</c:v>
                </c:pt>
                <c:pt idx="22">
                  <c:v>43404</c:v>
                </c:pt>
                <c:pt idx="23">
                  <c:v>43434</c:v>
                </c:pt>
                <c:pt idx="24">
                  <c:v>43465</c:v>
                </c:pt>
                <c:pt idx="25">
                  <c:v>43496</c:v>
                </c:pt>
                <c:pt idx="26">
                  <c:v>43524</c:v>
                </c:pt>
                <c:pt idx="27">
                  <c:v>43555</c:v>
                </c:pt>
                <c:pt idx="28">
                  <c:v>43585</c:v>
                </c:pt>
                <c:pt idx="29">
                  <c:v>43616</c:v>
                </c:pt>
                <c:pt idx="30">
                  <c:v>43646</c:v>
                </c:pt>
                <c:pt idx="31">
                  <c:v>43677</c:v>
                </c:pt>
                <c:pt idx="32">
                  <c:v>43708</c:v>
                </c:pt>
                <c:pt idx="33">
                  <c:v>43738</c:v>
                </c:pt>
                <c:pt idx="34">
                  <c:v>43769</c:v>
                </c:pt>
                <c:pt idx="35">
                  <c:v>43799</c:v>
                </c:pt>
                <c:pt idx="36">
                  <c:v>43830</c:v>
                </c:pt>
                <c:pt idx="37">
                  <c:v>43861</c:v>
                </c:pt>
                <c:pt idx="38">
                  <c:v>43890</c:v>
                </c:pt>
                <c:pt idx="39">
                  <c:v>43921</c:v>
                </c:pt>
                <c:pt idx="40">
                  <c:v>43951</c:v>
                </c:pt>
                <c:pt idx="41">
                  <c:v>43982</c:v>
                </c:pt>
                <c:pt idx="42">
                  <c:v>44012</c:v>
                </c:pt>
                <c:pt idx="43">
                  <c:v>44043</c:v>
                </c:pt>
                <c:pt idx="44">
                  <c:v>44074</c:v>
                </c:pt>
                <c:pt idx="45">
                  <c:v>44104</c:v>
                </c:pt>
                <c:pt idx="46">
                  <c:v>44135</c:v>
                </c:pt>
                <c:pt idx="47">
                  <c:v>44165</c:v>
                </c:pt>
                <c:pt idx="48">
                  <c:v>44196</c:v>
                </c:pt>
                <c:pt idx="49">
                  <c:v>44227</c:v>
                </c:pt>
                <c:pt idx="50">
                  <c:v>44255</c:v>
                </c:pt>
                <c:pt idx="51">
                  <c:v>44286</c:v>
                </c:pt>
                <c:pt idx="52">
                  <c:v>44316</c:v>
                </c:pt>
                <c:pt idx="53">
                  <c:v>44347</c:v>
                </c:pt>
                <c:pt idx="54">
                  <c:v>44377</c:v>
                </c:pt>
                <c:pt idx="55">
                  <c:v>44408</c:v>
                </c:pt>
                <c:pt idx="56">
                  <c:v>44439</c:v>
                </c:pt>
                <c:pt idx="57">
                  <c:v>44469</c:v>
                </c:pt>
                <c:pt idx="58">
                  <c:v>44500</c:v>
                </c:pt>
                <c:pt idx="59">
                  <c:v>44530</c:v>
                </c:pt>
                <c:pt idx="60">
                  <c:v>44561</c:v>
                </c:pt>
                <c:pt idx="61">
                  <c:v>44592</c:v>
                </c:pt>
                <c:pt idx="62">
                  <c:v>44620</c:v>
                </c:pt>
                <c:pt idx="63">
                  <c:v>44651</c:v>
                </c:pt>
                <c:pt idx="64">
                  <c:v>44681</c:v>
                </c:pt>
                <c:pt idx="65">
                  <c:v>44712</c:v>
                </c:pt>
                <c:pt idx="66">
                  <c:v>44742</c:v>
                </c:pt>
                <c:pt idx="67">
                  <c:v>44773</c:v>
                </c:pt>
                <c:pt idx="68">
                  <c:v>44804</c:v>
                </c:pt>
                <c:pt idx="69">
                  <c:v>44834</c:v>
                </c:pt>
                <c:pt idx="70">
                  <c:v>44865</c:v>
                </c:pt>
                <c:pt idx="71">
                  <c:v>44895</c:v>
                </c:pt>
                <c:pt idx="72">
                  <c:v>44926</c:v>
                </c:pt>
                <c:pt idx="73">
                  <c:v>44957</c:v>
                </c:pt>
                <c:pt idx="74">
                  <c:v>44985</c:v>
                </c:pt>
                <c:pt idx="75">
                  <c:v>45016</c:v>
                </c:pt>
                <c:pt idx="76">
                  <c:v>45046</c:v>
                </c:pt>
                <c:pt idx="77">
                  <c:v>45077</c:v>
                </c:pt>
                <c:pt idx="78">
                  <c:v>45107</c:v>
                </c:pt>
                <c:pt idx="79">
                  <c:v>45138</c:v>
                </c:pt>
                <c:pt idx="80">
                  <c:v>45169</c:v>
                </c:pt>
                <c:pt idx="81">
                  <c:v>45199</c:v>
                </c:pt>
                <c:pt idx="82">
                  <c:v>45230</c:v>
                </c:pt>
                <c:pt idx="83">
                  <c:v>45260</c:v>
                </c:pt>
                <c:pt idx="84">
                  <c:v>45291</c:v>
                </c:pt>
                <c:pt idx="85">
                  <c:v>45322</c:v>
                </c:pt>
                <c:pt idx="86">
                  <c:v>45351</c:v>
                </c:pt>
                <c:pt idx="87">
                  <c:v>45382</c:v>
                </c:pt>
                <c:pt idx="88">
                  <c:v>45412</c:v>
                </c:pt>
                <c:pt idx="89">
                  <c:v>45443</c:v>
                </c:pt>
                <c:pt idx="90">
                  <c:v>45473</c:v>
                </c:pt>
                <c:pt idx="91">
                  <c:v>45504</c:v>
                </c:pt>
                <c:pt idx="92">
                  <c:v>45535</c:v>
                </c:pt>
                <c:pt idx="93">
                  <c:v>45565</c:v>
                </c:pt>
                <c:pt idx="94">
                  <c:v>45596</c:v>
                </c:pt>
                <c:pt idx="95">
                  <c:v>45626</c:v>
                </c:pt>
                <c:pt idx="96">
                  <c:v>45657</c:v>
                </c:pt>
                <c:pt idx="97">
                  <c:v>45688</c:v>
                </c:pt>
              </c:numCache>
            </c:numRef>
          </c:cat>
          <c:val>
            <c:numRef>
              <c:f>SLIDE3!$G$2:$G$99</c:f>
              <c:numCache>
                <c:formatCode>General</c:formatCode>
                <c:ptCount val="98"/>
                <c:pt idx="1">
                  <c:v>5.4266666666666667</c:v>
                </c:pt>
                <c:pt idx="2">
                  <c:v>5.7608333333333333</c:v>
                </c:pt>
                <c:pt idx="3">
                  <c:v>5.251666666666666</c:v>
                </c:pt>
                <c:pt idx="4">
                  <c:v>4.5733333333333333</c:v>
                </c:pt>
                <c:pt idx="5">
                  <c:v>3.3449999999999993</c:v>
                </c:pt>
                <c:pt idx="6">
                  <c:v>2.2400000000000002</c:v>
                </c:pt>
                <c:pt idx="7">
                  <c:v>2.4566666666666666</c:v>
                </c:pt>
                <c:pt idx="8">
                  <c:v>3.2575000000000003</c:v>
                </c:pt>
                <c:pt idx="9">
                  <c:v>3.5341666666666662</c:v>
                </c:pt>
                <c:pt idx="10">
                  <c:v>3.8691666666666662</c:v>
                </c:pt>
                <c:pt idx="11">
                  <c:v>3.3574999999999999</c:v>
                </c:pt>
                <c:pt idx="12">
                  <c:v>2.8766666666666669</c:v>
                </c:pt>
                <c:pt idx="13">
                  <c:v>2.4149999999999996</c:v>
                </c:pt>
                <c:pt idx="14">
                  <c:v>2.3208333333333333</c:v>
                </c:pt>
                <c:pt idx="15">
                  <c:v>2.4275000000000002</c:v>
                </c:pt>
                <c:pt idx="16">
                  <c:v>3.1091666666666664</c:v>
                </c:pt>
                <c:pt idx="17">
                  <c:v>4.8058333333333341</c:v>
                </c:pt>
                <c:pt idx="18">
                  <c:v>6.0949999999999998</c:v>
                </c:pt>
                <c:pt idx="19">
                  <c:v>5.7566666666666668</c:v>
                </c:pt>
                <c:pt idx="20">
                  <c:v>5.2166666666666659</c:v>
                </c:pt>
                <c:pt idx="21">
                  <c:v>5.6866666666666674</c:v>
                </c:pt>
                <c:pt idx="22">
                  <c:v>5.6224999999999996</c:v>
                </c:pt>
                <c:pt idx="23">
                  <c:v>4.3625000000000007</c:v>
                </c:pt>
                <c:pt idx="24">
                  <c:v>3.3441666666666663</c:v>
                </c:pt>
                <c:pt idx="25">
                  <c:v>2.7807692307692307</c:v>
                </c:pt>
                <c:pt idx="26">
                  <c:v>3.017692307692307</c:v>
                </c:pt>
                <c:pt idx="27">
                  <c:v>3.4292307692307693</c:v>
                </c:pt>
                <c:pt idx="28">
                  <c:v>3.5707692307692307</c:v>
                </c:pt>
                <c:pt idx="29">
                  <c:v>2.6000000000000005</c:v>
                </c:pt>
                <c:pt idx="30">
                  <c:v>1.4615384615384615</c:v>
                </c:pt>
                <c:pt idx="31">
                  <c:v>1.56</c:v>
                </c:pt>
                <c:pt idx="32">
                  <c:v>1.4000000000000001</c:v>
                </c:pt>
                <c:pt idx="33">
                  <c:v>0.90230769230769237</c:v>
                </c:pt>
                <c:pt idx="34">
                  <c:v>0.32769230769230767</c:v>
                </c:pt>
                <c:pt idx="35">
                  <c:v>1.3123076923076924</c:v>
                </c:pt>
                <c:pt idx="36">
                  <c:v>2.4723076923076923</c:v>
                </c:pt>
                <c:pt idx="37">
                  <c:v>2.8553846153846152</c:v>
                </c:pt>
                <c:pt idx="38">
                  <c:v>1.9992307692307691</c:v>
                </c:pt>
                <c:pt idx="39">
                  <c:v>0.91923076923076918</c:v>
                </c:pt>
                <c:pt idx="40">
                  <c:v>-0.14692307692307705</c:v>
                </c:pt>
                <c:pt idx="41">
                  <c:v>-0.57692307692307687</c:v>
                </c:pt>
                <c:pt idx="42">
                  <c:v>0.50923076923076926</c:v>
                </c:pt>
                <c:pt idx="43">
                  <c:v>1.5346153846153845</c:v>
                </c:pt>
                <c:pt idx="44">
                  <c:v>2.5176923076923075</c:v>
                </c:pt>
                <c:pt idx="45">
                  <c:v>2.844615384615385</c:v>
                </c:pt>
                <c:pt idx="46">
                  <c:v>3.6761538461538468</c:v>
                </c:pt>
                <c:pt idx="47">
                  <c:v>3.6384615384615384</c:v>
                </c:pt>
                <c:pt idx="48">
                  <c:v>3.9776923076923083</c:v>
                </c:pt>
                <c:pt idx="49">
                  <c:v>5.0515384615384615</c:v>
                </c:pt>
                <c:pt idx="50">
                  <c:v>7.0730769230769237</c:v>
                </c:pt>
                <c:pt idx="51">
                  <c:v>9.3407692307692329</c:v>
                </c:pt>
                <c:pt idx="52">
                  <c:v>11.113846153846152</c:v>
                </c:pt>
                <c:pt idx="53">
                  <c:v>13.170769230769228</c:v>
                </c:pt>
                <c:pt idx="54">
                  <c:v>12.888461538461538</c:v>
                </c:pt>
                <c:pt idx="55">
                  <c:v>13.146153846153849</c:v>
                </c:pt>
                <c:pt idx="56">
                  <c:v>12.958461538461536</c:v>
                </c:pt>
                <c:pt idx="57">
                  <c:v>13.016153846153847</c:v>
                </c:pt>
                <c:pt idx="58">
                  <c:v>14.992307692307694</c:v>
                </c:pt>
                <c:pt idx="59">
                  <c:v>15.960769230769232</c:v>
                </c:pt>
                <c:pt idx="60">
                  <c:v>15.979230769230771</c:v>
                </c:pt>
                <c:pt idx="61">
                  <c:v>17.235384615384614</c:v>
                </c:pt>
                <c:pt idx="62">
                  <c:v>17.396153846153844</c:v>
                </c:pt>
                <c:pt idx="63">
                  <c:v>19.07076923076923</c:v>
                </c:pt>
                <c:pt idx="64">
                  <c:v>19.438461538461539</c:v>
                </c:pt>
                <c:pt idx="65">
                  <c:v>19.04</c:v>
                </c:pt>
                <c:pt idx="66">
                  <c:v>19.575384615384614</c:v>
                </c:pt>
                <c:pt idx="67">
                  <c:v>19.540769230769232</c:v>
                </c:pt>
                <c:pt idx="68">
                  <c:v>18.805384615384614</c:v>
                </c:pt>
                <c:pt idx="69">
                  <c:v>17.950769230769232</c:v>
                </c:pt>
                <c:pt idx="70">
                  <c:v>16.261538461538461</c:v>
                </c:pt>
                <c:pt idx="71">
                  <c:v>14.496923076923078</c:v>
                </c:pt>
                <c:pt idx="72">
                  <c:v>12.700769230769232</c:v>
                </c:pt>
                <c:pt idx="73">
                  <c:v>10.918461538461539</c:v>
                </c:pt>
                <c:pt idx="74">
                  <c:v>8.9730769230769241</c:v>
                </c:pt>
                <c:pt idx="75">
                  <c:v>5.4292307692307702</c:v>
                </c:pt>
                <c:pt idx="76">
                  <c:v>3.0300000000000002</c:v>
                </c:pt>
                <c:pt idx="77">
                  <c:v>0.31999999999999995</c:v>
                </c:pt>
                <c:pt idx="78">
                  <c:v>-1.4438461538461536</c:v>
                </c:pt>
                <c:pt idx="79">
                  <c:v>-2.3976923076923078</c:v>
                </c:pt>
                <c:pt idx="80">
                  <c:v>-2.0207692307692304</c:v>
                </c:pt>
                <c:pt idx="81">
                  <c:v>-2.3115384615384618</c:v>
                </c:pt>
                <c:pt idx="82">
                  <c:v>-3.0792307692307688</c:v>
                </c:pt>
                <c:pt idx="83">
                  <c:v>-3.3076923076923075</c:v>
                </c:pt>
                <c:pt idx="84">
                  <c:v>-2.8961538461538465</c:v>
                </c:pt>
                <c:pt idx="85">
                  <c:v>-3.0076923076923072</c:v>
                </c:pt>
                <c:pt idx="86">
                  <c:v>-2.9538461538461536</c:v>
                </c:pt>
                <c:pt idx="87">
                  <c:v>-2.5307692307692307</c:v>
                </c:pt>
                <c:pt idx="88">
                  <c:v>-1.1046153846153846</c:v>
                </c:pt>
                <c:pt idx="89">
                  <c:v>0.45615384615384619</c:v>
                </c:pt>
                <c:pt idx="90">
                  <c:v>1.5392307692307694</c:v>
                </c:pt>
                <c:pt idx="91">
                  <c:v>1.7123076923076925</c:v>
                </c:pt>
                <c:pt idx="92">
                  <c:v>0.74538461538461553</c:v>
                </c:pt>
                <c:pt idx="93">
                  <c:v>1.0023076923076923</c:v>
                </c:pt>
                <c:pt idx="94">
                  <c:v>1.5792307692307692</c:v>
                </c:pt>
                <c:pt idx="95">
                  <c:v>3.0015384615384613</c:v>
                </c:pt>
                <c:pt idx="96">
                  <c:v>3.5323076923076924</c:v>
                </c:pt>
                <c:pt idx="97">
                  <c:v>3.6884615384615382</c:v>
                </c:pt>
              </c:numCache>
            </c:numRef>
          </c:val>
          <c:smooth val="0"/>
          <c:extLst>
            <c:ext xmlns:c16="http://schemas.microsoft.com/office/drawing/2014/chart" uri="{C3380CC4-5D6E-409C-BE32-E72D297353CC}">
              <c16:uniqueId val="{00000002-D914-4208-B91A-C869C0BCAB39}"/>
            </c:ext>
          </c:extLst>
        </c:ser>
        <c:dLbls>
          <c:showLegendKey val="0"/>
          <c:showVal val="0"/>
          <c:showCatName val="0"/>
          <c:showSerName val="0"/>
          <c:showPercent val="0"/>
          <c:showBubbleSize val="0"/>
        </c:dLbls>
        <c:marker val="1"/>
        <c:smooth val="0"/>
        <c:axId val="428511647"/>
        <c:axId val="428032719"/>
      </c:lineChart>
      <c:dateAx>
        <c:axId val="640763392"/>
        <c:scaling>
          <c:orientation val="minMax"/>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640760512"/>
        <c:crosses val="autoZero"/>
        <c:auto val="1"/>
        <c:lblOffset val="100"/>
        <c:baseTimeUnit val="months"/>
        <c:majorUnit val="12"/>
        <c:majorTimeUnit val="months"/>
      </c:dateAx>
      <c:valAx>
        <c:axId val="640760512"/>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640763392"/>
        <c:crosses val="autoZero"/>
        <c:crossBetween val="between"/>
      </c:valAx>
      <c:valAx>
        <c:axId val="428032719"/>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428511647"/>
        <c:crosses val="max"/>
        <c:crossBetween val="between"/>
      </c:valAx>
      <c:dateAx>
        <c:axId val="428511647"/>
        <c:scaling>
          <c:orientation val="minMax"/>
        </c:scaling>
        <c:delete val="1"/>
        <c:axPos val="b"/>
        <c:numFmt formatCode="m/d/yyyy" sourceLinked="1"/>
        <c:majorTickMark val="out"/>
        <c:minorTickMark val="none"/>
        <c:tickLblPos val="nextTo"/>
        <c:crossAx val="428032719"/>
        <c:crosses val="autoZero"/>
        <c:auto val="1"/>
        <c:lblOffset val="100"/>
        <c:baseTimeUnit val="months"/>
      </c:dateAx>
      <c:spPr>
        <a:noFill/>
        <a:ln>
          <a:noFill/>
        </a:ln>
        <a:effectLst/>
      </c:spPr>
    </c:plotArea>
    <c:legend>
      <c:legendPos val="b"/>
      <c:layout>
        <c:manualLayout>
          <c:xMode val="edge"/>
          <c:yMode val="edge"/>
          <c:x val="0"/>
          <c:y val="0.78366274509803924"/>
          <c:w val="1"/>
          <c:h val="0.21633725490196073"/>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accent3"/>
      </a:solidFill>
    </a:ln>
    <a:effectLst/>
  </c:spPr>
  <c:txPr>
    <a:bodyPr/>
    <a:lstStyle/>
    <a:p>
      <a:pPr>
        <a:defRPr>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pt-BR"/>
              <a:t>Commodities e Indicador de gargalos de produção do FED</a:t>
            </a:r>
          </a:p>
        </c:rich>
      </c:tx>
      <c:overlay val="0"/>
    </c:title>
    <c:autoTitleDeleted val="0"/>
    <c:plotArea>
      <c:layout>
        <c:manualLayout>
          <c:layoutTarget val="inner"/>
          <c:xMode val="edge"/>
          <c:yMode val="edge"/>
          <c:x val="0.1103312345389086"/>
          <c:y val="0.16599927515093657"/>
          <c:w val="0.82708703719680232"/>
          <c:h val="0.55736220606675935"/>
        </c:manualLayout>
      </c:layout>
      <c:lineChart>
        <c:grouping val="standard"/>
        <c:varyColors val="1"/>
        <c:ser>
          <c:idx val="0"/>
          <c:order val="0"/>
          <c:tx>
            <c:v>Commodities (% a.a.)</c:v>
          </c:tx>
          <c:spPr>
            <a:ln w="19050" cmpd="sng">
              <a:solidFill>
                <a:srgbClr val="073763"/>
              </a:solidFill>
            </a:ln>
          </c:spPr>
          <c:marker>
            <c:symbol val="none"/>
          </c:marker>
          <c:cat>
            <c:numRef>
              <c:f>SLIDE_4!$F$2:$F$1002</c:f>
              <c:numCache>
                <c:formatCode>m/d/yyyy</c:formatCode>
                <c:ptCount val="1001"/>
                <c:pt idx="0">
                  <c:v>45504</c:v>
                </c:pt>
                <c:pt idx="1">
                  <c:v>45473</c:v>
                </c:pt>
                <c:pt idx="2">
                  <c:v>45443</c:v>
                </c:pt>
                <c:pt idx="3">
                  <c:v>45412</c:v>
                </c:pt>
                <c:pt idx="4">
                  <c:v>45382</c:v>
                </c:pt>
                <c:pt idx="5">
                  <c:v>45351</c:v>
                </c:pt>
                <c:pt idx="6">
                  <c:v>45322</c:v>
                </c:pt>
                <c:pt idx="7">
                  <c:v>45291</c:v>
                </c:pt>
                <c:pt idx="8">
                  <c:v>45260</c:v>
                </c:pt>
                <c:pt idx="9">
                  <c:v>45230</c:v>
                </c:pt>
                <c:pt idx="10">
                  <c:v>45199</c:v>
                </c:pt>
                <c:pt idx="11">
                  <c:v>45169</c:v>
                </c:pt>
                <c:pt idx="12">
                  <c:v>45138</c:v>
                </c:pt>
                <c:pt idx="13">
                  <c:v>45107</c:v>
                </c:pt>
                <c:pt idx="14">
                  <c:v>45077</c:v>
                </c:pt>
                <c:pt idx="15">
                  <c:v>45046</c:v>
                </c:pt>
                <c:pt idx="16">
                  <c:v>45016</c:v>
                </c:pt>
                <c:pt idx="17">
                  <c:v>44985</c:v>
                </c:pt>
                <c:pt idx="18">
                  <c:v>44957</c:v>
                </c:pt>
                <c:pt idx="19">
                  <c:v>44926</c:v>
                </c:pt>
                <c:pt idx="20">
                  <c:v>44895</c:v>
                </c:pt>
                <c:pt idx="21">
                  <c:v>44865</c:v>
                </c:pt>
                <c:pt idx="22">
                  <c:v>44834</c:v>
                </c:pt>
                <c:pt idx="23">
                  <c:v>44804</c:v>
                </c:pt>
                <c:pt idx="24">
                  <c:v>44773</c:v>
                </c:pt>
                <c:pt idx="25">
                  <c:v>44742</c:v>
                </c:pt>
                <c:pt idx="26">
                  <c:v>44712</c:v>
                </c:pt>
                <c:pt idx="27">
                  <c:v>44681</c:v>
                </c:pt>
                <c:pt idx="28">
                  <c:v>44651</c:v>
                </c:pt>
                <c:pt idx="29">
                  <c:v>44620</c:v>
                </c:pt>
                <c:pt idx="30">
                  <c:v>44592</c:v>
                </c:pt>
                <c:pt idx="31">
                  <c:v>44561</c:v>
                </c:pt>
                <c:pt idx="32">
                  <c:v>44530</c:v>
                </c:pt>
                <c:pt idx="33">
                  <c:v>44500</c:v>
                </c:pt>
                <c:pt idx="34">
                  <c:v>44469</c:v>
                </c:pt>
                <c:pt idx="35">
                  <c:v>44439</c:v>
                </c:pt>
                <c:pt idx="36">
                  <c:v>44408</c:v>
                </c:pt>
                <c:pt idx="37">
                  <c:v>44377</c:v>
                </c:pt>
                <c:pt idx="38">
                  <c:v>44347</c:v>
                </c:pt>
                <c:pt idx="39">
                  <c:v>44316</c:v>
                </c:pt>
                <c:pt idx="40">
                  <c:v>44286</c:v>
                </c:pt>
                <c:pt idx="41">
                  <c:v>44255</c:v>
                </c:pt>
                <c:pt idx="42">
                  <c:v>44227</c:v>
                </c:pt>
                <c:pt idx="43">
                  <c:v>44196</c:v>
                </c:pt>
                <c:pt idx="44">
                  <c:v>44165</c:v>
                </c:pt>
                <c:pt idx="45">
                  <c:v>44135</c:v>
                </c:pt>
                <c:pt idx="46">
                  <c:v>44104</c:v>
                </c:pt>
                <c:pt idx="47">
                  <c:v>44074</c:v>
                </c:pt>
                <c:pt idx="48">
                  <c:v>44043</c:v>
                </c:pt>
                <c:pt idx="49">
                  <c:v>44012</c:v>
                </c:pt>
                <c:pt idx="50">
                  <c:v>43982</c:v>
                </c:pt>
                <c:pt idx="51">
                  <c:v>43951</c:v>
                </c:pt>
                <c:pt idx="52">
                  <c:v>43921</c:v>
                </c:pt>
                <c:pt idx="53">
                  <c:v>43890</c:v>
                </c:pt>
                <c:pt idx="54">
                  <c:v>43861</c:v>
                </c:pt>
                <c:pt idx="55">
                  <c:v>43830</c:v>
                </c:pt>
                <c:pt idx="56">
                  <c:v>43799</c:v>
                </c:pt>
                <c:pt idx="57">
                  <c:v>43769</c:v>
                </c:pt>
                <c:pt idx="58">
                  <c:v>43738</c:v>
                </c:pt>
                <c:pt idx="59">
                  <c:v>43708</c:v>
                </c:pt>
                <c:pt idx="60">
                  <c:v>43677</c:v>
                </c:pt>
                <c:pt idx="61">
                  <c:v>43646</c:v>
                </c:pt>
                <c:pt idx="62">
                  <c:v>43616</c:v>
                </c:pt>
                <c:pt idx="63">
                  <c:v>43585</c:v>
                </c:pt>
                <c:pt idx="64">
                  <c:v>43555</c:v>
                </c:pt>
                <c:pt idx="65">
                  <c:v>43524</c:v>
                </c:pt>
                <c:pt idx="66">
                  <c:v>43496</c:v>
                </c:pt>
                <c:pt idx="67">
                  <c:v>43465</c:v>
                </c:pt>
                <c:pt idx="68">
                  <c:v>43434</c:v>
                </c:pt>
                <c:pt idx="69">
                  <c:v>43404</c:v>
                </c:pt>
                <c:pt idx="70">
                  <c:v>43373</c:v>
                </c:pt>
                <c:pt idx="71">
                  <c:v>43343</c:v>
                </c:pt>
                <c:pt idx="72">
                  <c:v>43312</c:v>
                </c:pt>
                <c:pt idx="73">
                  <c:v>43281</c:v>
                </c:pt>
                <c:pt idx="74">
                  <c:v>43251</c:v>
                </c:pt>
                <c:pt idx="75">
                  <c:v>43220</c:v>
                </c:pt>
                <c:pt idx="76">
                  <c:v>43190</c:v>
                </c:pt>
                <c:pt idx="77">
                  <c:v>43159</c:v>
                </c:pt>
                <c:pt idx="78">
                  <c:v>43131</c:v>
                </c:pt>
                <c:pt idx="79">
                  <c:v>43100</c:v>
                </c:pt>
                <c:pt idx="80">
                  <c:v>43069</c:v>
                </c:pt>
                <c:pt idx="81">
                  <c:v>43039</c:v>
                </c:pt>
                <c:pt idx="82">
                  <c:v>43008</c:v>
                </c:pt>
                <c:pt idx="83">
                  <c:v>42978</c:v>
                </c:pt>
                <c:pt idx="84">
                  <c:v>42947</c:v>
                </c:pt>
                <c:pt idx="85">
                  <c:v>42916</c:v>
                </c:pt>
                <c:pt idx="86">
                  <c:v>42886</c:v>
                </c:pt>
                <c:pt idx="87">
                  <c:v>42855</c:v>
                </c:pt>
                <c:pt idx="88">
                  <c:v>42825</c:v>
                </c:pt>
                <c:pt idx="89">
                  <c:v>42794</c:v>
                </c:pt>
                <c:pt idx="90">
                  <c:v>42766</c:v>
                </c:pt>
                <c:pt idx="91">
                  <c:v>42735</c:v>
                </c:pt>
                <c:pt idx="92">
                  <c:v>42704</c:v>
                </c:pt>
                <c:pt idx="93">
                  <c:v>42674</c:v>
                </c:pt>
                <c:pt idx="94">
                  <c:v>42643</c:v>
                </c:pt>
                <c:pt idx="95">
                  <c:v>42613</c:v>
                </c:pt>
                <c:pt idx="96">
                  <c:v>42582</c:v>
                </c:pt>
                <c:pt idx="97">
                  <c:v>42551</c:v>
                </c:pt>
                <c:pt idx="98">
                  <c:v>42521</c:v>
                </c:pt>
                <c:pt idx="99">
                  <c:v>42490</c:v>
                </c:pt>
                <c:pt idx="100">
                  <c:v>42460</c:v>
                </c:pt>
                <c:pt idx="101">
                  <c:v>42429</c:v>
                </c:pt>
                <c:pt idx="102">
                  <c:v>42400</c:v>
                </c:pt>
                <c:pt idx="103">
                  <c:v>42369</c:v>
                </c:pt>
                <c:pt idx="104">
                  <c:v>42338</c:v>
                </c:pt>
                <c:pt idx="105">
                  <c:v>42308</c:v>
                </c:pt>
                <c:pt idx="106">
                  <c:v>42277</c:v>
                </c:pt>
                <c:pt idx="107">
                  <c:v>42247</c:v>
                </c:pt>
                <c:pt idx="108">
                  <c:v>42216</c:v>
                </c:pt>
                <c:pt idx="109">
                  <c:v>42185</c:v>
                </c:pt>
                <c:pt idx="110">
                  <c:v>42155</c:v>
                </c:pt>
                <c:pt idx="111">
                  <c:v>42124</c:v>
                </c:pt>
                <c:pt idx="112">
                  <c:v>42094</c:v>
                </c:pt>
                <c:pt idx="113">
                  <c:v>42063</c:v>
                </c:pt>
                <c:pt idx="114">
                  <c:v>42035</c:v>
                </c:pt>
                <c:pt idx="115">
                  <c:v>42004</c:v>
                </c:pt>
                <c:pt idx="116">
                  <c:v>41973</c:v>
                </c:pt>
                <c:pt idx="117">
                  <c:v>41943</c:v>
                </c:pt>
                <c:pt idx="118">
                  <c:v>41912</c:v>
                </c:pt>
                <c:pt idx="119">
                  <c:v>41882</c:v>
                </c:pt>
                <c:pt idx="120">
                  <c:v>41851</c:v>
                </c:pt>
                <c:pt idx="121">
                  <c:v>41820</c:v>
                </c:pt>
                <c:pt idx="122">
                  <c:v>41790</c:v>
                </c:pt>
                <c:pt idx="123">
                  <c:v>41759</c:v>
                </c:pt>
                <c:pt idx="124">
                  <c:v>41729</c:v>
                </c:pt>
                <c:pt idx="125">
                  <c:v>41698</c:v>
                </c:pt>
                <c:pt idx="126">
                  <c:v>41670</c:v>
                </c:pt>
                <c:pt idx="127">
                  <c:v>41639</c:v>
                </c:pt>
                <c:pt idx="128">
                  <c:v>41608</c:v>
                </c:pt>
                <c:pt idx="129">
                  <c:v>41578</c:v>
                </c:pt>
                <c:pt idx="130">
                  <c:v>41547</c:v>
                </c:pt>
                <c:pt idx="131">
                  <c:v>41517</c:v>
                </c:pt>
                <c:pt idx="132">
                  <c:v>41486</c:v>
                </c:pt>
                <c:pt idx="133">
                  <c:v>41455</c:v>
                </c:pt>
                <c:pt idx="134">
                  <c:v>41425</c:v>
                </c:pt>
                <c:pt idx="135">
                  <c:v>41394</c:v>
                </c:pt>
                <c:pt idx="136">
                  <c:v>41364</c:v>
                </c:pt>
                <c:pt idx="137">
                  <c:v>41333</c:v>
                </c:pt>
                <c:pt idx="138">
                  <c:v>41305</c:v>
                </c:pt>
                <c:pt idx="139">
                  <c:v>41274</c:v>
                </c:pt>
                <c:pt idx="140">
                  <c:v>41243</c:v>
                </c:pt>
                <c:pt idx="141">
                  <c:v>41213</c:v>
                </c:pt>
                <c:pt idx="142">
                  <c:v>41182</c:v>
                </c:pt>
                <c:pt idx="143">
                  <c:v>41152</c:v>
                </c:pt>
                <c:pt idx="144">
                  <c:v>41121</c:v>
                </c:pt>
                <c:pt idx="145">
                  <c:v>41090</c:v>
                </c:pt>
                <c:pt idx="146">
                  <c:v>41060</c:v>
                </c:pt>
                <c:pt idx="147">
                  <c:v>41029</c:v>
                </c:pt>
                <c:pt idx="148">
                  <c:v>40999</c:v>
                </c:pt>
                <c:pt idx="149">
                  <c:v>40968</c:v>
                </c:pt>
                <c:pt idx="150">
                  <c:v>40939</c:v>
                </c:pt>
                <c:pt idx="151">
                  <c:v>40908</c:v>
                </c:pt>
                <c:pt idx="152">
                  <c:v>40877</c:v>
                </c:pt>
                <c:pt idx="153">
                  <c:v>40847</c:v>
                </c:pt>
                <c:pt idx="154">
                  <c:v>40816</c:v>
                </c:pt>
                <c:pt idx="155">
                  <c:v>40786</c:v>
                </c:pt>
                <c:pt idx="156">
                  <c:v>40755</c:v>
                </c:pt>
                <c:pt idx="157">
                  <c:v>40724</c:v>
                </c:pt>
                <c:pt idx="158">
                  <c:v>40694</c:v>
                </c:pt>
                <c:pt idx="159">
                  <c:v>40663</c:v>
                </c:pt>
                <c:pt idx="160">
                  <c:v>40633</c:v>
                </c:pt>
                <c:pt idx="161">
                  <c:v>40602</c:v>
                </c:pt>
                <c:pt idx="162">
                  <c:v>40574</c:v>
                </c:pt>
                <c:pt idx="163">
                  <c:v>40543</c:v>
                </c:pt>
                <c:pt idx="164">
                  <c:v>40512</c:v>
                </c:pt>
                <c:pt idx="165">
                  <c:v>40482</c:v>
                </c:pt>
                <c:pt idx="166">
                  <c:v>40451</c:v>
                </c:pt>
                <c:pt idx="167">
                  <c:v>40421</c:v>
                </c:pt>
                <c:pt idx="168">
                  <c:v>40390</c:v>
                </c:pt>
                <c:pt idx="169">
                  <c:v>40359</c:v>
                </c:pt>
                <c:pt idx="170">
                  <c:v>40329</c:v>
                </c:pt>
                <c:pt idx="171">
                  <c:v>40298</c:v>
                </c:pt>
                <c:pt idx="172">
                  <c:v>40268</c:v>
                </c:pt>
                <c:pt idx="173">
                  <c:v>40237</c:v>
                </c:pt>
                <c:pt idx="174">
                  <c:v>40209</c:v>
                </c:pt>
                <c:pt idx="175">
                  <c:v>40178</c:v>
                </c:pt>
                <c:pt idx="176">
                  <c:v>40147</c:v>
                </c:pt>
                <c:pt idx="177">
                  <c:v>40117</c:v>
                </c:pt>
                <c:pt idx="178">
                  <c:v>40086</c:v>
                </c:pt>
                <c:pt idx="179">
                  <c:v>40056</c:v>
                </c:pt>
                <c:pt idx="180">
                  <c:v>40025</c:v>
                </c:pt>
                <c:pt idx="181">
                  <c:v>39994</c:v>
                </c:pt>
                <c:pt idx="182">
                  <c:v>39964</c:v>
                </c:pt>
                <c:pt idx="183">
                  <c:v>39933</c:v>
                </c:pt>
                <c:pt idx="184">
                  <c:v>39903</c:v>
                </c:pt>
                <c:pt idx="185">
                  <c:v>39872</c:v>
                </c:pt>
                <c:pt idx="186">
                  <c:v>39844</c:v>
                </c:pt>
                <c:pt idx="187">
                  <c:v>39813</c:v>
                </c:pt>
                <c:pt idx="188">
                  <c:v>39782</c:v>
                </c:pt>
                <c:pt idx="189">
                  <c:v>39752</c:v>
                </c:pt>
                <c:pt idx="190">
                  <c:v>39721</c:v>
                </c:pt>
                <c:pt idx="191">
                  <c:v>39691</c:v>
                </c:pt>
                <c:pt idx="192">
                  <c:v>39660</c:v>
                </c:pt>
                <c:pt idx="193">
                  <c:v>39629</c:v>
                </c:pt>
                <c:pt idx="194">
                  <c:v>39599</c:v>
                </c:pt>
                <c:pt idx="195">
                  <c:v>39568</c:v>
                </c:pt>
                <c:pt idx="196">
                  <c:v>39538</c:v>
                </c:pt>
                <c:pt idx="197">
                  <c:v>39507</c:v>
                </c:pt>
                <c:pt idx="198">
                  <c:v>39478</c:v>
                </c:pt>
                <c:pt idx="199">
                  <c:v>39447</c:v>
                </c:pt>
                <c:pt idx="200">
                  <c:v>39416</c:v>
                </c:pt>
                <c:pt idx="201">
                  <c:v>39386</c:v>
                </c:pt>
                <c:pt idx="202">
                  <c:v>39355</c:v>
                </c:pt>
                <c:pt idx="203">
                  <c:v>39325</c:v>
                </c:pt>
                <c:pt idx="204">
                  <c:v>39294</c:v>
                </c:pt>
                <c:pt idx="205">
                  <c:v>39263</c:v>
                </c:pt>
                <c:pt idx="206">
                  <c:v>39233</c:v>
                </c:pt>
                <c:pt idx="207">
                  <c:v>39202</c:v>
                </c:pt>
                <c:pt idx="208">
                  <c:v>39172</c:v>
                </c:pt>
                <c:pt idx="209">
                  <c:v>39141</c:v>
                </c:pt>
                <c:pt idx="210">
                  <c:v>39113</c:v>
                </c:pt>
                <c:pt idx="211">
                  <c:v>39082</c:v>
                </c:pt>
                <c:pt idx="212">
                  <c:v>39051</c:v>
                </c:pt>
                <c:pt idx="213">
                  <c:v>39021</c:v>
                </c:pt>
                <c:pt idx="214">
                  <c:v>38990</c:v>
                </c:pt>
                <c:pt idx="215">
                  <c:v>38960</c:v>
                </c:pt>
                <c:pt idx="216">
                  <c:v>38929</c:v>
                </c:pt>
                <c:pt idx="217">
                  <c:v>38898</c:v>
                </c:pt>
                <c:pt idx="218">
                  <c:v>38868</c:v>
                </c:pt>
                <c:pt idx="219">
                  <c:v>38837</c:v>
                </c:pt>
                <c:pt idx="220">
                  <c:v>38807</c:v>
                </c:pt>
                <c:pt idx="221">
                  <c:v>38776</c:v>
                </c:pt>
                <c:pt idx="222">
                  <c:v>38748</c:v>
                </c:pt>
                <c:pt idx="223">
                  <c:v>38717</c:v>
                </c:pt>
                <c:pt idx="224">
                  <c:v>38686</c:v>
                </c:pt>
                <c:pt idx="225">
                  <c:v>38656</c:v>
                </c:pt>
                <c:pt idx="226">
                  <c:v>38625</c:v>
                </c:pt>
                <c:pt idx="227">
                  <c:v>38595</c:v>
                </c:pt>
                <c:pt idx="228">
                  <c:v>38564</c:v>
                </c:pt>
                <c:pt idx="229">
                  <c:v>38533</c:v>
                </c:pt>
                <c:pt idx="230">
                  <c:v>38503</c:v>
                </c:pt>
                <c:pt idx="231">
                  <c:v>38472</c:v>
                </c:pt>
                <c:pt idx="232">
                  <c:v>38442</c:v>
                </c:pt>
                <c:pt idx="233">
                  <c:v>38411</c:v>
                </c:pt>
                <c:pt idx="234">
                  <c:v>38383</c:v>
                </c:pt>
                <c:pt idx="235">
                  <c:v>38352</c:v>
                </c:pt>
                <c:pt idx="236">
                  <c:v>38321</c:v>
                </c:pt>
                <c:pt idx="237">
                  <c:v>38291</c:v>
                </c:pt>
                <c:pt idx="238">
                  <c:v>38260</c:v>
                </c:pt>
                <c:pt idx="239">
                  <c:v>38230</c:v>
                </c:pt>
                <c:pt idx="240">
                  <c:v>38199</c:v>
                </c:pt>
                <c:pt idx="241">
                  <c:v>38168</c:v>
                </c:pt>
                <c:pt idx="242">
                  <c:v>38138</c:v>
                </c:pt>
                <c:pt idx="243">
                  <c:v>38107</c:v>
                </c:pt>
                <c:pt idx="244">
                  <c:v>38077</c:v>
                </c:pt>
                <c:pt idx="245">
                  <c:v>38046</c:v>
                </c:pt>
                <c:pt idx="246">
                  <c:v>38017</c:v>
                </c:pt>
                <c:pt idx="247">
                  <c:v>37986</c:v>
                </c:pt>
                <c:pt idx="248">
                  <c:v>37955</c:v>
                </c:pt>
                <c:pt idx="249">
                  <c:v>37925</c:v>
                </c:pt>
                <c:pt idx="250">
                  <c:v>37894</c:v>
                </c:pt>
                <c:pt idx="251">
                  <c:v>37864</c:v>
                </c:pt>
                <c:pt idx="252">
                  <c:v>37833</c:v>
                </c:pt>
                <c:pt idx="253">
                  <c:v>37802</c:v>
                </c:pt>
                <c:pt idx="254">
                  <c:v>37772</c:v>
                </c:pt>
                <c:pt idx="255">
                  <c:v>37741</c:v>
                </c:pt>
                <c:pt idx="256">
                  <c:v>37711</c:v>
                </c:pt>
                <c:pt idx="257">
                  <c:v>37680</c:v>
                </c:pt>
                <c:pt idx="258">
                  <c:v>37652</c:v>
                </c:pt>
                <c:pt idx="259">
                  <c:v>37621</c:v>
                </c:pt>
                <c:pt idx="260">
                  <c:v>37590</c:v>
                </c:pt>
                <c:pt idx="261">
                  <c:v>37560</c:v>
                </c:pt>
                <c:pt idx="262">
                  <c:v>37529</c:v>
                </c:pt>
                <c:pt idx="263">
                  <c:v>37499</c:v>
                </c:pt>
                <c:pt idx="264">
                  <c:v>37468</c:v>
                </c:pt>
                <c:pt idx="265">
                  <c:v>37437</c:v>
                </c:pt>
                <c:pt idx="266">
                  <c:v>37407</c:v>
                </c:pt>
                <c:pt idx="267">
                  <c:v>37376</c:v>
                </c:pt>
                <c:pt idx="268">
                  <c:v>37346</c:v>
                </c:pt>
                <c:pt idx="269">
                  <c:v>37315</c:v>
                </c:pt>
                <c:pt idx="270">
                  <c:v>37287</c:v>
                </c:pt>
                <c:pt idx="271">
                  <c:v>37256</c:v>
                </c:pt>
                <c:pt idx="272">
                  <c:v>37225</c:v>
                </c:pt>
                <c:pt idx="273">
                  <c:v>37195</c:v>
                </c:pt>
                <c:pt idx="274">
                  <c:v>37164</c:v>
                </c:pt>
                <c:pt idx="275">
                  <c:v>37134</c:v>
                </c:pt>
                <c:pt idx="276">
                  <c:v>37103</c:v>
                </c:pt>
                <c:pt idx="277">
                  <c:v>37072</c:v>
                </c:pt>
                <c:pt idx="278">
                  <c:v>37042</c:v>
                </c:pt>
                <c:pt idx="279">
                  <c:v>37011</c:v>
                </c:pt>
                <c:pt idx="280">
                  <c:v>36981</c:v>
                </c:pt>
                <c:pt idx="281">
                  <c:v>36950</c:v>
                </c:pt>
                <c:pt idx="282">
                  <c:v>36922</c:v>
                </c:pt>
                <c:pt idx="283">
                  <c:v>36891</c:v>
                </c:pt>
                <c:pt idx="284">
                  <c:v>36860</c:v>
                </c:pt>
                <c:pt idx="285">
                  <c:v>36830</c:v>
                </c:pt>
                <c:pt idx="286">
                  <c:v>36799</c:v>
                </c:pt>
                <c:pt idx="287">
                  <c:v>36769</c:v>
                </c:pt>
                <c:pt idx="288">
                  <c:v>36738</c:v>
                </c:pt>
                <c:pt idx="289">
                  <c:v>36707</c:v>
                </c:pt>
                <c:pt idx="290">
                  <c:v>36677</c:v>
                </c:pt>
                <c:pt idx="291">
                  <c:v>36646</c:v>
                </c:pt>
                <c:pt idx="292">
                  <c:v>36616</c:v>
                </c:pt>
                <c:pt idx="293">
                  <c:v>36585</c:v>
                </c:pt>
                <c:pt idx="294">
                  <c:v>36556</c:v>
                </c:pt>
                <c:pt idx="295">
                  <c:v>36525</c:v>
                </c:pt>
                <c:pt idx="296">
                  <c:v>36494</c:v>
                </c:pt>
                <c:pt idx="297">
                  <c:v>36464</c:v>
                </c:pt>
                <c:pt idx="298">
                  <c:v>36433</c:v>
                </c:pt>
                <c:pt idx="299">
                  <c:v>36403</c:v>
                </c:pt>
                <c:pt idx="300">
                  <c:v>36372</c:v>
                </c:pt>
                <c:pt idx="301">
                  <c:v>36341</c:v>
                </c:pt>
                <c:pt idx="302">
                  <c:v>36311</c:v>
                </c:pt>
                <c:pt idx="303">
                  <c:v>36280</c:v>
                </c:pt>
                <c:pt idx="304">
                  <c:v>36250</c:v>
                </c:pt>
                <c:pt idx="305">
                  <c:v>36219</c:v>
                </c:pt>
                <c:pt idx="306">
                  <c:v>36191</c:v>
                </c:pt>
                <c:pt idx="307">
                  <c:v>36160</c:v>
                </c:pt>
                <c:pt idx="308">
                  <c:v>36129</c:v>
                </c:pt>
                <c:pt idx="309">
                  <c:v>36099</c:v>
                </c:pt>
                <c:pt idx="310">
                  <c:v>36068</c:v>
                </c:pt>
                <c:pt idx="311">
                  <c:v>36038</c:v>
                </c:pt>
                <c:pt idx="312">
                  <c:v>36007</c:v>
                </c:pt>
                <c:pt idx="313">
                  <c:v>35976</c:v>
                </c:pt>
                <c:pt idx="314">
                  <c:v>35946</c:v>
                </c:pt>
                <c:pt idx="315">
                  <c:v>35915</c:v>
                </c:pt>
                <c:pt idx="316">
                  <c:v>35885</c:v>
                </c:pt>
                <c:pt idx="317">
                  <c:v>35854</c:v>
                </c:pt>
                <c:pt idx="318">
                  <c:v>35826</c:v>
                </c:pt>
                <c:pt idx="319">
                  <c:v>35795</c:v>
                </c:pt>
                <c:pt idx="320">
                  <c:v>35764</c:v>
                </c:pt>
                <c:pt idx="321">
                  <c:v>35734</c:v>
                </c:pt>
                <c:pt idx="322">
                  <c:v>35703</c:v>
                </c:pt>
                <c:pt idx="323">
                  <c:v>35671</c:v>
                </c:pt>
                <c:pt idx="324">
                  <c:v>35642</c:v>
                </c:pt>
                <c:pt idx="325">
                  <c:v>35611</c:v>
                </c:pt>
                <c:pt idx="326">
                  <c:v>35580</c:v>
                </c:pt>
                <c:pt idx="327">
                  <c:v>35550</c:v>
                </c:pt>
                <c:pt idx="328">
                  <c:v>35520</c:v>
                </c:pt>
                <c:pt idx="329">
                  <c:v>35489</c:v>
                </c:pt>
                <c:pt idx="330">
                  <c:v>35461</c:v>
                </c:pt>
                <c:pt idx="331">
                  <c:v>35430</c:v>
                </c:pt>
                <c:pt idx="332">
                  <c:v>35398</c:v>
                </c:pt>
                <c:pt idx="333">
                  <c:v>35369</c:v>
                </c:pt>
                <c:pt idx="334">
                  <c:v>35338</c:v>
                </c:pt>
                <c:pt idx="335">
                  <c:v>35307</c:v>
                </c:pt>
                <c:pt idx="336">
                  <c:v>35277</c:v>
                </c:pt>
                <c:pt idx="337">
                  <c:v>35244</c:v>
                </c:pt>
                <c:pt idx="338">
                  <c:v>35216</c:v>
                </c:pt>
                <c:pt idx="339">
                  <c:v>35185</c:v>
                </c:pt>
                <c:pt idx="340">
                  <c:v>35153</c:v>
                </c:pt>
                <c:pt idx="341">
                  <c:v>35124</c:v>
                </c:pt>
                <c:pt idx="342">
                  <c:v>35095</c:v>
                </c:pt>
                <c:pt idx="343">
                  <c:v>35062</c:v>
                </c:pt>
                <c:pt idx="344">
                  <c:v>35033</c:v>
                </c:pt>
                <c:pt idx="345">
                  <c:v>35003</c:v>
                </c:pt>
                <c:pt idx="346">
                  <c:v>34971</c:v>
                </c:pt>
                <c:pt idx="347">
                  <c:v>34942</c:v>
                </c:pt>
                <c:pt idx="348">
                  <c:v>34911</c:v>
                </c:pt>
                <c:pt idx="349">
                  <c:v>34880</c:v>
                </c:pt>
                <c:pt idx="350">
                  <c:v>34850</c:v>
                </c:pt>
                <c:pt idx="351">
                  <c:v>34817</c:v>
                </c:pt>
                <c:pt idx="352">
                  <c:v>34789</c:v>
                </c:pt>
                <c:pt idx="353">
                  <c:v>34758</c:v>
                </c:pt>
                <c:pt idx="354">
                  <c:v>34730</c:v>
                </c:pt>
                <c:pt idx="355">
                  <c:v>34698</c:v>
                </c:pt>
                <c:pt idx="356">
                  <c:v>34668</c:v>
                </c:pt>
                <c:pt idx="357">
                  <c:v>34638</c:v>
                </c:pt>
                <c:pt idx="358">
                  <c:v>34607</c:v>
                </c:pt>
                <c:pt idx="359">
                  <c:v>34577</c:v>
                </c:pt>
                <c:pt idx="360">
                  <c:v>34515</c:v>
                </c:pt>
                <c:pt idx="361">
                  <c:v>0</c:v>
                </c:pt>
              </c:numCache>
            </c:numRef>
          </c:cat>
          <c:val>
            <c:numRef>
              <c:f>SLIDE_4!$G$2:$G$1002</c:f>
              <c:numCache>
                <c:formatCode>0%</c:formatCode>
                <c:ptCount val="1001"/>
                <c:pt idx="0">
                  <c:v>-5.0793650793650724E-2</c:v>
                </c:pt>
                <c:pt idx="1">
                  <c:v>-1.5552269864739232E-2</c:v>
                </c:pt>
                <c:pt idx="2">
                  <c:v>8.7173330870808918E-3</c:v>
                </c:pt>
                <c:pt idx="3">
                  <c:v>-2.3381130696868979E-3</c:v>
                </c:pt>
                <c:pt idx="4">
                  <c:v>-2.5933930225378155E-2</c:v>
                </c:pt>
                <c:pt idx="5">
                  <c:v>-4.3935609720525792E-2</c:v>
                </c:pt>
                <c:pt idx="6">
                  <c:v>-6.3821765825284427E-2</c:v>
                </c:pt>
                <c:pt idx="7">
                  <c:v>-8.0139875265871074E-2</c:v>
                </c:pt>
                <c:pt idx="8">
                  <c:v>-6.0893914153050011E-2</c:v>
                </c:pt>
                <c:pt idx="9">
                  <c:v>-1.8340945068141767E-2</c:v>
                </c:pt>
                <c:pt idx="10">
                  <c:v>-1.9465546518902643E-2</c:v>
                </c:pt>
                <c:pt idx="11">
                  <c:v>-5.4990512982683981E-2</c:v>
                </c:pt>
                <c:pt idx="12">
                  <c:v>-3.193407159412831E-2</c:v>
                </c:pt>
                <c:pt idx="13">
                  <c:v>-8.1869678889857078E-2</c:v>
                </c:pt>
                <c:pt idx="14">
                  <c:v>-0.13980459130987366</c:v>
                </c:pt>
                <c:pt idx="15">
                  <c:v>-0.14898412846461151</c:v>
                </c:pt>
                <c:pt idx="16">
                  <c:v>-0.13205970902098008</c:v>
                </c:pt>
                <c:pt idx="17">
                  <c:v>-9.9988514611055623E-2</c:v>
                </c:pt>
                <c:pt idx="18">
                  <c:v>-4.4464267334545671E-2</c:v>
                </c:pt>
                <c:pt idx="19">
                  <c:v>-4.0687520533969623E-2</c:v>
                </c:pt>
                <c:pt idx="20">
                  <c:v>7.0894331998028193E-5</c:v>
                </c:pt>
                <c:pt idx="21">
                  <c:v>-3.779894254000471E-2</c:v>
                </c:pt>
                <c:pt idx="22">
                  <c:v>1.0311698631126687E-2</c:v>
                </c:pt>
                <c:pt idx="23">
                  <c:v>4.5332713887499043E-2</c:v>
                </c:pt>
                <c:pt idx="24">
                  <c:v>3.6019210245464173E-2</c:v>
                </c:pt>
                <c:pt idx="25">
                  <c:v>7.3165467625899261E-2</c:v>
                </c:pt>
                <c:pt idx="26">
                  <c:v>0.14750063805738889</c:v>
                </c:pt>
                <c:pt idx="27">
                  <c:v>0.20898720141329452</c:v>
                </c:pt>
                <c:pt idx="28">
                  <c:v>0.252092050209205</c:v>
                </c:pt>
                <c:pt idx="29">
                  <c:v>0.25266165166276155</c:v>
                </c:pt>
                <c:pt idx="30">
                  <c:v>0.27165637747867644</c:v>
                </c:pt>
                <c:pt idx="31">
                  <c:v>0.30305761474504833</c:v>
                </c:pt>
                <c:pt idx="32">
                  <c:v>0.31700940687659007</c:v>
                </c:pt>
                <c:pt idx="33">
                  <c:v>0.39455051516187312</c:v>
                </c:pt>
                <c:pt idx="34">
                  <c:v>0.36402601241501631</c:v>
                </c:pt>
                <c:pt idx="35">
                  <c:v>0.41767149660553238</c:v>
                </c:pt>
                <c:pt idx="36">
                  <c:v>0.48832530311854727</c:v>
                </c:pt>
                <c:pt idx="37">
                  <c:v>0.54388692971982344</c:v>
                </c:pt>
                <c:pt idx="38">
                  <c:v>0.49417084332098482</c:v>
                </c:pt>
                <c:pt idx="39">
                  <c:v>0.50635563230756175</c:v>
                </c:pt>
                <c:pt idx="40">
                  <c:v>0.36866558616963818</c:v>
                </c:pt>
                <c:pt idx="41">
                  <c:v>0.23140391283440054</c:v>
                </c:pt>
                <c:pt idx="42">
                  <c:v>0.1342009550436698</c:v>
                </c:pt>
                <c:pt idx="43">
                  <c:v>0.10515961950296338</c:v>
                </c:pt>
                <c:pt idx="44">
                  <c:v>0.10860676948556058</c:v>
                </c:pt>
                <c:pt idx="45">
                  <c:v>5.1553273427471069E-2</c:v>
                </c:pt>
                <c:pt idx="46">
                  <c:v>4.7449492994813713E-2</c:v>
                </c:pt>
                <c:pt idx="47">
                  <c:v>1.9656463902880006E-2</c:v>
                </c:pt>
                <c:pt idx="48">
                  <c:v>-6.3051890068459238E-2</c:v>
                </c:pt>
                <c:pt idx="49">
                  <c:v>-0.11704709834015747</c:v>
                </c:pt>
                <c:pt idx="50">
                  <c:v>-0.11741513607077603</c:v>
                </c:pt>
                <c:pt idx="51">
                  <c:v>-0.16314056243929009</c:v>
                </c:pt>
                <c:pt idx="52">
                  <c:v>-0.13200468933177023</c:v>
                </c:pt>
                <c:pt idx="53">
                  <c:v>-4.292323716784141E-2</c:v>
                </c:pt>
                <c:pt idx="54">
                  <c:v>-2.0977157667805058E-2</c:v>
                </c:pt>
                <c:pt idx="55">
                  <c:v>-1.8549747048903997E-2</c:v>
                </c:pt>
                <c:pt idx="56">
                  <c:v>-7.1459464654716753E-2</c:v>
                </c:pt>
                <c:pt idx="57">
                  <c:v>-6.3994424819167062E-2</c:v>
                </c:pt>
                <c:pt idx="58">
                  <c:v>-6.5983853476322407E-2</c:v>
                </c:pt>
                <c:pt idx="59">
                  <c:v>-5.8990812308589824E-2</c:v>
                </c:pt>
                <c:pt idx="60">
                  <c:v>-6.9194006418396237E-2</c:v>
                </c:pt>
                <c:pt idx="61">
                  <c:v>-7.114390471635812E-2</c:v>
                </c:pt>
                <c:pt idx="62">
                  <c:v>-6.7918524659959179E-2</c:v>
                </c:pt>
                <c:pt idx="63">
                  <c:v>-5.1696248034149739E-2</c:v>
                </c:pt>
                <c:pt idx="64">
                  <c:v>-2.375938472807182E-2</c:v>
                </c:pt>
                <c:pt idx="65">
                  <c:v>-6.9972290432314344E-2</c:v>
                </c:pt>
                <c:pt idx="66">
                  <c:v>-6.9028504419989201E-2</c:v>
                </c:pt>
                <c:pt idx="67">
                  <c:v>-5.3592080307165557E-2</c:v>
                </c:pt>
                <c:pt idx="68">
                  <c:v>-3.085485410893507E-2</c:v>
                </c:pt>
                <c:pt idx="69">
                  <c:v>-2.6869650624386177E-2</c:v>
                </c:pt>
                <c:pt idx="70">
                  <c:v>-2.8947861087709414E-2</c:v>
                </c:pt>
                <c:pt idx="71">
                  <c:v>-5.5596363970250584E-2</c:v>
                </c:pt>
                <c:pt idx="72">
                  <c:v>-1.9491103363969753E-2</c:v>
                </c:pt>
                <c:pt idx="73">
                  <c:v>-1.6837203053981953E-2</c:v>
                </c:pt>
                <c:pt idx="74">
                  <c:v>2.7798249654537033E-2</c:v>
                </c:pt>
                <c:pt idx="75">
                  <c:v>4.8428887737315796E-2</c:v>
                </c:pt>
                <c:pt idx="76">
                  <c:v>1.3666210352908381E-2</c:v>
                </c:pt>
                <c:pt idx="77">
                  <c:v>2.6074293243336877E-2</c:v>
                </c:pt>
                <c:pt idx="78">
                  <c:v>2.5365921335583907E-2</c:v>
                </c:pt>
                <c:pt idx="79">
                  <c:v>2.1887113548265003E-2</c:v>
                </c:pt>
                <c:pt idx="80">
                  <c:v>2.0120676548840866E-2</c:v>
                </c:pt>
                <c:pt idx="81">
                  <c:v>5.956687645572134E-2</c:v>
                </c:pt>
                <c:pt idx="82">
                  <c:v>6.1822880429380778E-2</c:v>
                </c:pt>
                <c:pt idx="83">
                  <c:v>8.1502445321615546E-2</c:v>
                </c:pt>
                <c:pt idx="84">
                  <c:v>8.2510353615801169E-2</c:v>
                </c:pt>
                <c:pt idx="85">
                  <c:v>8.2162240744330317E-2</c:v>
                </c:pt>
                <c:pt idx="86">
                  <c:v>5.3116662624302702E-2</c:v>
                </c:pt>
                <c:pt idx="87">
                  <c:v>1.6497066922064096E-2</c:v>
                </c:pt>
                <c:pt idx="88">
                  <c:v>7.4064844119919426E-2</c:v>
                </c:pt>
                <c:pt idx="89">
                  <c:v>0.12767510361546286</c:v>
                </c:pt>
                <c:pt idx="90">
                  <c:v>0.12839847623023548</c:v>
                </c:pt>
                <c:pt idx="91">
                  <c:v>0.12911662663464107</c:v>
                </c:pt>
                <c:pt idx="92">
                  <c:v>9.5622299724116289E-2</c:v>
                </c:pt>
                <c:pt idx="93">
                  <c:v>2.1333670757940126E-2</c:v>
                </c:pt>
                <c:pt idx="94">
                  <c:v>-1.7116066777466132E-3</c:v>
                </c:pt>
                <c:pt idx="95">
                  <c:v>-8.5897120354417877E-3</c:v>
                </c:pt>
                <c:pt idx="96">
                  <c:v>-5.6046981991860756E-3</c:v>
                </c:pt>
                <c:pt idx="97">
                  <c:v>-3.183278988482019E-2</c:v>
                </c:pt>
                <c:pt idx="98">
                  <c:v>-2.9288505909497609E-2</c:v>
                </c:pt>
                <c:pt idx="99">
                  <c:v>-8.3105781787961019E-3</c:v>
                </c:pt>
                <c:pt idx="100">
                  <c:v>-3.3037736758398051E-2</c:v>
                </c:pt>
                <c:pt idx="101">
                  <c:v>-8.8591656371757144E-2</c:v>
                </c:pt>
                <c:pt idx="102">
                  <c:v>-9.2768374955616073E-2</c:v>
                </c:pt>
                <c:pt idx="103">
                  <c:v>-0.14403198172472875</c:v>
                </c:pt>
                <c:pt idx="104">
                  <c:v>-0.15489178250923796</c:v>
                </c:pt>
                <c:pt idx="105">
                  <c:v>-0.13895668090298974</c:v>
                </c:pt>
                <c:pt idx="106">
                  <c:v>-0.14847281483672004</c:v>
                </c:pt>
                <c:pt idx="107">
                  <c:v>-0.16024223384246528</c:v>
                </c:pt>
                <c:pt idx="108">
                  <c:v>-0.1598869940835671</c:v>
                </c:pt>
                <c:pt idx="109">
                  <c:v>-0.14123690572119252</c:v>
                </c:pt>
                <c:pt idx="110">
                  <c:v>-0.14709130705435847</c:v>
                </c:pt>
                <c:pt idx="111">
                  <c:v>-0.15996808616734826</c:v>
                </c:pt>
                <c:pt idx="112">
                  <c:v>-0.15941500567169009</c:v>
                </c:pt>
                <c:pt idx="113">
                  <c:v>-0.12040790738496265</c:v>
                </c:pt>
                <c:pt idx="114">
                  <c:v>-7.7579806978470778E-2</c:v>
                </c:pt>
                <c:pt idx="115">
                  <c:v>-4.077920939609081E-2</c:v>
                </c:pt>
                <c:pt idx="116">
                  <c:v>-1.8374176832559597E-2</c:v>
                </c:pt>
                <c:pt idx="117">
                  <c:v>3.6303197305691537E-3</c:v>
                </c:pt>
                <c:pt idx="118">
                  <c:v>1.251149560493614E-2</c:v>
                </c:pt>
                <c:pt idx="119">
                  <c:v>2.2982916102841644E-2</c:v>
                </c:pt>
                <c:pt idx="120">
                  <c:v>4.3850838764825317E-2</c:v>
                </c:pt>
                <c:pt idx="121">
                  <c:v>6.0411860206784462E-2</c:v>
                </c:pt>
                <c:pt idx="122">
                  <c:v>5.2966549668034046E-2</c:v>
                </c:pt>
                <c:pt idx="123">
                  <c:v>4.81038591796632E-2</c:v>
                </c:pt>
                <c:pt idx="124">
                  <c:v>2.8971611988828361E-2</c:v>
                </c:pt>
                <c:pt idx="125">
                  <c:v>1.695518389048134E-3</c:v>
                </c:pt>
                <c:pt idx="126">
                  <c:v>-6.8237304687499889E-2</c:v>
                </c:pt>
                <c:pt idx="127">
                  <c:v>-5.7243787055591078E-2</c:v>
                </c:pt>
                <c:pt idx="128">
                  <c:v>-4.2029495108279802E-2</c:v>
                </c:pt>
                <c:pt idx="129">
                  <c:v>-3.9692540322580738E-2</c:v>
                </c:pt>
                <c:pt idx="130">
                  <c:v>-5.9801733325290041E-2</c:v>
                </c:pt>
                <c:pt idx="131">
                  <c:v>-3.615243529651524E-2</c:v>
                </c:pt>
                <c:pt idx="132">
                  <c:v>-2.6787014121415043E-2</c:v>
                </c:pt>
                <c:pt idx="133">
                  <c:v>-1.5686109592497499E-2</c:v>
                </c:pt>
                <c:pt idx="134">
                  <c:v>1.3126693766938313E-3</c:v>
                </c:pt>
                <c:pt idx="135">
                  <c:v>-2.6616743315290514E-2</c:v>
                </c:pt>
                <c:pt idx="136">
                  <c:v>-3.499738525282603E-2</c:v>
                </c:pt>
                <c:pt idx="137">
                  <c:v>-5.1106344098835965E-2</c:v>
                </c:pt>
                <c:pt idx="138">
                  <c:v>-1.4989979959919908E-2</c:v>
                </c:pt>
                <c:pt idx="139">
                  <c:v>4.2737702537292144E-3</c:v>
                </c:pt>
                <c:pt idx="140">
                  <c:v>-1.3326530612244869E-2</c:v>
                </c:pt>
                <c:pt idx="141">
                  <c:v>-6.6773807890559089E-2</c:v>
                </c:pt>
                <c:pt idx="142">
                  <c:v>-1.2411629200095309E-2</c:v>
                </c:pt>
                <c:pt idx="143">
                  <c:v>-9.8441978393473906E-2</c:v>
                </c:pt>
                <c:pt idx="144">
                  <c:v>-0.13215413771320272</c:v>
                </c:pt>
                <c:pt idx="145">
                  <c:v>-0.13578048337270576</c:v>
                </c:pt>
                <c:pt idx="146">
                  <c:v>-0.16333941508865779</c:v>
                </c:pt>
                <c:pt idx="147">
                  <c:v>-0.1372693597373642</c:v>
                </c:pt>
                <c:pt idx="148">
                  <c:v>-0.13571490656236418</c:v>
                </c:pt>
                <c:pt idx="149">
                  <c:v>-0.11014882109653923</c:v>
                </c:pt>
                <c:pt idx="150">
                  <c:v>-0.10000901794571204</c:v>
                </c:pt>
                <c:pt idx="151">
                  <c:v>-7.364557107989167E-2</c:v>
                </c:pt>
                <c:pt idx="152">
                  <c:v>1.2480370278535435E-2</c:v>
                </c:pt>
                <c:pt idx="153">
                  <c:v>4.1221966002081611E-2</c:v>
                </c:pt>
                <c:pt idx="154">
                  <c:v>3.3452366293149405E-2</c:v>
                </c:pt>
                <c:pt idx="155">
                  <c:v>0.19603577471597777</c:v>
                </c:pt>
                <c:pt idx="156">
                  <c:v>0.26333910981393638</c:v>
                </c:pt>
                <c:pt idx="157">
                  <c:v>0.31371004320943441</c:v>
                </c:pt>
                <c:pt idx="158">
                  <c:v>0.32874358612248722</c:v>
                </c:pt>
                <c:pt idx="159">
                  <c:v>0.28022385543793416</c:v>
                </c:pt>
                <c:pt idx="160">
                  <c:v>0.33416053992624706</c:v>
                </c:pt>
                <c:pt idx="161">
                  <c:v>0.32340007485029942</c:v>
                </c:pt>
                <c:pt idx="162">
                  <c:v>0.33444848251462145</c:v>
                </c:pt>
                <c:pt idx="163">
                  <c:v>0.23555671645335186</c:v>
                </c:pt>
                <c:pt idx="164">
                  <c:v>0.16737824734061801</c:v>
                </c:pt>
                <c:pt idx="165">
                  <c:v>0.25890815671162493</c:v>
                </c:pt>
                <c:pt idx="166">
                  <c:v>0.30853720761608083</c:v>
                </c:pt>
                <c:pt idx="167">
                  <c:v>0.19278150555672058</c:v>
                </c:pt>
                <c:pt idx="168">
                  <c:v>0.1801302405683225</c:v>
                </c:pt>
                <c:pt idx="169">
                  <c:v>0.1608746258729632</c:v>
                </c:pt>
                <c:pt idx="170">
                  <c:v>0.17410048084894703</c:v>
                </c:pt>
                <c:pt idx="171">
                  <c:v>0.31597160603371766</c:v>
                </c:pt>
                <c:pt idx="172">
                  <c:v>0.34543014946796879</c:v>
                </c:pt>
                <c:pt idx="173">
                  <c:v>0.37285250955332172</c:v>
                </c:pt>
                <c:pt idx="174">
                  <c:v>0.29351514585473693</c:v>
                </c:pt>
                <c:pt idx="175">
                  <c:v>0.33658118573060825</c:v>
                </c:pt>
                <c:pt idx="176">
                  <c:v>0.28520941191059301</c:v>
                </c:pt>
                <c:pt idx="177">
                  <c:v>0.13629729098552068</c:v>
                </c:pt>
                <c:pt idx="178">
                  <c:v>-9.754738015607578E-2</c:v>
                </c:pt>
                <c:pt idx="179">
                  <c:v>-0.13037928519328967</c:v>
                </c:pt>
                <c:pt idx="180">
                  <c:v>-0.19174387750663358</c:v>
                </c:pt>
                <c:pt idx="181">
                  <c:v>-0.24303006146552275</c:v>
                </c:pt>
                <c:pt idx="182">
                  <c:v>-0.2064473684210526</c:v>
                </c:pt>
                <c:pt idx="183">
                  <c:v>-0.28045458414914437</c:v>
                </c:pt>
                <c:pt idx="184">
                  <c:v>-0.28835050630662629</c:v>
                </c:pt>
                <c:pt idx="185">
                  <c:v>-0.335616146100017</c:v>
                </c:pt>
                <c:pt idx="186">
                  <c:v>-0.24754029235382313</c:v>
                </c:pt>
                <c:pt idx="187">
                  <c:v>-0.23783260764392844</c:v>
                </c:pt>
                <c:pt idx="188">
                  <c:v>-0.22014844184416027</c:v>
                </c:pt>
                <c:pt idx="189">
                  <c:v>-0.17709234169309118</c:v>
                </c:pt>
                <c:pt idx="190">
                  <c:v>-1.2256427442907114E-2</c:v>
                </c:pt>
                <c:pt idx="191">
                  <c:v>8.2804748624034419E-2</c:v>
                </c:pt>
                <c:pt idx="192">
                  <c:v>0.11678406606752478</c:v>
                </c:pt>
                <c:pt idx="193">
                  <c:v>0.17643139190523205</c:v>
                </c:pt>
                <c:pt idx="194">
                  <c:v>0.1381220985374132</c:v>
                </c:pt>
                <c:pt idx="195">
                  <c:v>0.20201580926555973</c:v>
                </c:pt>
                <c:pt idx="196">
                  <c:v>0.16388824274379044</c:v>
                </c:pt>
                <c:pt idx="197">
                  <c:v>0.26003387187827642</c:v>
                </c:pt>
                <c:pt idx="198">
                  <c:v>0.18206739955140816</c:v>
                </c:pt>
                <c:pt idx="199">
                  <c:v>0.14088588381399192</c:v>
                </c:pt>
                <c:pt idx="200">
                  <c:v>0.14881266490765177</c:v>
                </c:pt>
                <c:pt idx="201">
                  <c:v>0.18392537186086844</c:v>
                </c:pt>
                <c:pt idx="202">
                  <c:v>0.21418398488591772</c:v>
                </c:pt>
                <c:pt idx="203">
                  <c:v>0.18166705552963136</c:v>
                </c:pt>
                <c:pt idx="204">
                  <c:v>0.21657161431399774</c:v>
                </c:pt>
                <c:pt idx="205">
                  <c:v>0.19910037878787867</c:v>
                </c:pt>
                <c:pt idx="206">
                  <c:v>0.20753465943339355</c:v>
                </c:pt>
                <c:pt idx="207">
                  <c:v>0.19401936528299601</c:v>
                </c:pt>
                <c:pt idx="208">
                  <c:v>0.23546316697001624</c:v>
                </c:pt>
                <c:pt idx="209">
                  <c:v>0.19480310914113197</c:v>
                </c:pt>
                <c:pt idx="210">
                  <c:v>0.1604434447300771</c:v>
                </c:pt>
                <c:pt idx="211">
                  <c:v>0.19583512095310396</c:v>
                </c:pt>
                <c:pt idx="212">
                  <c:v>0.22349463096370825</c:v>
                </c:pt>
                <c:pt idx="213">
                  <c:v>0.18049353701527604</c:v>
                </c:pt>
                <c:pt idx="214">
                  <c:v>0.16781507756016434</c:v>
                </c:pt>
                <c:pt idx="215">
                  <c:v>0.17300126577948061</c:v>
                </c:pt>
                <c:pt idx="216">
                  <c:v>0.15858125920093147</c:v>
                </c:pt>
                <c:pt idx="217">
                  <c:v>0.14880163182049988</c:v>
                </c:pt>
                <c:pt idx="218">
                  <c:v>0.11924439197166481</c:v>
                </c:pt>
                <c:pt idx="219">
                  <c:v>8.378575211864403E-2</c:v>
                </c:pt>
                <c:pt idx="220">
                  <c:v>5.0518265069940727E-2</c:v>
                </c:pt>
                <c:pt idx="221">
                  <c:v>5.1895398337725274E-2</c:v>
                </c:pt>
                <c:pt idx="222">
                  <c:v>7.4140549496064967E-2</c:v>
                </c:pt>
                <c:pt idx="223">
                  <c:v>3.4269720449192631E-2</c:v>
                </c:pt>
                <c:pt idx="224">
                  <c:v>-2.9419525065963126E-2</c:v>
                </c:pt>
                <c:pt idx="225">
                  <c:v>2.6998138059444399E-2</c:v>
                </c:pt>
                <c:pt idx="226">
                  <c:v>-1.2543223269374515E-3</c:v>
                </c:pt>
                <c:pt idx="227">
                  <c:v>-1.6751320259679181E-2</c:v>
                </c:pt>
                <c:pt idx="228">
                  <c:v>6.5821214418635421E-3</c:v>
                </c:pt>
                <c:pt idx="229">
                  <c:v>1.0269267756559897E-2</c:v>
                </c:pt>
                <c:pt idx="230">
                  <c:v>-1.0745153001635255E-2</c:v>
                </c:pt>
                <c:pt idx="231">
                  <c:v>-9.5088202505083652E-3</c:v>
                </c:pt>
                <c:pt idx="232">
                  <c:v>-2.396621157057266E-2</c:v>
                </c:pt>
                <c:pt idx="233">
                  <c:v>-1.7950164239025734E-2</c:v>
                </c:pt>
                <c:pt idx="234">
                  <c:v>-5.3556715188133319E-3</c:v>
                </c:pt>
                <c:pt idx="235">
                  <c:v>3.3112349248889394E-2</c:v>
                </c:pt>
                <c:pt idx="236">
                  <c:v>9.7397661877013153E-2</c:v>
                </c:pt>
                <c:pt idx="237">
                  <c:v>3.8010021474588429E-2</c:v>
                </c:pt>
                <c:pt idx="238">
                  <c:v>0.1002200589310358</c:v>
                </c:pt>
                <c:pt idx="239">
                  <c:v>0.16960421748367294</c:v>
                </c:pt>
                <c:pt idx="240">
                  <c:v>0.15545114278888272</c:v>
                </c:pt>
                <c:pt idx="241">
                  <c:v>0.1690355737573277</c:v>
                </c:pt>
                <c:pt idx="242">
                  <c:v>0.19638294474608764</c:v>
                </c:pt>
                <c:pt idx="243">
                  <c:v>0.23189400977501329</c:v>
                </c:pt>
                <c:pt idx="244">
                  <c:v>0.23127469160686931</c:v>
                </c:pt>
                <c:pt idx="245">
                  <c:v>0.2049334346140006</c:v>
                </c:pt>
                <c:pt idx="246">
                  <c:v>0.16446789797713279</c:v>
                </c:pt>
                <c:pt idx="247">
                  <c:v>0.16073840612336787</c:v>
                </c:pt>
                <c:pt idx="248">
                  <c:v>0.14486387933535005</c:v>
                </c:pt>
                <c:pt idx="249">
                  <c:v>0.1820951091555254</c:v>
                </c:pt>
                <c:pt idx="250">
                  <c:v>0.13026432275199196</c:v>
                </c:pt>
                <c:pt idx="251">
                  <c:v>8.9872223651487948E-2</c:v>
                </c:pt>
                <c:pt idx="252">
                  <c:v>7.2789406236650978E-2</c:v>
                </c:pt>
                <c:pt idx="253">
                  <c:v>6.91564713457824E-2</c:v>
                </c:pt>
                <c:pt idx="254">
                  <c:v>0.12854246451903584</c:v>
                </c:pt>
                <c:pt idx="255">
                  <c:v>0.16262797032027798</c:v>
                </c:pt>
                <c:pt idx="256">
                  <c:v>0.12939355308686951</c:v>
                </c:pt>
                <c:pt idx="257">
                  <c:v>0.15865295534556245</c:v>
                </c:pt>
                <c:pt idx="258">
                  <c:v>0.17812735493594567</c:v>
                </c:pt>
                <c:pt idx="259">
                  <c:v>0.15186232909005182</c:v>
                </c:pt>
                <c:pt idx="260">
                  <c:v>0.11109576427256007</c:v>
                </c:pt>
                <c:pt idx="261">
                  <c:v>0.14949907596537315</c:v>
                </c:pt>
                <c:pt idx="262">
                  <c:v>8.4884518637091233E-2</c:v>
                </c:pt>
                <c:pt idx="263">
                  <c:v>-3.3333333333332993E-3</c:v>
                </c:pt>
                <c:pt idx="264">
                  <c:v>-2.0911752404851547E-2</c:v>
                </c:pt>
                <c:pt idx="265">
                  <c:v>-3.5503464795962891E-3</c:v>
                </c:pt>
                <c:pt idx="266">
                  <c:v>-3.4538257427465302E-2</c:v>
                </c:pt>
                <c:pt idx="267">
                  <c:v>-6.6584841976066289E-2</c:v>
                </c:pt>
                <c:pt idx="268">
                  <c:v>-2.2605909576361771E-2</c:v>
                </c:pt>
                <c:pt idx="269">
                  <c:v>-4.2278514706534764E-2</c:v>
                </c:pt>
                <c:pt idx="270">
                  <c:v>-5.5600035584022822E-2</c:v>
                </c:pt>
                <c:pt idx="271">
                  <c:v>-5.3082726907451305E-2</c:v>
                </c:pt>
                <c:pt idx="272">
                  <c:v>-3.6080415390760345E-2</c:v>
                </c:pt>
                <c:pt idx="273">
                  <c:v>-6.8539071347678338E-2</c:v>
                </c:pt>
                <c:pt idx="274">
                  <c:v>-2.3665996874302264E-2</c:v>
                </c:pt>
                <c:pt idx="275">
                  <c:v>6.465262295827845E-2</c:v>
                </c:pt>
                <c:pt idx="276">
                  <c:v>9.6939945864109811E-2</c:v>
                </c:pt>
                <c:pt idx="277">
                  <c:v>3.9345574178633269E-2</c:v>
                </c:pt>
                <c:pt idx="278">
                  <c:v>-1.8235394601981647E-2</c:v>
                </c:pt>
                <c:pt idx="279">
                  <c:v>3.3425693803050827E-3</c:v>
                </c:pt>
                <c:pt idx="280">
                  <c:v>-1.4429191702118316E-2</c:v>
                </c:pt>
                <c:pt idx="281">
                  <c:v>2.1433750226572457E-2</c:v>
                </c:pt>
                <c:pt idx="282">
                  <c:v>-9.3320890547932134E-4</c:v>
                </c:pt>
                <c:pt idx="283">
                  <c:v>-1.4345434543454272E-2</c:v>
                </c:pt>
                <c:pt idx="284">
                  <c:v>-2.0048708358702205E-2</c:v>
                </c:pt>
                <c:pt idx="285">
                  <c:v>-4.7300504941521715E-2</c:v>
                </c:pt>
                <c:pt idx="286">
                  <c:v>-4.1309931506849362E-2</c:v>
                </c:pt>
                <c:pt idx="287">
                  <c:v>-2.9238991210635557E-2</c:v>
                </c:pt>
                <c:pt idx="288">
                  <c:v>-2.8567608521258614E-2</c:v>
                </c:pt>
                <c:pt idx="289">
                  <c:v>1.028566295364719E-2</c:v>
                </c:pt>
                <c:pt idx="290">
                  <c:v>4.3075415385986027E-2</c:v>
                </c:pt>
                <c:pt idx="291">
                  <c:v>1.7907507722612737E-2</c:v>
                </c:pt>
                <c:pt idx="292">
                  <c:v>1.0190066900004346E-2</c:v>
                </c:pt>
                <c:pt idx="293">
                  <c:v>-1.7715659218374369E-2</c:v>
                </c:pt>
                <c:pt idx="294">
                  <c:v>-4.0424715363950314E-2</c:v>
                </c:pt>
                <c:pt idx="295">
                  <c:v>-3.3883173199557803E-2</c:v>
                </c:pt>
                <c:pt idx="296">
                  <c:v>-2.7038463165912185E-2</c:v>
                </c:pt>
                <c:pt idx="297">
                  <c:v>-7.7036446922923774E-2</c:v>
                </c:pt>
                <c:pt idx="298">
                  <c:v>-9.0271828023989364E-2</c:v>
                </c:pt>
                <c:pt idx="299">
                  <c:v>-0.11524032825322394</c:v>
                </c:pt>
                <c:pt idx="300">
                  <c:v>-0.15392156862745099</c:v>
                </c:pt>
                <c:pt idx="301">
                  <c:v>-0.17224969327434303</c:v>
                </c:pt>
                <c:pt idx="302">
                  <c:v>-0.1861291375122357</c:v>
                </c:pt>
                <c:pt idx="303">
                  <c:v>-0.18845371312309256</c:v>
                </c:pt>
                <c:pt idx="304">
                  <c:v>-0.16111647959562925</c:v>
                </c:pt>
                <c:pt idx="305">
                  <c:v>-0.15356793007309177</c:v>
                </c:pt>
                <c:pt idx="306">
                  <c:v>-0.1204335758757783</c:v>
                </c:pt>
                <c:pt idx="307">
                  <c:v>-0.13461609212317427</c:v>
                </c:pt>
                <c:pt idx="308">
                  <c:v>-0.20150690948406935</c:v>
                </c:pt>
                <c:pt idx="309">
                  <c:v>-0.1573241138560687</c:v>
                </c:pt>
                <c:pt idx="310">
                  <c:v>-0.12600408441116417</c:v>
                </c:pt>
                <c:pt idx="311">
                  <c:v>-0.13165931455717672</c:v>
                </c:pt>
                <c:pt idx="312">
                  <c:v>-9.9001155126724139E-2</c:v>
                </c:pt>
                <c:pt idx="313">
                  <c:v>-7.9374315443592525E-2</c:v>
                </c:pt>
                <c:pt idx="314">
                  <c:v>-5.9691825185791192E-2</c:v>
                </c:pt>
                <c:pt idx="315">
                  <c:v>-5.4612901009823411E-2</c:v>
                </c:pt>
                <c:pt idx="316">
                  <c:v>-9.205642167780248E-2</c:v>
                </c:pt>
                <c:pt idx="317">
                  <c:v>-0.10986652357636328</c:v>
                </c:pt>
                <c:pt idx="318">
                  <c:v>-8.7230400547757658E-2</c:v>
                </c:pt>
                <c:pt idx="319">
                  <c:v>-5.6935674137811421E-2</c:v>
                </c:pt>
                <c:pt idx="320">
                  <c:v>2.3586373854401099E-2</c:v>
                </c:pt>
                <c:pt idx="321">
                  <c:v>2.8587211711089688E-2</c:v>
                </c:pt>
                <c:pt idx="322">
                  <c:v>-3.4092777065456881E-2</c:v>
                </c:pt>
                <c:pt idx="323">
                  <c:v>-5.7321988356471176E-2</c:v>
                </c:pt>
                <c:pt idx="324">
                  <c:v>-5.6239579325381595E-2</c:v>
                </c:pt>
                <c:pt idx="325">
                  <c:v>-5.2505269985406167E-2</c:v>
                </c:pt>
                <c:pt idx="326">
                  <c:v>-5.2580582649699781E-2</c:v>
                </c:pt>
                <c:pt idx="327">
                  <c:v>-2.9500983366112288E-2</c:v>
                </c:pt>
                <c:pt idx="328">
                  <c:v>2.4228389727992239E-2</c:v>
                </c:pt>
                <c:pt idx="329">
                  <c:v>4.3025045473625401E-2</c:v>
                </c:pt>
                <c:pt idx="330">
                  <c:v>2.1721641190667773E-2</c:v>
                </c:pt>
                <c:pt idx="331">
                  <c:v>-3.0439294361812586E-3</c:v>
                </c:pt>
                <c:pt idx="332">
                  <c:v>-2.1323404975461147E-2</c:v>
                </c:pt>
                <c:pt idx="333">
                  <c:v>-1.5399258931910187E-2</c:v>
                </c:pt>
                <c:pt idx="334">
                  <c:v>3.8264609503003921E-2</c:v>
                </c:pt>
                <c:pt idx="335">
                  <c:v>6.8567131528575409E-2</c:v>
                </c:pt>
                <c:pt idx="336">
                  <c:v>7.0832618025751026E-2</c:v>
                </c:pt>
                <c:pt idx="337">
                  <c:v>3.4523250352278101E-2</c:v>
                </c:pt>
                <c:pt idx="338">
                  <c:v>6.5927634523358591E-2</c:v>
                </c:pt>
                <c:pt idx="339">
                  <c:v>3.9502408260854605E-2</c:v>
                </c:pt>
                <c:pt idx="340">
                  <c:v>2.2403618502420564E-2</c:v>
                </c:pt>
                <c:pt idx="341">
                  <c:v>4.4622465830435054E-3</c:v>
                </c:pt>
                <c:pt idx="342">
                  <c:v>-1.0624307862679983E-2</c:v>
                </c:pt>
                <c:pt idx="343">
                  <c:v>1.0909853835932681E-2</c:v>
                </c:pt>
                <c:pt idx="344">
                  <c:v>6.7647165106782703E-2</c:v>
                </c:pt>
                <c:pt idx="345">
                  <c:v>8.6500461680517171E-2</c:v>
                </c:pt>
                <c:pt idx="346">
                  <c:v>9.3542366554684619E-2</c:v>
                </c:pt>
                <c:pt idx="347">
                  <c:v>9.7292026104568219E-2</c:v>
                </c:pt>
                <c:pt idx="348">
                  <c:v>0.14769279268629076</c:v>
                </c:pt>
                <c:pt idx="349">
                  <c:v>0</c:v>
                </c:pt>
                <c:pt idx="350">
                  <c:v>0</c:v>
                </c:pt>
                <c:pt idx="351">
                  <c:v>0</c:v>
                </c:pt>
                <c:pt idx="352">
                  <c:v>0</c:v>
                </c:pt>
                <c:pt idx="353">
                  <c:v>0</c:v>
                </c:pt>
                <c:pt idx="354">
                  <c:v>0</c:v>
                </c:pt>
                <c:pt idx="355">
                  <c:v>0</c:v>
                </c:pt>
                <c:pt idx="356">
                  <c:v>0</c:v>
                </c:pt>
                <c:pt idx="357">
                  <c:v>0</c:v>
                </c:pt>
                <c:pt idx="358">
                  <c:v>0</c:v>
                </c:pt>
                <c:pt idx="359">
                  <c:v>0</c:v>
                </c:pt>
                <c:pt idx="360">
                  <c:v>0</c:v>
                </c:pt>
                <c:pt idx="361">
                  <c:v>0</c:v>
                </c:pt>
              </c:numCache>
            </c:numRef>
          </c:val>
          <c:smooth val="0"/>
          <c:extLst>
            <c:ext xmlns:c16="http://schemas.microsoft.com/office/drawing/2014/chart" uri="{C3380CC4-5D6E-409C-BE32-E72D297353CC}">
              <c16:uniqueId val="{00000000-20FC-40B5-99FC-ACEC95345368}"/>
            </c:ext>
          </c:extLst>
        </c:ser>
        <c:dLbls>
          <c:showLegendKey val="0"/>
          <c:showVal val="0"/>
          <c:showCatName val="0"/>
          <c:showSerName val="0"/>
          <c:showPercent val="0"/>
          <c:showBubbleSize val="0"/>
        </c:dLbls>
        <c:marker val="1"/>
        <c:smooth val="0"/>
        <c:axId val="1924501518"/>
        <c:axId val="1233410096"/>
      </c:lineChart>
      <c:lineChart>
        <c:grouping val="standard"/>
        <c:varyColors val="1"/>
        <c:ser>
          <c:idx val="1"/>
          <c:order val="1"/>
          <c:tx>
            <c:v>Gargalos de oferta (FEDNY) - eixo da direita</c:v>
          </c:tx>
          <c:spPr>
            <a:ln w="19050" cmpd="sng">
              <a:solidFill>
                <a:srgbClr val="A5A5A5"/>
              </a:solidFill>
            </a:ln>
          </c:spPr>
          <c:marker>
            <c:symbol val="none"/>
          </c:marker>
          <c:cat>
            <c:numRef>
              <c:f>SLIDE_4!$F$2:$F$1002</c:f>
              <c:numCache>
                <c:formatCode>m/d/yyyy</c:formatCode>
                <c:ptCount val="1001"/>
                <c:pt idx="0">
                  <c:v>45504</c:v>
                </c:pt>
                <c:pt idx="1">
                  <c:v>45473</c:v>
                </c:pt>
                <c:pt idx="2">
                  <c:v>45443</c:v>
                </c:pt>
                <c:pt idx="3">
                  <c:v>45412</c:v>
                </c:pt>
                <c:pt idx="4">
                  <c:v>45382</c:v>
                </c:pt>
                <c:pt idx="5">
                  <c:v>45351</c:v>
                </c:pt>
                <c:pt idx="6">
                  <c:v>45322</c:v>
                </c:pt>
                <c:pt idx="7">
                  <c:v>45291</c:v>
                </c:pt>
                <c:pt idx="8">
                  <c:v>45260</c:v>
                </c:pt>
                <c:pt idx="9">
                  <c:v>45230</c:v>
                </c:pt>
                <c:pt idx="10">
                  <c:v>45199</c:v>
                </c:pt>
                <c:pt idx="11">
                  <c:v>45169</c:v>
                </c:pt>
                <c:pt idx="12">
                  <c:v>45138</c:v>
                </c:pt>
                <c:pt idx="13">
                  <c:v>45107</c:v>
                </c:pt>
                <c:pt idx="14">
                  <c:v>45077</c:v>
                </c:pt>
                <c:pt idx="15">
                  <c:v>45046</c:v>
                </c:pt>
                <c:pt idx="16">
                  <c:v>45016</c:v>
                </c:pt>
                <c:pt idx="17">
                  <c:v>44985</c:v>
                </c:pt>
                <c:pt idx="18">
                  <c:v>44957</c:v>
                </c:pt>
                <c:pt idx="19">
                  <c:v>44926</c:v>
                </c:pt>
                <c:pt idx="20">
                  <c:v>44895</c:v>
                </c:pt>
                <c:pt idx="21">
                  <c:v>44865</c:v>
                </c:pt>
                <c:pt idx="22">
                  <c:v>44834</c:v>
                </c:pt>
                <c:pt idx="23">
                  <c:v>44804</c:v>
                </c:pt>
                <c:pt idx="24">
                  <c:v>44773</c:v>
                </c:pt>
                <c:pt idx="25">
                  <c:v>44742</c:v>
                </c:pt>
                <c:pt idx="26">
                  <c:v>44712</c:v>
                </c:pt>
                <c:pt idx="27">
                  <c:v>44681</c:v>
                </c:pt>
                <c:pt idx="28">
                  <c:v>44651</c:v>
                </c:pt>
                <c:pt idx="29">
                  <c:v>44620</c:v>
                </c:pt>
                <c:pt idx="30">
                  <c:v>44592</c:v>
                </c:pt>
                <c:pt idx="31">
                  <c:v>44561</c:v>
                </c:pt>
                <c:pt idx="32">
                  <c:v>44530</c:v>
                </c:pt>
                <c:pt idx="33">
                  <c:v>44500</c:v>
                </c:pt>
                <c:pt idx="34">
                  <c:v>44469</c:v>
                </c:pt>
                <c:pt idx="35">
                  <c:v>44439</c:v>
                </c:pt>
                <c:pt idx="36">
                  <c:v>44408</c:v>
                </c:pt>
                <c:pt idx="37">
                  <c:v>44377</c:v>
                </c:pt>
                <c:pt idx="38">
                  <c:v>44347</c:v>
                </c:pt>
                <c:pt idx="39">
                  <c:v>44316</c:v>
                </c:pt>
                <c:pt idx="40">
                  <c:v>44286</c:v>
                </c:pt>
                <c:pt idx="41">
                  <c:v>44255</c:v>
                </c:pt>
                <c:pt idx="42">
                  <c:v>44227</c:v>
                </c:pt>
                <c:pt idx="43">
                  <c:v>44196</c:v>
                </c:pt>
                <c:pt idx="44">
                  <c:v>44165</c:v>
                </c:pt>
                <c:pt idx="45">
                  <c:v>44135</c:v>
                </c:pt>
                <c:pt idx="46">
                  <c:v>44104</c:v>
                </c:pt>
                <c:pt idx="47">
                  <c:v>44074</c:v>
                </c:pt>
                <c:pt idx="48">
                  <c:v>44043</c:v>
                </c:pt>
                <c:pt idx="49">
                  <c:v>44012</c:v>
                </c:pt>
                <c:pt idx="50">
                  <c:v>43982</c:v>
                </c:pt>
                <c:pt idx="51">
                  <c:v>43951</c:v>
                </c:pt>
                <c:pt idx="52">
                  <c:v>43921</c:v>
                </c:pt>
                <c:pt idx="53">
                  <c:v>43890</c:v>
                </c:pt>
                <c:pt idx="54">
                  <c:v>43861</c:v>
                </c:pt>
                <c:pt idx="55">
                  <c:v>43830</c:v>
                </c:pt>
                <c:pt idx="56">
                  <c:v>43799</c:v>
                </c:pt>
                <c:pt idx="57">
                  <c:v>43769</c:v>
                </c:pt>
                <c:pt idx="58">
                  <c:v>43738</c:v>
                </c:pt>
                <c:pt idx="59">
                  <c:v>43708</c:v>
                </c:pt>
                <c:pt idx="60">
                  <c:v>43677</c:v>
                </c:pt>
                <c:pt idx="61">
                  <c:v>43646</c:v>
                </c:pt>
                <c:pt idx="62">
                  <c:v>43616</c:v>
                </c:pt>
                <c:pt idx="63">
                  <c:v>43585</c:v>
                </c:pt>
                <c:pt idx="64">
                  <c:v>43555</c:v>
                </c:pt>
                <c:pt idx="65">
                  <c:v>43524</c:v>
                </c:pt>
                <c:pt idx="66">
                  <c:v>43496</c:v>
                </c:pt>
                <c:pt idx="67">
                  <c:v>43465</c:v>
                </c:pt>
                <c:pt idx="68">
                  <c:v>43434</c:v>
                </c:pt>
                <c:pt idx="69">
                  <c:v>43404</c:v>
                </c:pt>
                <c:pt idx="70">
                  <c:v>43373</c:v>
                </c:pt>
                <c:pt idx="71">
                  <c:v>43343</c:v>
                </c:pt>
                <c:pt idx="72">
                  <c:v>43312</c:v>
                </c:pt>
                <c:pt idx="73">
                  <c:v>43281</c:v>
                </c:pt>
                <c:pt idx="74">
                  <c:v>43251</c:v>
                </c:pt>
                <c:pt idx="75">
                  <c:v>43220</c:v>
                </c:pt>
                <c:pt idx="76">
                  <c:v>43190</c:v>
                </c:pt>
                <c:pt idx="77">
                  <c:v>43159</c:v>
                </c:pt>
                <c:pt idx="78">
                  <c:v>43131</c:v>
                </c:pt>
                <c:pt idx="79">
                  <c:v>43100</c:v>
                </c:pt>
                <c:pt idx="80">
                  <c:v>43069</c:v>
                </c:pt>
                <c:pt idx="81">
                  <c:v>43039</c:v>
                </c:pt>
                <c:pt idx="82">
                  <c:v>43008</c:v>
                </c:pt>
                <c:pt idx="83">
                  <c:v>42978</c:v>
                </c:pt>
                <c:pt idx="84">
                  <c:v>42947</c:v>
                </c:pt>
                <c:pt idx="85">
                  <c:v>42916</c:v>
                </c:pt>
                <c:pt idx="86">
                  <c:v>42886</c:v>
                </c:pt>
                <c:pt idx="87">
                  <c:v>42855</c:v>
                </c:pt>
                <c:pt idx="88">
                  <c:v>42825</c:v>
                </c:pt>
                <c:pt idx="89">
                  <c:v>42794</c:v>
                </c:pt>
                <c:pt idx="90">
                  <c:v>42766</c:v>
                </c:pt>
                <c:pt idx="91">
                  <c:v>42735</c:v>
                </c:pt>
                <c:pt idx="92">
                  <c:v>42704</c:v>
                </c:pt>
                <c:pt idx="93">
                  <c:v>42674</c:v>
                </c:pt>
                <c:pt idx="94">
                  <c:v>42643</c:v>
                </c:pt>
                <c:pt idx="95">
                  <c:v>42613</c:v>
                </c:pt>
                <c:pt idx="96">
                  <c:v>42582</c:v>
                </c:pt>
                <c:pt idx="97">
                  <c:v>42551</c:v>
                </c:pt>
                <c:pt idx="98">
                  <c:v>42521</c:v>
                </c:pt>
                <c:pt idx="99">
                  <c:v>42490</c:v>
                </c:pt>
                <c:pt idx="100">
                  <c:v>42460</c:v>
                </c:pt>
                <c:pt idx="101">
                  <c:v>42429</c:v>
                </c:pt>
                <c:pt idx="102">
                  <c:v>42400</c:v>
                </c:pt>
                <c:pt idx="103">
                  <c:v>42369</c:v>
                </c:pt>
                <c:pt idx="104">
                  <c:v>42338</c:v>
                </c:pt>
                <c:pt idx="105">
                  <c:v>42308</c:v>
                </c:pt>
                <c:pt idx="106">
                  <c:v>42277</c:v>
                </c:pt>
                <c:pt idx="107">
                  <c:v>42247</c:v>
                </c:pt>
                <c:pt idx="108">
                  <c:v>42216</c:v>
                </c:pt>
                <c:pt idx="109">
                  <c:v>42185</c:v>
                </c:pt>
                <c:pt idx="110">
                  <c:v>42155</c:v>
                </c:pt>
                <c:pt idx="111">
                  <c:v>42124</c:v>
                </c:pt>
                <c:pt idx="112">
                  <c:v>42094</c:v>
                </c:pt>
                <c:pt idx="113">
                  <c:v>42063</c:v>
                </c:pt>
                <c:pt idx="114">
                  <c:v>42035</c:v>
                </c:pt>
                <c:pt idx="115">
                  <c:v>42004</c:v>
                </c:pt>
                <c:pt idx="116">
                  <c:v>41973</c:v>
                </c:pt>
                <c:pt idx="117">
                  <c:v>41943</c:v>
                </c:pt>
                <c:pt idx="118">
                  <c:v>41912</c:v>
                </c:pt>
                <c:pt idx="119">
                  <c:v>41882</c:v>
                </c:pt>
                <c:pt idx="120">
                  <c:v>41851</c:v>
                </c:pt>
                <c:pt idx="121">
                  <c:v>41820</c:v>
                </c:pt>
                <c:pt idx="122">
                  <c:v>41790</c:v>
                </c:pt>
                <c:pt idx="123">
                  <c:v>41759</c:v>
                </c:pt>
                <c:pt idx="124">
                  <c:v>41729</c:v>
                </c:pt>
                <c:pt idx="125">
                  <c:v>41698</c:v>
                </c:pt>
                <c:pt idx="126">
                  <c:v>41670</c:v>
                </c:pt>
                <c:pt idx="127">
                  <c:v>41639</c:v>
                </c:pt>
                <c:pt idx="128">
                  <c:v>41608</c:v>
                </c:pt>
                <c:pt idx="129">
                  <c:v>41578</c:v>
                </c:pt>
                <c:pt idx="130">
                  <c:v>41547</c:v>
                </c:pt>
                <c:pt idx="131">
                  <c:v>41517</c:v>
                </c:pt>
                <c:pt idx="132">
                  <c:v>41486</c:v>
                </c:pt>
                <c:pt idx="133">
                  <c:v>41455</c:v>
                </c:pt>
                <c:pt idx="134">
                  <c:v>41425</c:v>
                </c:pt>
                <c:pt idx="135">
                  <c:v>41394</c:v>
                </c:pt>
                <c:pt idx="136">
                  <c:v>41364</c:v>
                </c:pt>
                <c:pt idx="137">
                  <c:v>41333</c:v>
                </c:pt>
                <c:pt idx="138">
                  <c:v>41305</c:v>
                </c:pt>
                <c:pt idx="139">
                  <c:v>41274</c:v>
                </c:pt>
                <c:pt idx="140">
                  <c:v>41243</c:v>
                </c:pt>
                <c:pt idx="141">
                  <c:v>41213</c:v>
                </c:pt>
                <c:pt idx="142">
                  <c:v>41182</c:v>
                </c:pt>
                <c:pt idx="143">
                  <c:v>41152</c:v>
                </c:pt>
                <c:pt idx="144">
                  <c:v>41121</c:v>
                </c:pt>
                <c:pt idx="145">
                  <c:v>41090</c:v>
                </c:pt>
                <c:pt idx="146">
                  <c:v>41060</c:v>
                </c:pt>
                <c:pt idx="147">
                  <c:v>41029</c:v>
                </c:pt>
                <c:pt idx="148">
                  <c:v>40999</c:v>
                </c:pt>
                <c:pt idx="149">
                  <c:v>40968</c:v>
                </c:pt>
                <c:pt idx="150">
                  <c:v>40939</c:v>
                </c:pt>
                <c:pt idx="151">
                  <c:v>40908</c:v>
                </c:pt>
                <c:pt idx="152">
                  <c:v>40877</c:v>
                </c:pt>
                <c:pt idx="153">
                  <c:v>40847</c:v>
                </c:pt>
                <c:pt idx="154">
                  <c:v>40816</c:v>
                </c:pt>
                <c:pt idx="155">
                  <c:v>40786</c:v>
                </c:pt>
                <c:pt idx="156">
                  <c:v>40755</c:v>
                </c:pt>
                <c:pt idx="157">
                  <c:v>40724</c:v>
                </c:pt>
                <c:pt idx="158">
                  <c:v>40694</c:v>
                </c:pt>
                <c:pt idx="159">
                  <c:v>40663</c:v>
                </c:pt>
                <c:pt idx="160">
                  <c:v>40633</c:v>
                </c:pt>
                <c:pt idx="161">
                  <c:v>40602</c:v>
                </c:pt>
                <c:pt idx="162">
                  <c:v>40574</c:v>
                </c:pt>
                <c:pt idx="163">
                  <c:v>40543</c:v>
                </c:pt>
                <c:pt idx="164">
                  <c:v>40512</c:v>
                </c:pt>
                <c:pt idx="165">
                  <c:v>40482</c:v>
                </c:pt>
                <c:pt idx="166">
                  <c:v>40451</c:v>
                </c:pt>
                <c:pt idx="167">
                  <c:v>40421</c:v>
                </c:pt>
                <c:pt idx="168">
                  <c:v>40390</c:v>
                </c:pt>
                <c:pt idx="169">
                  <c:v>40359</c:v>
                </c:pt>
                <c:pt idx="170">
                  <c:v>40329</c:v>
                </c:pt>
                <c:pt idx="171">
                  <c:v>40298</c:v>
                </c:pt>
                <c:pt idx="172">
                  <c:v>40268</c:v>
                </c:pt>
                <c:pt idx="173">
                  <c:v>40237</c:v>
                </c:pt>
                <c:pt idx="174">
                  <c:v>40209</c:v>
                </c:pt>
                <c:pt idx="175">
                  <c:v>40178</c:v>
                </c:pt>
                <c:pt idx="176">
                  <c:v>40147</c:v>
                </c:pt>
                <c:pt idx="177">
                  <c:v>40117</c:v>
                </c:pt>
                <c:pt idx="178">
                  <c:v>40086</c:v>
                </c:pt>
                <c:pt idx="179">
                  <c:v>40056</c:v>
                </c:pt>
                <c:pt idx="180">
                  <c:v>40025</c:v>
                </c:pt>
                <c:pt idx="181">
                  <c:v>39994</c:v>
                </c:pt>
                <c:pt idx="182">
                  <c:v>39964</c:v>
                </c:pt>
                <c:pt idx="183">
                  <c:v>39933</c:v>
                </c:pt>
                <c:pt idx="184">
                  <c:v>39903</c:v>
                </c:pt>
                <c:pt idx="185">
                  <c:v>39872</c:v>
                </c:pt>
                <c:pt idx="186">
                  <c:v>39844</c:v>
                </c:pt>
                <c:pt idx="187">
                  <c:v>39813</c:v>
                </c:pt>
                <c:pt idx="188">
                  <c:v>39782</c:v>
                </c:pt>
                <c:pt idx="189">
                  <c:v>39752</c:v>
                </c:pt>
                <c:pt idx="190">
                  <c:v>39721</c:v>
                </c:pt>
                <c:pt idx="191">
                  <c:v>39691</c:v>
                </c:pt>
                <c:pt idx="192">
                  <c:v>39660</c:v>
                </c:pt>
                <c:pt idx="193">
                  <c:v>39629</c:v>
                </c:pt>
                <c:pt idx="194">
                  <c:v>39599</c:v>
                </c:pt>
                <c:pt idx="195">
                  <c:v>39568</c:v>
                </c:pt>
                <c:pt idx="196">
                  <c:v>39538</c:v>
                </c:pt>
                <c:pt idx="197">
                  <c:v>39507</c:v>
                </c:pt>
                <c:pt idx="198">
                  <c:v>39478</c:v>
                </c:pt>
                <c:pt idx="199">
                  <c:v>39447</c:v>
                </c:pt>
                <c:pt idx="200">
                  <c:v>39416</c:v>
                </c:pt>
                <c:pt idx="201">
                  <c:v>39386</c:v>
                </c:pt>
                <c:pt idx="202">
                  <c:v>39355</c:v>
                </c:pt>
                <c:pt idx="203">
                  <c:v>39325</c:v>
                </c:pt>
                <c:pt idx="204">
                  <c:v>39294</c:v>
                </c:pt>
                <c:pt idx="205">
                  <c:v>39263</c:v>
                </c:pt>
                <c:pt idx="206">
                  <c:v>39233</c:v>
                </c:pt>
                <c:pt idx="207">
                  <c:v>39202</c:v>
                </c:pt>
                <c:pt idx="208">
                  <c:v>39172</c:v>
                </c:pt>
                <c:pt idx="209">
                  <c:v>39141</c:v>
                </c:pt>
                <c:pt idx="210">
                  <c:v>39113</c:v>
                </c:pt>
                <c:pt idx="211">
                  <c:v>39082</c:v>
                </c:pt>
                <c:pt idx="212">
                  <c:v>39051</c:v>
                </c:pt>
                <c:pt idx="213">
                  <c:v>39021</c:v>
                </c:pt>
                <c:pt idx="214">
                  <c:v>38990</c:v>
                </c:pt>
                <c:pt idx="215">
                  <c:v>38960</c:v>
                </c:pt>
                <c:pt idx="216">
                  <c:v>38929</c:v>
                </c:pt>
                <c:pt idx="217">
                  <c:v>38898</c:v>
                </c:pt>
                <c:pt idx="218">
                  <c:v>38868</c:v>
                </c:pt>
                <c:pt idx="219">
                  <c:v>38837</c:v>
                </c:pt>
                <c:pt idx="220">
                  <c:v>38807</c:v>
                </c:pt>
                <c:pt idx="221">
                  <c:v>38776</c:v>
                </c:pt>
                <c:pt idx="222">
                  <c:v>38748</c:v>
                </c:pt>
                <c:pt idx="223">
                  <c:v>38717</c:v>
                </c:pt>
                <c:pt idx="224">
                  <c:v>38686</c:v>
                </c:pt>
                <c:pt idx="225">
                  <c:v>38656</c:v>
                </c:pt>
                <c:pt idx="226">
                  <c:v>38625</c:v>
                </c:pt>
                <c:pt idx="227">
                  <c:v>38595</c:v>
                </c:pt>
                <c:pt idx="228">
                  <c:v>38564</c:v>
                </c:pt>
                <c:pt idx="229">
                  <c:v>38533</c:v>
                </c:pt>
                <c:pt idx="230">
                  <c:v>38503</c:v>
                </c:pt>
                <c:pt idx="231">
                  <c:v>38472</c:v>
                </c:pt>
                <c:pt idx="232">
                  <c:v>38442</c:v>
                </c:pt>
                <c:pt idx="233">
                  <c:v>38411</c:v>
                </c:pt>
                <c:pt idx="234">
                  <c:v>38383</c:v>
                </c:pt>
                <c:pt idx="235">
                  <c:v>38352</c:v>
                </c:pt>
                <c:pt idx="236">
                  <c:v>38321</c:v>
                </c:pt>
                <c:pt idx="237">
                  <c:v>38291</c:v>
                </c:pt>
                <c:pt idx="238">
                  <c:v>38260</c:v>
                </c:pt>
                <c:pt idx="239">
                  <c:v>38230</c:v>
                </c:pt>
                <c:pt idx="240">
                  <c:v>38199</c:v>
                </c:pt>
                <c:pt idx="241">
                  <c:v>38168</c:v>
                </c:pt>
                <c:pt idx="242">
                  <c:v>38138</c:v>
                </c:pt>
                <c:pt idx="243">
                  <c:v>38107</c:v>
                </c:pt>
                <c:pt idx="244">
                  <c:v>38077</c:v>
                </c:pt>
                <c:pt idx="245">
                  <c:v>38046</c:v>
                </c:pt>
                <c:pt idx="246">
                  <c:v>38017</c:v>
                </c:pt>
                <c:pt idx="247">
                  <c:v>37986</c:v>
                </c:pt>
                <c:pt idx="248">
                  <c:v>37955</c:v>
                </c:pt>
                <c:pt idx="249">
                  <c:v>37925</c:v>
                </c:pt>
                <c:pt idx="250">
                  <c:v>37894</c:v>
                </c:pt>
                <c:pt idx="251">
                  <c:v>37864</c:v>
                </c:pt>
                <c:pt idx="252">
                  <c:v>37833</c:v>
                </c:pt>
                <c:pt idx="253">
                  <c:v>37802</c:v>
                </c:pt>
                <c:pt idx="254">
                  <c:v>37772</c:v>
                </c:pt>
                <c:pt idx="255">
                  <c:v>37741</c:v>
                </c:pt>
                <c:pt idx="256">
                  <c:v>37711</c:v>
                </c:pt>
                <c:pt idx="257">
                  <c:v>37680</c:v>
                </c:pt>
                <c:pt idx="258">
                  <c:v>37652</c:v>
                </c:pt>
                <c:pt idx="259">
                  <c:v>37621</c:v>
                </c:pt>
                <c:pt idx="260">
                  <c:v>37590</c:v>
                </c:pt>
                <c:pt idx="261">
                  <c:v>37560</c:v>
                </c:pt>
                <c:pt idx="262">
                  <c:v>37529</c:v>
                </c:pt>
                <c:pt idx="263">
                  <c:v>37499</c:v>
                </c:pt>
                <c:pt idx="264">
                  <c:v>37468</c:v>
                </c:pt>
                <c:pt idx="265">
                  <c:v>37437</c:v>
                </c:pt>
                <c:pt idx="266">
                  <c:v>37407</c:v>
                </c:pt>
                <c:pt idx="267">
                  <c:v>37376</c:v>
                </c:pt>
                <c:pt idx="268">
                  <c:v>37346</c:v>
                </c:pt>
                <c:pt idx="269">
                  <c:v>37315</c:v>
                </c:pt>
                <c:pt idx="270">
                  <c:v>37287</c:v>
                </c:pt>
                <c:pt idx="271">
                  <c:v>37256</c:v>
                </c:pt>
                <c:pt idx="272">
                  <c:v>37225</c:v>
                </c:pt>
                <c:pt idx="273">
                  <c:v>37195</c:v>
                </c:pt>
                <c:pt idx="274">
                  <c:v>37164</c:v>
                </c:pt>
                <c:pt idx="275">
                  <c:v>37134</c:v>
                </c:pt>
                <c:pt idx="276">
                  <c:v>37103</c:v>
                </c:pt>
                <c:pt idx="277">
                  <c:v>37072</c:v>
                </c:pt>
                <c:pt idx="278">
                  <c:v>37042</c:v>
                </c:pt>
                <c:pt idx="279">
                  <c:v>37011</c:v>
                </c:pt>
                <c:pt idx="280">
                  <c:v>36981</c:v>
                </c:pt>
                <c:pt idx="281">
                  <c:v>36950</c:v>
                </c:pt>
                <c:pt idx="282">
                  <c:v>36922</c:v>
                </c:pt>
                <c:pt idx="283">
                  <c:v>36891</c:v>
                </c:pt>
                <c:pt idx="284">
                  <c:v>36860</c:v>
                </c:pt>
                <c:pt idx="285">
                  <c:v>36830</c:v>
                </c:pt>
                <c:pt idx="286">
                  <c:v>36799</c:v>
                </c:pt>
                <c:pt idx="287">
                  <c:v>36769</c:v>
                </c:pt>
                <c:pt idx="288">
                  <c:v>36738</c:v>
                </c:pt>
                <c:pt idx="289">
                  <c:v>36707</c:v>
                </c:pt>
                <c:pt idx="290">
                  <c:v>36677</c:v>
                </c:pt>
                <c:pt idx="291">
                  <c:v>36646</c:v>
                </c:pt>
                <c:pt idx="292">
                  <c:v>36616</c:v>
                </c:pt>
                <c:pt idx="293">
                  <c:v>36585</c:v>
                </c:pt>
                <c:pt idx="294">
                  <c:v>36556</c:v>
                </c:pt>
                <c:pt idx="295">
                  <c:v>36525</c:v>
                </c:pt>
                <c:pt idx="296">
                  <c:v>36494</c:v>
                </c:pt>
                <c:pt idx="297">
                  <c:v>36464</c:v>
                </c:pt>
                <c:pt idx="298">
                  <c:v>36433</c:v>
                </c:pt>
                <c:pt idx="299">
                  <c:v>36403</c:v>
                </c:pt>
                <c:pt idx="300">
                  <c:v>36372</c:v>
                </c:pt>
                <c:pt idx="301">
                  <c:v>36341</c:v>
                </c:pt>
                <c:pt idx="302">
                  <c:v>36311</c:v>
                </c:pt>
                <c:pt idx="303">
                  <c:v>36280</c:v>
                </c:pt>
                <c:pt idx="304">
                  <c:v>36250</c:v>
                </c:pt>
                <c:pt idx="305">
                  <c:v>36219</c:v>
                </c:pt>
                <c:pt idx="306">
                  <c:v>36191</c:v>
                </c:pt>
                <c:pt idx="307">
                  <c:v>36160</c:v>
                </c:pt>
                <c:pt idx="308">
                  <c:v>36129</c:v>
                </c:pt>
                <c:pt idx="309">
                  <c:v>36099</c:v>
                </c:pt>
                <c:pt idx="310">
                  <c:v>36068</c:v>
                </c:pt>
                <c:pt idx="311">
                  <c:v>36038</c:v>
                </c:pt>
                <c:pt idx="312">
                  <c:v>36007</c:v>
                </c:pt>
                <c:pt idx="313">
                  <c:v>35976</c:v>
                </c:pt>
                <c:pt idx="314">
                  <c:v>35946</c:v>
                </c:pt>
                <c:pt idx="315">
                  <c:v>35915</c:v>
                </c:pt>
                <c:pt idx="316">
                  <c:v>35885</c:v>
                </c:pt>
                <c:pt idx="317">
                  <c:v>35854</c:v>
                </c:pt>
                <c:pt idx="318">
                  <c:v>35826</c:v>
                </c:pt>
                <c:pt idx="319">
                  <c:v>35795</c:v>
                </c:pt>
                <c:pt idx="320">
                  <c:v>35764</c:v>
                </c:pt>
                <c:pt idx="321">
                  <c:v>35734</c:v>
                </c:pt>
                <c:pt idx="322">
                  <c:v>35703</c:v>
                </c:pt>
                <c:pt idx="323">
                  <c:v>35671</c:v>
                </c:pt>
                <c:pt idx="324">
                  <c:v>35642</c:v>
                </c:pt>
                <c:pt idx="325">
                  <c:v>35611</c:v>
                </c:pt>
                <c:pt idx="326">
                  <c:v>35580</c:v>
                </c:pt>
                <c:pt idx="327">
                  <c:v>35550</c:v>
                </c:pt>
                <c:pt idx="328">
                  <c:v>35520</c:v>
                </c:pt>
                <c:pt idx="329">
                  <c:v>35489</c:v>
                </c:pt>
                <c:pt idx="330">
                  <c:v>35461</c:v>
                </c:pt>
                <c:pt idx="331">
                  <c:v>35430</c:v>
                </c:pt>
                <c:pt idx="332">
                  <c:v>35398</c:v>
                </c:pt>
                <c:pt idx="333">
                  <c:v>35369</c:v>
                </c:pt>
                <c:pt idx="334">
                  <c:v>35338</c:v>
                </c:pt>
                <c:pt idx="335">
                  <c:v>35307</c:v>
                </c:pt>
                <c:pt idx="336">
                  <c:v>35277</c:v>
                </c:pt>
                <c:pt idx="337">
                  <c:v>35244</c:v>
                </c:pt>
                <c:pt idx="338">
                  <c:v>35216</c:v>
                </c:pt>
                <c:pt idx="339">
                  <c:v>35185</c:v>
                </c:pt>
                <c:pt idx="340">
                  <c:v>35153</c:v>
                </c:pt>
                <c:pt idx="341">
                  <c:v>35124</c:v>
                </c:pt>
                <c:pt idx="342">
                  <c:v>35095</c:v>
                </c:pt>
                <c:pt idx="343">
                  <c:v>35062</c:v>
                </c:pt>
                <c:pt idx="344">
                  <c:v>35033</c:v>
                </c:pt>
                <c:pt idx="345">
                  <c:v>35003</c:v>
                </c:pt>
                <c:pt idx="346">
                  <c:v>34971</c:v>
                </c:pt>
                <c:pt idx="347">
                  <c:v>34942</c:v>
                </c:pt>
                <c:pt idx="348">
                  <c:v>34911</c:v>
                </c:pt>
                <c:pt idx="349">
                  <c:v>34880</c:v>
                </c:pt>
                <c:pt idx="350">
                  <c:v>34850</c:v>
                </c:pt>
                <c:pt idx="351">
                  <c:v>34817</c:v>
                </c:pt>
                <c:pt idx="352">
                  <c:v>34789</c:v>
                </c:pt>
                <c:pt idx="353">
                  <c:v>34758</c:v>
                </c:pt>
                <c:pt idx="354">
                  <c:v>34730</c:v>
                </c:pt>
                <c:pt idx="355">
                  <c:v>34698</c:v>
                </c:pt>
                <c:pt idx="356">
                  <c:v>34668</c:v>
                </c:pt>
                <c:pt idx="357">
                  <c:v>34638</c:v>
                </c:pt>
                <c:pt idx="358">
                  <c:v>34607</c:v>
                </c:pt>
                <c:pt idx="359">
                  <c:v>34577</c:v>
                </c:pt>
                <c:pt idx="360">
                  <c:v>34515</c:v>
                </c:pt>
                <c:pt idx="361">
                  <c:v>0</c:v>
                </c:pt>
              </c:numCache>
            </c:numRef>
          </c:cat>
          <c:val>
            <c:numRef>
              <c:f>SLIDE_4!$H$2:$H$1002</c:f>
              <c:numCache>
                <c:formatCode>General</c:formatCode>
                <c:ptCount val="1001"/>
                <c:pt idx="1">
                  <c:v>-0.03</c:v>
                </c:pt>
                <c:pt idx="2">
                  <c:v>-0.5</c:v>
                </c:pt>
                <c:pt idx="3">
                  <c:v>-0.72</c:v>
                </c:pt>
                <c:pt idx="4">
                  <c:v>-0.33</c:v>
                </c:pt>
                <c:pt idx="5">
                  <c:v>-0.1</c:v>
                </c:pt>
                <c:pt idx="6">
                  <c:v>-0.14000000000000001</c:v>
                </c:pt>
                <c:pt idx="7">
                  <c:v>-0.22</c:v>
                </c:pt>
                <c:pt idx="8">
                  <c:v>0.04</c:v>
                </c:pt>
                <c:pt idx="9">
                  <c:v>-0.22</c:v>
                </c:pt>
                <c:pt idx="10">
                  <c:v>-0.35</c:v>
                </c:pt>
                <c:pt idx="11">
                  <c:v>-0.61</c:v>
                </c:pt>
                <c:pt idx="12">
                  <c:v>-0.77</c:v>
                </c:pt>
                <c:pt idx="13">
                  <c:v>-0.88</c:v>
                </c:pt>
                <c:pt idx="14">
                  <c:v>-1.2</c:v>
                </c:pt>
                <c:pt idx="15">
                  <c:v>-0.93</c:v>
                </c:pt>
                <c:pt idx="16">
                  <c:v>-0.77</c:v>
                </c:pt>
                <c:pt idx="17">
                  <c:v>0.14000000000000001</c:v>
                </c:pt>
                <c:pt idx="18">
                  <c:v>1.01</c:v>
                </c:pt>
                <c:pt idx="19">
                  <c:v>1.18</c:v>
                </c:pt>
                <c:pt idx="20">
                  <c:v>1.34</c:v>
                </c:pt>
                <c:pt idx="21">
                  <c:v>1.72</c:v>
                </c:pt>
                <c:pt idx="22">
                  <c:v>1.71</c:v>
                </c:pt>
                <c:pt idx="23">
                  <c:v>1.8</c:v>
                </c:pt>
                <c:pt idx="24">
                  <c:v>2.1</c:v>
                </c:pt>
                <c:pt idx="25">
                  <c:v>2.65</c:v>
                </c:pt>
                <c:pt idx="26">
                  <c:v>2.95</c:v>
                </c:pt>
                <c:pt idx="27">
                  <c:v>3.52</c:v>
                </c:pt>
                <c:pt idx="28">
                  <c:v>2.93</c:v>
                </c:pt>
                <c:pt idx="29">
                  <c:v>2.77</c:v>
                </c:pt>
                <c:pt idx="30">
                  <c:v>3.73</c:v>
                </c:pt>
                <c:pt idx="31">
                  <c:v>4.29</c:v>
                </c:pt>
                <c:pt idx="32">
                  <c:v>4.2699999999999996</c:v>
                </c:pt>
                <c:pt idx="33">
                  <c:v>4</c:v>
                </c:pt>
                <c:pt idx="34">
                  <c:v>3.41</c:v>
                </c:pt>
                <c:pt idx="35">
                  <c:v>3.33</c:v>
                </c:pt>
                <c:pt idx="36">
                  <c:v>2.74</c:v>
                </c:pt>
                <c:pt idx="37">
                  <c:v>2.85</c:v>
                </c:pt>
                <c:pt idx="38">
                  <c:v>3.04</c:v>
                </c:pt>
                <c:pt idx="39">
                  <c:v>2.77</c:v>
                </c:pt>
                <c:pt idx="40">
                  <c:v>2.36</c:v>
                </c:pt>
                <c:pt idx="41">
                  <c:v>2.04</c:v>
                </c:pt>
                <c:pt idx="42">
                  <c:v>1.57</c:v>
                </c:pt>
                <c:pt idx="43">
                  <c:v>1.62</c:v>
                </c:pt>
                <c:pt idx="44">
                  <c:v>0.67</c:v>
                </c:pt>
                <c:pt idx="45">
                  <c:v>0.02</c:v>
                </c:pt>
                <c:pt idx="46">
                  <c:v>0.46</c:v>
                </c:pt>
                <c:pt idx="47">
                  <c:v>1.28</c:v>
                </c:pt>
                <c:pt idx="48">
                  <c:v>2.63</c:v>
                </c:pt>
                <c:pt idx="49">
                  <c:v>1.8</c:v>
                </c:pt>
                <c:pt idx="50">
                  <c:v>2.2999999999999998</c:v>
                </c:pt>
                <c:pt idx="51">
                  <c:v>3.16</c:v>
                </c:pt>
                <c:pt idx="52">
                  <c:v>2.66</c:v>
                </c:pt>
                <c:pt idx="53">
                  <c:v>1.23</c:v>
                </c:pt>
                <c:pt idx="54">
                  <c:v>-0.03</c:v>
                </c:pt>
                <c:pt idx="55">
                  <c:v>0.1</c:v>
                </c:pt>
                <c:pt idx="56">
                  <c:v>0.06</c:v>
                </c:pt>
                <c:pt idx="57">
                  <c:v>0.01</c:v>
                </c:pt>
                <c:pt idx="58">
                  <c:v>7.0000000000000007E-2</c:v>
                </c:pt>
                <c:pt idx="59">
                  <c:v>-0.17</c:v>
                </c:pt>
                <c:pt idx="60">
                  <c:v>-0.42</c:v>
                </c:pt>
                <c:pt idx="61">
                  <c:v>-0.52</c:v>
                </c:pt>
                <c:pt idx="62">
                  <c:v>-0.4</c:v>
                </c:pt>
                <c:pt idx="63">
                  <c:v>0.16</c:v>
                </c:pt>
                <c:pt idx="64">
                  <c:v>0.38</c:v>
                </c:pt>
                <c:pt idx="65">
                  <c:v>0.27</c:v>
                </c:pt>
                <c:pt idx="66">
                  <c:v>0.56000000000000005</c:v>
                </c:pt>
                <c:pt idx="67">
                  <c:v>0.52</c:v>
                </c:pt>
                <c:pt idx="68">
                  <c:v>0.53</c:v>
                </c:pt>
                <c:pt idx="69">
                  <c:v>0.63</c:v>
                </c:pt>
                <c:pt idx="70">
                  <c:v>0.57999999999999996</c:v>
                </c:pt>
                <c:pt idx="71">
                  <c:v>0.56000000000000005</c:v>
                </c:pt>
                <c:pt idx="72">
                  <c:v>0.66</c:v>
                </c:pt>
                <c:pt idx="73">
                  <c:v>0.55000000000000004</c:v>
                </c:pt>
                <c:pt idx="74">
                  <c:v>0.5</c:v>
                </c:pt>
                <c:pt idx="75">
                  <c:v>0.59</c:v>
                </c:pt>
                <c:pt idx="76">
                  <c:v>0.45</c:v>
                </c:pt>
                <c:pt idx="77">
                  <c:v>0.14000000000000001</c:v>
                </c:pt>
                <c:pt idx="78">
                  <c:v>0.54</c:v>
                </c:pt>
                <c:pt idx="79">
                  <c:v>0.64</c:v>
                </c:pt>
                <c:pt idx="80">
                  <c:v>0.72</c:v>
                </c:pt>
                <c:pt idx="81">
                  <c:v>0.87</c:v>
                </c:pt>
                <c:pt idx="82">
                  <c:v>0.57999999999999996</c:v>
                </c:pt>
                <c:pt idx="83">
                  <c:v>0.32</c:v>
                </c:pt>
                <c:pt idx="84">
                  <c:v>0.1</c:v>
                </c:pt>
                <c:pt idx="85">
                  <c:v>0.16</c:v>
                </c:pt>
                <c:pt idx="86">
                  <c:v>-0.12</c:v>
                </c:pt>
                <c:pt idx="87">
                  <c:v>0.02</c:v>
                </c:pt>
                <c:pt idx="88">
                  <c:v>0.08</c:v>
                </c:pt>
                <c:pt idx="89">
                  <c:v>0</c:v>
                </c:pt>
                <c:pt idx="90">
                  <c:v>0.14000000000000001</c:v>
                </c:pt>
                <c:pt idx="91">
                  <c:v>0.08</c:v>
                </c:pt>
                <c:pt idx="92">
                  <c:v>0</c:v>
                </c:pt>
                <c:pt idx="93">
                  <c:v>0.17</c:v>
                </c:pt>
                <c:pt idx="94">
                  <c:v>-0.16</c:v>
                </c:pt>
                <c:pt idx="95">
                  <c:v>0.03</c:v>
                </c:pt>
                <c:pt idx="96">
                  <c:v>-0.11</c:v>
                </c:pt>
                <c:pt idx="97">
                  <c:v>-0.27</c:v>
                </c:pt>
                <c:pt idx="98">
                  <c:v>-0.49</c:v>
                </c:pt>
                <c:pt idx="99">
                  <c:v>-0.43</c:v>
                </c:pt>
                <c:pt idx="100">
                  <c:v>-0.75</c:v>
                </c:pt>
                <c:pt idx="101">
                  <c:v>-0.67</c:v>
                </c:pt>
                <c:pt idx="102">
                  <c:v>-0.59</c:v>
                </c:pt>
                <c:pt idx="103">
                  <c:v>-0.47</c:v>
                </c:pt>
                <c:pt idx="104">
                  <c:v>-0.5</c:v>
                </c:pt>
                <c:pt idx="105">
                  <c:v>-0.41</c:v>
                </c:pt>
                <c:pt idx="106">
                  <c:v>-0.38</c:v>
                </c:pt>
                <c:pt idx="107">
                  <c:v>-0.49</c:v>
                </c:pt>
                <c:pt idx="108">
                  <c:v>-0.28999999999999998</c:v>
                </c:pt>
                <c:pt idx="109">
                  <c:v>-0.72</c:v>
                </c:pt>
                <c:pt idx="110">
                  <c:v>-0.43</c:v>
                </c:pt>
                <c:pt idx="111">
                  <c:v>-0.5</c:v>
                </c:pt>
                <c:pt idx="112">
                  <c:v>-0.25</c:v>
                </c:pt>
                <c:pt idx="113">
                  <c:v>-0.15</c:v>
                </c:pt>
                <c:pt idx="114">
                  <c:v>-0.51</c:v>
                </c:pt>
                <c:pt idx="115">
                  <c:v>-0.23</c:v>
                </c:pt>
                <c:pt idx="116">
                  <c:v>-0.56999999999999995</c:v>
                </c:pt>
                <c:pt idx="117">
                  <c:v>-0.41</c:v>
                </c:pt>
                <c:pt idx="118">
                  <c:v>-0.63</c:v>
                </c:pt>
                <c:pt idx="119">
                  <c:v>-0.59</c:v>
                </c:pt>
                <c:pt idx="120">
                  <c:v>-0.8</c:v>
                </c:pt>
                <c:pt idx="121">
                  <c:v>-0.74</c:v>
                </c:pt>
                <c:pt idx="122">
                  <c:v>-0.95</c:v>
                </c:pt>
                <c:pt idx="123">
                  <c:v>-0.95</c:v>
                </c:pt>
                <c:pt idx="124">
                  <c:v>-0.61</c:v>
                </c:pt>
                <c:pt idx="125">
                  <c:v>-0.3</c:v>
                </c:pt>
                <c:pt idx="126">
                  <c:v>-0.55000000000000004</c:v>
                </c:pt>
                <c:pt idx="127">
                  <c:v>-0.51</c:v>
                </c:pt>
                <c:pt idx="128">
                  <c:v>-0.72</c:v>
                </c:pt>
                <c:pt idx="129">
                  <c:v>-0.28999999999999998</c:v>
                </c:pt>
                <c:pt idx="130">
                  <c:v>-0.46</c:v>
                </c:pt>
                <c:pt idx="131">
                  <c:v>-0.67</c:v>
                </c:pt>
                <c:pt idx="132">
                  <c:v>-0.65</c:v>
                </c:pt>
                <c:pt idx="133">
                  <c:v>-0.59</c:v>
                </c:pt>
                <c:pt idx="134">
                  <c:v>-0.79</c:v>
                </c:pt>
                <c:pt idx="135">
                  <c:v>-0.56999999999999995</c:v>
                </c:pt>
                <c:pt idx="136">
                  <c:v>-0.41</c:v>
                </c:pt>
                <c:pt idx="137">
                  <c:v>-0.21</c:v>
                </c:pt>
                <c:pt idx="138">
                  <c:v>0.02</c:v>
                </c:pt>
                <c:pt idx="139">
                  <c:v>-0.16</c:v>
                </c:pt>
                <c:pt idx="140">
                  <c:v>-0.46</c:v>
                </c:pt>
                <c:pt idx="141">
                  <c:v>-0.1</c:v>
                </c:pt>
                <c:pt idx="142">
                  <c:v>-0.31</c:v>
                </c:pt>
                <c:pt idx="143">
                  <c:v>-0.17</c:v>
                </c:pt>
                <c:pt idx="144">
                  <c:v>-0.75</c:v>
                </c:pt>
                <c:pt idx="145">
                  <c:v>-0.61</c:v>
                </c:pt>
                <c:pt idx="146">
                  <c:v>-0.53</c:v>
                </c:pt>
                <c:pt idx="147">
                  <c:v>-0.21</c:v>
                </c:pt>
                <c:pt idx="148">
                  <c:v>-0.13</c:v>
                </c:pt>
                <c:pt idx="149">
                  <c:v>0.04</c:v>
                </c:pt>
                <c:pt idx="150">
                  <c:v>0.37</c:v>
                </c:pt>
                <c:pt idx="151">
                  <c:v>0.09</c:v>
                </c:pt>
                <c:pt idx="152">
                  <c:v>0.13</c:v>
                </c:pt>
                <c:pt idx="153">
                  <c:v>-0.18</c:v>
                </c:pt>
                <c:pt idx="154">
                  <c:v>-0.32</c:v>
                </c:pt>
                <c:pt idx="155">
                  <c:v>-0.14000000000000001</c:v>
                </c:pt>
                <c:pt idx="156">
                  <c:v>0.1</c:v>
                </c:pt>
                <c:pt idx="157">
                  <c:v>0.08</c:v>
                </c:pt>
                <c:pt idx="158">
                  <c:v>0.78</c:v>
                </c:pt>
                <c:pt idx="159">
                  <c:v>1.35</c:v>
                </c:pt>
                <c:pt idx="160">
                  <c:v>0.54</c:v>
                </c:pt>
                <c:pt idx="161">
                  <c:v>0.17</c:v>
                </c:pt>
                <c:pt idx="162">
                  <c:v>0.57999999999999996</c:v>
                </c:pt>
                <c:pt idx="163">
                  <c:v>0.71</c:v>
                </c:pt>
                <c:pt idx="164">
                  <c:v>0.4</c:v>
                </c:pt>
                <c:pt idx="165">
                  <c:v>0.26</c:v>
                </c:pt>
                <c:pt idx="166">
                  <c:v>0.12</c:v>
                </c:pt>
                <c:pt idx="167">
                  <c:v>0.03</c:v>
                </c:pt>
                <c:pt idx="168">
                  <c:v>-0.11</c:v>
                </c:pt>
                <c:pt idx="169">
                  <c:v>0.19</c:v>
                </c:pt>
                <c:pt idx="170">
                  <c:v>0.65</c:v>
                </c:pt>
                <c:pt idx="171">
                  <c:v>0.26</c:v>
                </c:pt>
                <c:pt idx="172">
                  <c:v>0.26</c:v>
                </c:pt>
                <c:pt idx="173">
                  <c:v>-0.05</c:v>
                </c:pt>
                <c:pt idx="174">
                  <c:v>-0.36</c:v>
                </c:pt>
                <c:pt idx="175">
                  <c:v>-0.64</c:v>
                </c:pt>
                <c:pt idx="176">
                  <c:v>-0.9</c:v>
                </c:pt>
                <c:pt idx="177">
                  <c:v>-0.79</c:v>
                </c:pt>
                <c:pt idx="178">
                  <c:v>-0.67</c:v>
                </c:pt>
                <c:pt idx="179">
                  <c:v>-1.17</c:v>
                </c:pt>
                <c:pt idx="180">
                  <c:v>-0.7</c:v>
                </c:pt>
                <c:pt idx="181">
                  <c:v>-0.4</c:v>
                </c:pt>
                <c:pt idx="182">
                  <c:v>0.03</c:v>
                </c:pt>
                <c:pt idx="183">
                  <c:v>0.47</c:v>
                </c:pt>
                <c:pt idx="184">
                  <c:v>0.36</c:v>
                </c:pt>
                <c:pt idx="185">
                  <c:v>-0.02</c:v>
                </c:pt>
                <c:pt idx="186">
                  <c:v>-0.43</c:v>
                </c:pt>
                <c:pt idx="187">
                  <c:v>-0.89</c:v>
                </c:pt>
                <c:pt idx="188">
                  <c:v>-1.24</c:v>
                </c:pt>
                <c:pt idx="189">
                  <c:v>-0.24</c:v>
                </c:pt>
                <c:pt idx="190">
                  <c:v>-0.32</c:v>
                </c:pt>
                <c:pt idx="191">
                  <c:v>0.35</c:v>
                </c:pt>
                <c:pt idx="192">
                  <c:v>0.74</c:v>
                </c:pt>
                <c:pt idx="193">
                  <c:v>0.14000000000000001</c:v>
                </c:pt>
                <c:pt idx="194">
                  <c:v>-0.02</c:v>
                </c:pt>
                <c:pt idx="195">
                  <c:v>0.11</c:v>
                </c:pt>
                <c:pt idx="196">
                  <c:v>0.05</c:v>
                </c:pt>
                <c:pt idx="197">
                  <c:v>0.26</c:v>
                </c:pt>
                <c:pt idx="198">
                  <c:v>-0.54</c:v>
                </c:pt>
                <c:pt idx="199">
                  <c:v>-0.15</c:v>
                </c:pt>
                <c:pt idx="200">
                  <c:v>-0.71</c:v>
                </c:pt>
                <c:pt idx="201">
                  <c:v>-0.72</c:v>
                </c:pt>
                <c:pt idx="202">
                  <c:v>-0.08</c:v>
                </c:pt>
                <c:pt idx="203">
                  <c:v>-0.1</c:v>
                </c:pt>
                <c:pt idx="204">
                  <c:v>-0.45</c:v>
                </c:pt>
                <c:pt idx="205">
                  <c:v>-0.28999999999999998</c:v>
                </c:pt>
                <c:pt idx="206">
                  <c:v>-0.33</c:v>
                </c:pt>
                <c:pt idx="207">
                  <c:v>-0.77</c:v>
                </c:pt>
                <c:pt idx="208">
                  <c:v>-0.49</c:v>
                </c:pt>
                <c:pt idx="209">
                  <c:v>-0.56000000000000005</c:v>
                </c:pt>
                <c:pt idx="210">
                  <c:v>-0.57999999999999996</c:v>
                </c:pt>
                <c:pt idx="211">
                  <c:v>-0.33</c:v>
                </c:pt>
                <c:pt idx="212">
                  <c:v>-0.18</c:v>
                </c:pt>
                <c:pt idx="213">
                  <c:v>-0.36</c:v>
                </c:pt>
                <c:pt idx="214">
                  <c:v>-0.54</c:v>
                </c:pt>
                <c:pt idx="215">
                  <c:v>0.24</c:v>
                </c:pt>
                <c:pt idx="216">
                  <c:v>0.03</c:v>
                </c:pt>
                <c:pt idx="217">
                  <c:v>0.38</c:v>
                </c:pt>
                <c:pt idx="218">
                  <c:v>-0.02</c:v>
                </c:pt>
                <c:pt idx="219">
                  <c:v>0.2</c:v>
                </c:pt>
                <c:pt idx="220">
                  <c:v>-0.19</c:v>
                </c:pt>
                <c:pt idx="221">
                  <c:v>-0.52</c:v>
                </c:pt>
                <c:pt idx="222">
                  <c:v>-0.41</c:v>
                </c:pt>
                <c:pt idx="223">
                  <c:v>-0.55000000000000004</c:v>
                </c:pt>
                <c:pt idx="224">
                  <c:v>-0.27</c:v>
                </c:pt>
                <c:pt idx="225">
                  <c:v>0.15</c:v>
                </c:pt>
                <c:pt idx="226">
                  <c:v>0.14000000000000001</c:v>
                </c:pt>
                <c:pt idx="227">
                  <c:v>-0.59</c:v>
                </c:pt>
                <c:pt idx="228">
                  <c:v>-0.62</c:v>
                </c:pt>
                <c:pt idx="229">
                  <c:v>-0.8</c:v>
                </c:pt>
                <c:pt idx="230">
                  <c:v>-1.01</c:v>
                </c:pt>
                <c:pt idx="231">
                  <c:v>-1.33</c:v>
                </c:pt>
                <c:pt idx="232">
                  <c:v>-0.44</c:v>
                </c:pt>
                <c:pt idx="233">
                  <c:v>-0.42</c:v>
                </c:pt>
                <c:pt idx="234">
                  <c:v>-0.28999999999999998</c:v>
                </c:pt>
                <c:pt idx="235">
                  <c:v>-0.16</c:v>
                </c:pt>
                <c:pt idx="236">
                  <c:v>-0.44</c:v>
                </c:pt>
                <c:pt idx="237">
                  <c:v>-0.71</c:v>
                </c:pt>
                <c:pt idx="238">
                  <c:v>-0.15</c:v>
                </c:pt>
                <c:pt idx="239">
                  <c:v>-7.0000000000000007E-2</c:v>
                </c:pt>
                <c:pt idx="240">
                  <c:v>-0.63</c:v>
                </c:pt>
                <c:pt idx="241">
                  <c:v>0.22</c:v>
                </c:pt>
                <c:pt idx="242">
                  <c:v>0.5</c:v>
                </c:pt>
                <c:pt idx="243">
                  <c:v>0.15</c:v>
                </c:pt>
                <c:pt idx="244">
                  <c:v>-0.14000000000000001</c:v>
                </c:pt>
                <c:pt idx="245">
                  <c:v>-0.66</c:v>
                </c:pt>
                <c:pt idx="246">
                  <c:v>-0.86</c:v>
                </c:pt>
                <c:pt idx="247">
                  <c:v>-0.56000000000000005</c:v>
                </c:pt>
                <c:pt idx="248">
                  <c:v>-0.62</c:v>
                </c:pt>
                <c:pt idx="249">
                  <c:v>-0.67</c:v>
                </c:pt>
                <c:pt idx="250">
                  <c:v>-0.3</c:v>
                </c:pt>
                <c:pt idx="251">
                  <c:v>-0.27</c:v>
                </c:pt>
                <c:pt idx="252">
                  <c:v>-0.23</c:v>
                </c:pt>
                <c:pt idx="253">
                  <c:v>-0.23</c:v>
                </c:pt>
                <c:pt idx="254">
                  <c:v>-0.44</c:v>
                </c:pt>
                <c:pt idx="255">
                  <c:v>-0.65</c:v>
                </c:pt>
                <c:pt idx="256">
                  <c:v>-0.38</c:v>
                </c:pt>
                <c:pt idx="257">
                  <c:v>-0.54</c:v>
                </c:pt>
                <c:pt idx="258">
                  <c:v>-0.84</c:v>
                </c:pt>
                <c:pt idx="259">
                  <c:v>-0.82</c:v>
                </c:pt>
                <c:pt idx="260">
                  <c:v>-1.08</c:v>
                </c:pt>
                <c:pt idx="261">
                  <c:v>-1.05</c:v>
                </c:pt>
                <c:pt idx="262">
                  <c:v>-1.1299999999999999</c:v>
                </c:pt>
                <c:pt idx="263">
                  <c:v>-1.06</c:v>
                </c:pt>
                <c:pt idx="264">
                  <c:v>-1.18</c:v>
                </c:pt>
                <c:pt idx="265">
                  <c:v>-0.88</c:v>
                </c:pt>
                <c:pt idx="266">
                  <c:v>-0.69</c:v>
                </c:pt>
                <c:pt idx="267">
                  <c:v>-0.66</c:v>
                </c:pt>
                <c:pt idx="268">
                  <c:v>-0.59</c:v>
                </c:pt>
                <c:pt idx="269">
                  <c:v>-0.59</c:v>
                </c:pt>
                <c:pt idx="270">
                  <c:v>-0.84</c:v>
                </c:pt>
                <c:pt idx="271">
                  <c:v>-1.05</c:v>
                </c:pt>
                <c:pt idx="272">
                  <c:v>-1.21</c:v>
                </c:pt>
                <c:pt idx="273">
                  <c:v>-1.04</c:v>
                </c:pt>
                <c:pt idx="274">
                  <c:v>-0.78</c:v>
                </c:pt>
                <c:pt idx="275">
                  <c:v>-0.82</c:v>
                </c:pt>
                <c:pt idx="276">
                  <c:v>-0.78</c:v>
                </c:pt>
                <c:pt idx="277">
                  <c:v>-0.68</c:v>
                </c:pt>
                <c:pt idx="278">
                  <c:v>-1.02</c:v>
                </c:pt>
                <c:pt idx="279">
                  <c:v>-0.77</c:v>
                </c:pt>
                <c:pt idx="280">
                  <c:v>-0.36</c:v>
                </c:pt>
                <c:pt idx="281">
                  <c:v>-0.63</c:v>
                </c:pt>
                <c:pt idx="282">
                  <c:v>-0.7</c:v>
                </c:pt>
                <c:pt idx="283">
                  <c:v>-0.67</c:v>
                </c:pt>
                <c:pt idx="284">
                  <c:v>-0.61</c:v>
                </c:pt>
                <c:pt idx="285">
                  <c:v>-0.44</c:v>
                </c:pt>
                <c:pt idx="286">
                  <c:v>0.06</c:v>
                </c:pt>
                <c:pt idx="287">
                  <c:v>0.09</c:v>
                </c:pt>
                <c:pt idx="288">
                  <c:v>0.01</c:v>
                </c:pt>
                <c:pt idx="289">
                  <c:v>0.02</c:v>
                </c:pt>
                <c:pt idx="290">
                  <c:v>0.22</c:v>
                </c:pt>
                <c:pt idx="291">
                  <c:v>-0.01</c:v>
                </c:pt>
                <c:pt idx="292">
                  <c:v>-0.48</c:v>
                </c:pt>
                <c:pt idx="293">
                  <c:v>-0.54</c:v>
                </c:pt>
                <c:pt idx="294">
                  <c:v>-0.65</c:v>
                </c:pt>
                <c:pt idx="295">
                  <c:v>-0.46</c:v>
                </c:pt>
                <c:pt idx="296">
                  <c:v>-0.35</c:v>
                </c:pt>
                <c:pt idx="297">
                  <c:v>-0.27</c:v>
                </c:pt>
                <c:pt idx="298">
                  <c:v>-0.59</c:v>
                </c:pt>
                <c:pt idx="299">
                  <c:v>-0.66</c:v>
                </c:pt>
                <c:pt idx="300">
                  <c:v>-0.76</c:v>
                </c:pt>
                <c:pt idx="301">
                  <c:v>-0.6</c:v>
                </c:pt>
                <c:pt idx="302">
                  <c:v>-0.56000000000000005</c:v>
                </c:pt>
                <c:pt idx="303">
                  <c:v>-0.43</c:v>
                </c:pt>
                <c:pt idx="304">
                  <c:v>-0.3</c:v>
                </c:pt>
                <c:pt idx="305">
                  <c:v>-0.2</c:v>
                </c:pt>
                <c:pt idx="306">
                  <c:v>-0.62</c:v>
                </c:pt>
                <c:pt idx="307">
                  <c:v>-0.97</c:v>
                </c:pt>
                <c:pt idx="308">
                  <c:v>-0.94</c:v>
                </c:pt>
                <c:pt idx="309">
                  <c:v>-0.74</c:v>
                </c:pt>
                <c:pt idx="310">
                  <c:v>-0.79</c:v>
                </c:pt>
                <c:pt idx="311">
                  <c:v>-0.66</c:v>
                </c:pt>
                <c:pt idx="312">
                  <c:v>-0.79</c:v>
                </c:pt>
                <c:pt idx="313">
                  <c:v>-0.62</c:v>
                </c:pt>
                <c:pt idx="314">
                  <c:v>-0.44</c:v>
                </c:pt>
                <c:pt idx="315">
                  <c:v>-0.32</c:v>
                </c:pt>
                <c:pt idx="316">
                  <c:v>-0.37</c:v>
                </c:pt>
                <c:pt idx="317">
                  <c:v>-0.63</c:v>
                </c:pt>
                <c:pt idx="318">
                  <c:v>-0.86</c:v>
                </c:pt>
                <c:pt idx="319">
                  <c:v>-0.93</c:v>
                </c:pt>
                <c:pt idx="320">
                  <c:v>-0.57999999999999996</c:v>
                </c:pt>
                <c:pt idx="321">
                  <c:v>-0.23</c:v>
                </c:pt>
                <c:pt idx="322">
                  <c:v>-0.4</c:v>
                </c:pt>
                <c:pt idx="323">
                  <c:v>0</c:v>
                </c:pt>
                <c:pt idx="324">
                  <c:v>0</c:v>
                </c:pt>
                <c:pt idx="325">
                  <c:v>0</c:v>
                </c:pt>
                <c:pt idx="326">
                  <c:v>0</c:v>
                </c:pt>
                <c:pt idx="327">
                  <c:v>0</c:v>
                </c:pt>
                <c:pt idx="328">
                  <c:v>0</c:v>
                </c:pt>
                <c:pt idx="329">
                  <c:v>0</c:v>
                </c:pt>
                <c:pt idx="330">
                  <c:v>0</c:v>
                </c:pt>
                <c:pt idx="331">
                  <c:v>0</c:v>
                </c:pt>
                <c:pt idx="332">
                  <c:v>0</c:v>
                </c:pt>
                <c:pt idx="333">
                  <c:v>0</c:v>
                </c:pt>
                <c:pt idx="334">
                  <c:v>0</c:v>
                </c:pt>
                <c:pt idx="335">
                  <c:v>0</c:v>
                </c:pt>
                <c:pt idx="336">
                  <c:v>0</c:v>
                </c:pt>
                <c:pt idx="337">
                  <c:v>0</c:v>
                </c:pt>
                <c:pt idx="338">
                  <c:v>0</c:v>
                </c:pt>
                <c:pt idx="339">
                  <c:v>0</c:v>
                </c:pt>
                <c:pt idx="340">
                  <c:v>0</c:v>
                </c:pt>
                <c:pt idx="341">
                  <c:v>0</c:v>
                </c:pt>
                <c:pt idx="342">
                  <c:v>0</c:v>
                </c:pt>
                <c:pt idx="343">
                  <c:v>0</c:v>
                </c:pt>
                <c:pt idx="344">
                  <c:v>0</c:v>
                </c:pt>
                <c:pt idx="345">
                  <c:v>0</c:v>
                </c:pt>
                <c:pt idx="346">
                  <c:v>0</c:v>
                </c:pt>
                <c:pt idx="347">
                  <c:v>0</c:v>
                </c:pt>
                <c:pt idx="348">
                  <c:v>0</c:v>
                </c:pt>
                <c:pt idx="349">
                  <c:v>0</c:v>
                </c:pt>
                <c:pt idx="350">
                  <c:v>0</c:v>
                </c:pt>
                <c:pt idx="351">
                  <c:v>0</c:v>
                </c:pt>
                <c:pt idx="352">
                  <c:v>0</c:v>
                </c:pt>
                <c:pt idx="353">
                  <c:v>0</c:v>
                </c:pt>
                <c:pt idx="354">
                  <c:v>0</c:v>
                </c:pt>
                <c:pt idx="355">
                  <c:v>0</c:v>
                </c:pt>
                <c:pt idx="356">
                  <c:v>0</c:v>
                </c:pt>
                <c:pt idx="357">
                  <c:v>0</c:v>
                </c:pt>
                <c:pt idx="358">
                  <c:v>0</c:v>
                </c:pt>
                <c:pt idx="359">
                  <c:v>0</c:v>
                </c:pt>
                <c:pt idx="360">
                  <c:v>0</c:v>
                </c:pt>
                <c:pt idx="361">
                  <c:v>0</c:v>
                </c:pt>
              </c:numCache>
            </c:numRef>
          </c:val>
          <c:smooth val="0"/>
          <c:extLst>
            <c:ext xmlns:c16="http://schemas.microsoft.com/office/drawing/2014/chart" uri="{C3380CC4-5D6E-409C-BE32-E72D297353CC}">
              <c16:uniqueId val="{00000001-20FC-40B5-99FC-ACEC95345368}"/>
            </c:ext>
          </c:extLst>
        </c:ser>
        <c:dLbls>
          <c:showLegendKey val="0"/>
          <c:showVal val="0"/>
          <c:showCatName val="0"/>
          <c:showSerName val="0"/>
          <c:showPercent val="0"/>
          <c:showBubbleSize val="0"/>
        </c:dLbls>
        <c:marker val="1"/>
        <c:smooth val="0"/>
        <c:axId val="1652859119"/>
        <c:axId val="1652885039"/>
      </c:lineChart>
      <c:dateAx>
        <c:axId val="1924501518"/>
        <c:scaling>
          <c:orientation val="minMax"/>
          <c:min val="36526"/>
        </c:scaling>
        <c:delete val="0"/>
        <c:axPos val="b"/>
        <c:title>
          <c:tx>
            <c:rich>
              <a:bodyPr/>
              <a:lstStyle/>
              <a:p>
                <a:pPr>
                  <a:defRPr/>
                </a:pPr>
                <a:endParaRPr lang="pt-BR"/>
              </a:p>
            </c:rich>
          </c:tx>
          <c:overlay val="0"/>
        </c:title>
        <c:numFmt formatCode="yyyy" sourceLinked="0"/>
        <c:majorTickMark val="out"/>
        <c:minorTickMark val="none"/>
        <c:tickLblPos val="low"/>
        <c:txPr>
          <a:bodyPr rot="-5400000" vert="horz"/>
          <a:lstStyle/>
          <a:p>
            <a:pPr>
              <a:defRPr/>
            </a:pPr>
            <a:endParaRPr lang="pt-BR"/>
          </a:p>
        </c:txPr>
        <c:crossAx val="1233410096"/>
        <c:crosses val="autoZero"/>
        <c:auto val="1"/>
        <c:lblOffset val="100"/>
        <c:baseTimeUnit val="months"/>
        <c:majorUnit val="24"/>
        <c:majorTimeUnit val="months"/>
      </c:dateAx>
      <c:valAx>
        <c:axId val="1233410096"/>
        <c:scaling>
          <c:orientation val="minMax"/>
        </c:scaling>
        <c:delete val="0"/>
        <c:axPos val="l"/>
        <c:title>
          <c:tx>
            <c:rich>
              <a:bodyPr/>
              <a:lstStyle/>
              <a:p>
                <a:pPr>
                  <a:defRPr/>
                </a:pPr>
                <a:endParaRPr lang="pt-BR"/>
              </a:p>
            </c:rich>
          </c:tx>
          <c:overlay val="0"/>
        </c:title>
        <c:numFmt formatCode="0%" sourceLinked="1"/>
        <c:majorTickMark val="none"/>
        <c:minorTickMark val="none"/>
        <c:tickLblPos val="nextTo"/>
        <c:spPr>
          <a:ln/>
        </c:spPr>
        <c:crossAx val="1924501518"/>
        <c:crosses val="autoZero"/>
        <c:crossBetween val="between"/>
      </c:valAx>
      <c:valAx>
        <c:axId val="1652885039"/>
        <c:scaling>
          <c:orientation val="minMax"/>
        </c:scaling>
        <c:delete val="0"/>
        <c:axPos val="r"/>
        <c:numFmt formatCode="General" sourceLinked="1"/>
        <c:majorTickMark val="out"/>
        <c:minorTickMark val="none"/>
        <c:tickLblPos val="nextTo"/>
        <c:crossAx val="1652859119"/>
        <c:crosses val="max"/>
        <c:crossBetween val="between"/>
      </c:valAx>
      <c:dateAx>
        <c:axId val="1652859119"/>
        <c:scaling>
          <c:orientation val="minMax"/>
        </c:scaling>
        <c:delete val="1"/>
        <c:axPos val="b"/>
        <c:numFmt formatCode="m/d/yyyy" sourceLinked="1"/>
        <c:majorTickMark val="out"/>
        <c:minorTickMark val="none"/>
        <c:tickLblPos val="nextTo"/>
        <c:crossAx val="1652885039"/>
        <c:crosses val="autoZero"/>
        <c:auto val="1"/>
        <c:lblOffset val="100"/>
        <c:baseTimeUnit val="months"/>
      </c:dateAx>
    </c:plotArea>
    <c:legend>
      <c:legendPos val="b"/>
      <c:layout>
        <c:manualLayout>
          <c:xMode val="edge"/>
          <c:yMode val="edge"/>
          <c:x val="0.16901346410029383"/>
          <c:y val="0.86101082348662505"/>
          <c:w val="0.70500543834238594"/>
          <c:h val="0.13898917651337497"/>
        </c:manualLayout>
      </c:layout>
      <c:overlay val="0"/>
    </c:legend>
    <c:plotVisOnly val="1"/>
    <c:dispBlanksAs val="zero"/>
    <c:showDLblsOverMax val="1"/>
  </c:chart>
  <c:spPr>
    <a:ln w="9525">
      <a:solidFill>
        <a:schemeClr val="tx1">
          <a:tint val="75000"/>
          <a:shade val="95000"/>
          <a:satMod val="105000"/>
        </a:schemeClr>
      </a:solidFill>
    </a:ln>
  </c:spPr>
  <c:txPr>
    <a:bodyPr/>
    <a:lstStyle/>
    <a:p>
      <a:pPr>
        <a:defRPr sz="1000">
          <a:solidFill>
            <a:schemeClr val="tx1">
              <a:lumMod val="65000"/>
              <a:lumOff val="35000"/>
            </a:schemeClr>
          </a:solidFill>
          <a:latin typeface="Calibri" panose="020F0502020204030204" pitchFamily="34" charset="0"/>
          <a:cs typeface="Calibri" panose="020F0502020204030204" pitchFamily="34" charset="0"/>
        </a:defRPr>
      </a:pPr>
      <a:endParaRPr lang="pt-B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b="1"/>
              <a:t>Taxa de Desemprego - economias selecionadas</a:t>
            </a:r>
          </a:p>
        </c:rich>
      </c:tx>
      <c:overlay val="0"/>
      <c:spPr>
        <a:noFill/>
        <a:ln>
          <a:noFill/>
        </a:ln>
        <a:effectLst/>
      </c:spPr>
      <c:txPr>
        <a:bodyPr rot="0" spcFirstLastPara="1" vertOverflow="ellipsis" vert="horz" wrap="square" anchor="ctr" anchorCtr="1"/>
        <a:lstStyle/>
        <a:p>
          <a:pPr>
            <a:defRPr lang="en-US"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8.5764800917239939E-2"/>
          <c:y val="0.13931723484848485"/>
          <c:w val="0.82847039816552015"/>
          <c:h val="0.63635511363636366"/>
        </c:manualLayout>
      </c:layout>
      <c:lineChart>
        <c:grouping val="standard"/>
        <c:varyColors val="0"/>
        <c:ser>
          <c:idx val="0"/>
          <c:order val="0"/>
          <c:tx>
            <c:strRef>
              <c:f>SLIDE_4!$O$1</c:f>
              <c:strCache>
                <c:ptCount val="1"/>
                <c:pt idx="0">
                  <c:v>Estados Unidos</c:v>
                </c:pt>
              </c:strCache>
            </c:strRef>
          </c:tx>
          <c:spPr>
            <a:ln w="28575" cap="rnd">
              <a:solidFill>
                <a:srgbClr val="5B9BD5"/>
              </a:solidFill>
              <a:round/>
            </a:ln>
            <a:effectLst/>
          </c:spPr>
          <c:marker>
            <c:symbol val="none"/>
          </c:marker>
          <c:cat>
            <c:numRef>
              <c:f>SLIDE_4!$N$2:$N$534</c:f>
              <c:numCache>
                <c:formatCode>m/d/yyyy</c:formatCode>
                <c:ptCount val="533"/>
                <c:pt idx="0">
                  <c:v>45473</c:v>
                </c:pt>
                <c:pt idx="1">
                  <c:v>45443</c:v>
                </c:pt>
                <c:pt idx="2">
                  <c:v>45412</c:v>
                </c:pt>
                <c:pt idx="3">
                  <c:v>45382</c:v>
                </c:pt>
                <c:pt idx="4">
                  <c:v>45351</c:v>
                </c:pt>
                <c:pt idx="5">
                  <c:v>45322</c:v>
                </c:pt>
                <c:pt idx="6">
                  <c:v>45291</c:v>
                </c:pt>
                <c:pt idx="7">
                  <c:v>45260</c:v>
                </c:pt>
                <c:pt idx="8">
                  <c:v>45230</c:v>
                </c:pt>
                <c:pt idx="9">
                  <c:v>45199</c:v>
                </c:pt>
                <c:pt idx="10">
                  <c:v>45169</c:v>
                </c:pt>
                <c:pt idx="11">
                  <c:v>45138</c:v>
                </c:pt>
                <c:pt idx="12">
                  <c:v>45107</c:v>
                </c:pt>
                <c:pt idx="13">
                  <c:v>45077</c:v>
                </c:pt>
                <c:pt idx="14">
                  <c:v>45046</c:v>
                </c:pt>
                <c:pt idx="15">
                  <c:v>45016</c:v>
                </c:pt>
                <c:pt idx="16">
                  <c:v>44985</c:v>
                </c:pt>
                <c:pt idx="17">
                  <c:v>44957</c:v>
                </c:pt>
                <c:pt idx="18">
                  <c:v>44926</c:v>
                </c:pt>
                <c:pt idx="19">
                  <c:v>44895</c:v>
                </c:pt>
                <c:pt idx="20">
                  <c:v>44865</c:v>
                </c:pt>
                <c:pt idx="21">
                  <c:v>44834</c:v>
                </c:pt>
                <c:pt idx="22">
                  <c:v>44804</c:v>
                </c:pt>
                <c:pt idx="23">
                  <c:v>44773</c:v>
                </c:pt>
                <c:pt idx="24">
                  <c:v>44742</c:v>
                </c:pt>
                <c:pt idx="25">
                  <c:v>44712</c:v>
                </c:pt>
                <c:pt idx="26">
                  <c:v>44681</c:v>
                </c:pt>
                <c:pt idx="27">
                  <c:v>44651</c:v>
                </c:pt>
                <c:pt idx="28">
                  <c:v>44620</c:v>
                </c:pt>
                <c:pt idx="29">
                  <c:v>44592</c:v>
                </c:pt>
                <c:pt idx="30">
                  <c:v>44561</c:v>
                </c:pt>
                <c:pt idx="31">
                  <c:v>44530</c:v>
                </c:pt>
                <c:pt idx="32">
                  <c:v>44500</c:v>
                </c:pt>
                <c:pt idx="33">
                  <c:v>44469</c:v>
                </c:pt>
                <c:pt idx="34">
                  <c:v>44439</c:v>
                </c:pt>
                <c:pt idx="35">
                  <c:v>44408</c:v>
                </c:pt>
                <c:pt idx="36">
                  <c:v>44377</c:v>
                </c:pt>
                <c:pt idx="37">
                  <c:v>44347</c:v>
                </c:pt>
                <c:pt idx="38">
                  <c:v>44316</c:v>
                </c:pt>
                <c:pt idx="39">
                  <c:v>44286</c:v>
                </c:pt>
                <c:pt idx="40">
                  <c:v>44255</c:v>
                </c:pt>
                <c:pt idx="41">
                  <c:v>44227</c:v>
                </c:pt>
                <c:pt idx="42">
                  <c:v>44196</c:v>
                </c:pt>
                <c:pt idx="43">
                  <c:v>44165</c:v>
                </c:pt>
                <c:pt idx="44">
                  <c:v>44135</c:v>
                </c:pt>
                <c:pt idx="45">
                  <c:v>44104</c:v>
                </c:pt>
                <c:pt idx="46">
                  <c:v>44074</c:v>
                </c:pt>
                <c:pt idx="47">
                  <c:v>44043</c:v>
                </c:pt>
                <c:pt idx="48">
                  <c:v>44012</c:v>
                </c:pt>
                <c:pt idx="49">
                  <c:v>43982</c:v>
                </c:pt>
                <c:pt idx="50">
                  <c:v>43951</c:v>
                </c:pt>
                <c:pt idx="51">
                  <c:v>43921</c:v>
                </c:pt>
                <c:pt idx="52">
                  <c:v>43890</c:v>
                </c:pt>
                <c:pt idx="53">
                  <c:v>43861</c:v>
                </c:pt>
                <c:pt idx="54">
                  <c:v>43830</c:v>
                </c:pt>
                <c:pt idx="55">
                  <c:v>43799</c:v>
                </c:pt>
                <c:pt idx="56">
                  <c:v>43769</c:v>
                </c:pt>
                <c:pt idx="57">
                  <c:v>43738</c:v>
                </c:pt>
                <c:pt idx="58">
                  <c:v>43708</c:v>
                </c:pt>
                <c:pt idx="59">
                  <c:v>43677</c:v>
                </c:pt>
                <c:pt idx="60">
                  <c:v>43646</c:v>
                </c:pt>
                <c:pt idx="61">
                  <c:v>43616</c:v>
                </c:pt>
                <c:pt idx="62">
                  <c:v>43585</c:v>
                </c:pt>
                <c:pt idx="63">
                  <c:v>43555</c:v>
                </c:pt>
                <c:pt idx="64">
                  <c:v>43524</c:v>
                </c:pt>
                <c:pt idx="65">
                  <c:v>43496</c:v>
                </c:pt>
                <c:pt idx="66">
                  <c:v>43465</c:v>
                </c:pt>
                <c:pt idx="67">
                  <c:v>43434</c:v>
                </c:pt>
                <c:pt idx="68">
                  <c:v>43404</c:v>
                </c:pt>
                <c:pt idx="69">
                  <c:v>43373</c:v>
                </c:pt>
                <c:pt idx="70">
                  <c:v>43343</c:v>
                </c:pt>
                <c:pt idx="71">
                  <c:v>43312</c:v>
                </c:pt>
                <c:pt idx="72">
                  <c:v>43281</c:v>
                </c:pt>
                <c:pt idx="73">
                  <c:v>43251</c:v>
                </c:pt>
                <c:pt idx="74">
                  <c:v>43220</c:v>
                </c:pt>
                <c:pt idx="75">
                  <c:v>43190</c:v>
                </c:pt>
                <c:pt idx="76">
                  <c:v>43159</c:v>
                </c:pt>
                <c:pt idx="77">
                  <c:v>43131</c:v>
                </c:pt>
                <c:pt idx="78">
                  <c:v>43100</c:v>
                </c:pt>
                <c:pt idx="79">
                  <c:v>43069</c:v>
                </c:pt>
                <c:pt idx="80">
                  <c:v>43039</c:v>
                </c:pt>
                <c:pt idx="81">
                  <c:v>43008</c:v>
                </c:pt>
                <c:pt idx="82">
                  <c:v>42978</c:v>
                </c:pt>
                <c:pt idx="83">
                  <c:v>42947</c:v>
                </c:pt>
                <c:pt idx="84">
                  <c:v>42916</c:v>
                </c:pt>
                <c:pt idx="85">
                  <c:v>42886</c:v>
                </c:pt>
                <c:pt idx="86">
                  <c:v>42855</c:v>
                </c:pt>
                <c:pt idx="87">
                  <c:v>42825</c:v>
                </c:pt>
                <c:pt idx="88">
                  <c:v>42794</c:v>
                </c:pt>
                <c:pt idx="89">
                  <c:v>42766</c:v>
                </c:pt>
                <c:pt idx="90">
                  <c:v>42735</c:v>
                </c:pt>
                <c:pt idx="91">
                  <c:v>42704</c:v>
                </c:pt>
                <c:pt idx="92">
                  <c:v>42674</c:v>
                </c:pt>
                <c:pt idx="93">
                  <c:v>42643</c:v>
                </c:pt>
                <c:pt idx="94">
                  <c:v>42613</c:v>
                </c:pt>
                <c:pt idx="95">
                  <c:v>42582</c:v>
                </c:pt>
                <c:pt idx="96">
                  <c:v>42551</c:v>
                </c:pt>
                <c:pt idx="97">
                  <c:v>42521</c:v>
                </c:pt>
                <c:pt idx="98">
                  <c:v>42490</c:v>
                </c:pt>
                <c:pt idx="99">
                  <c:v>42460</c:v>
                </c:pt>
                <c:pt idx="100">
                  <c:v>42429</c:v>
                </c:pt>
                <c:pt idx="101">
                  <c:v>42400</c:v>
                </c:pt>
                <c:pt idx="102">
                  <c:v>42369</c:v>
                </c:pt>
                <c:pt idx="103">
                  <c:v>42338</c:v>
                </c:pt>
                <c:pt idx="104">
                  <c:v>42308</c:v>
                </c:pt>
                <c:pt idx="105">
                  <c:v>42277</c:v>
                </c:pt>
                <c:pt idx="106">
                  <c:v>42247</c:v>
                </c:pt>
                <c:pt idx="107">
                  <c:v>42216</c:v>
                </c:pt>
                <c:pt idx="108">
                  <c:v>42185</c:v>
                </c:pt>
                <c:pt idx="109">
                  <c:v>42155</c:v>
                </c:pt>
                <c:pt idx="110">
                  <c:v>42124</c:v>
                </c:pt>
                <c:pt idx="111">
                  <c:v>42094</c:v>
                </c:pt>
                <c:pt idx="112">
                  <c:v>42063</c:v>
                </c:pt>
                <c:pt idx="113">
                  <c:v>42035</c:v>
                </c:pt>
                <c:pt idx="114">
                  <c:v>42004</c:v>
                </c:pt>
                <c:pt idx="115">
                  <c:v>41973</c:v>
                </c:pt>
                <c:pt idx="116">
                  <c:v>41943</c:v>
                </c:pt>
                <c:pt idx="117">
                  <c:v>41912</c:v>
                </c:pt>
                <c:pt idx="118">
                  <c:v>41882</c:v>
                </c:pt>
                <c:pt idx="119">
                  <c:v>41851</c:v>
                </c:pt>
                <c:pt idx="120">
                  <c:v>41820</c:v>
                </c:pt>
                <c:pt idx="121">
                  <c:v>41790</c:v>
                </c:pt>
                <c:pt idx="122">
                  <c:v>41759</c:v>
                </c:pt>
                <c:pt idx="123">
                  <c:v>41729</c:v>
                </c:pt>
                <c:pt idx="124">
                  <c:v>41698</c:v>
                </c:pt>
                <c:pt idx="125">
                  <c:v>41670</c:v>
                </c:pt>
                <c:pt idx="126">
                  <c:v>41639</c:v>
                </c:pt>
                <c:pt idx="127">
                  <c:v>41608</c:v>
                </c:pt>
                <c:pt idx="128">
                  <c:v>41578</c:v>
                </c:pt>
                <c:pt idx="129">
                  <c:v>41547</c:v>
                </c:pt>
                <c:pt idx="130">
                  <c:v>41517</c:v>
                </c:pt>
                <c:pt idx="131">
                  <c:v>41486</c:v>
                </c:pt>
                <c:pt idx="132">
                  <c:v>41455</c:v>
                </c:pt>
                <c:pt idx="133">
                  <c:v>41425</c:v>
                </c:pt>
                <c:pt idx="134">
                  <c:v>41394</c:v>
                </c:pt>
                <c:pt idx="135">
                  <c:v>41364</c:v>
                </c:pt>
                <c:pt idx="136">
                  <c:v>41333</c:v>
                </c:pt>
                <c:pt idx="137">
                  <c:v>41305</c:v>
                </c:pt>
                <c:pt idx="138">
                  <c:v>41274</c:v>
                </c:pt>
                <c:pt idx="139">
                  <c:v>41243</c:v>
                </c:pt>
                <c:pt idx="140">
                  <c:v>41213</c:v>
                </c:pt>
                <c:pt idx="141">
                  <c:v>41182</c:v>
                </c:pt>
                <c:pt idx="142">
                  <c:v>41152</c:v>
                </c:pt>
                <c:pt idx="143">
                  <c:v>41121</c:v>
                </c:pt>
                <c:pt idx="144">
                  <c:v>41090</c:v>
                </c:pt>
                <c:pt idx="145">
                  <c:v>41060</c:v>
                </c:pt>
                <c:pt idx="146">
                  <c:v>41029</c:v>
                </c:pt>
                <c:pt idx="147">
                  <c:v>40999</c:v>
                </c:pt>
                <c:pt idx="148">
                  <c:v>40968</c:v>
                </c:pt>
                <c:pt idx="149">
                  <c:v>40939</c:v>
                </c:pt>
                <c:pt idx="150">
                  <c:v>40908</c:v>
                </c:pt>
                <c:pt idx="151">
                  <c:v>40877</c:v>
                </c:pt>
                <c:pt idx="152">
                  <c:v>40847</c:v>
                </c:pt>
                <c:pt idx="153">
                  <c:v>40816</c:v>
                </c:pt>
                <c:pt idx="154">
                  <c:v>40786</c:v>
                </c:pt>
                <c:pt idx="155">
                  <c:v>40755</c:v>
                </c:pt>
                <c:pt idx="156">
                  <c:v>40724</c:v>
                </c:pt>
                <c:pt idx="157">
                  <c:v>40694</c:v>
                </c:pt>
                <c:pt idx="158">
                  <c:v>40663</c:v>
                </c:pt>
                <c:pt idx="159">
                  <c:v>40633</c:v>
                </c:pt>
                <c:pt idx="160">
                  <c:v>40602</c:v>
                </c:pt>
                <c:pt idx="161">
                  <c:v>40574</c:v>
                </c:pt>
                <c:pt idx="162">
                  <c:v>40543</c:v>
                </c:pt>
                <c:pt idx="163">
                  <c:v>40512</c:v>
                </c:pt>
                <c:pt idx="164">
                  <c:v>40482</c:v>
                </c:pt>
                <c:pt idx="165">
                  <c:v>40451</c:v>
                </c:pt>
                <c:pt idx="166">
                  <c:v>40421</c:v>
                </c:pt>
                <c:pt idx="167">
                  <c:v>40390</c:v>
                </c:pt>
                <c:pt idx="168">
                  <c:v>40359</c:v>
                </c:pt>
                <c:pt idx="169">
                  <c:v>40329</c:v>
                </c:pt>
                <c:pt idx="170">
                  <c:v>40298</c:v>
                </c:pt>
                <c:pt idx="171">
                  <c:v>40268</c:v>
                </c:pt>
                <c:pt idx="172">
                  <c:v>40237</c:v>
                </c:pt>
                <c:pt idx="173">
                  <c:v>40209</c:v>
                </c:pt>
                <c:pt idx="174">
                  <c:v>40178</c:v>
                </c:pt>
                <c:pt idx="175">
                  <c:v>40147</c:v>
                </c:pt>
                <c:pt idx="176">
                  <c:v>40117</c:v>
                </c:pt>
                <c:pt idx="177">
                  <c:v>40086</c:v>
                </c:pt>
                <c:pt idx="178">
                  <c:v>40056</c:v>
                </c:pt>
                <c:pt idx="179">
                  <c:v>40025</c:v>
                </c:pt>
                <c:pt idx="180">
                  <c:v>39994</c:v>
                </c:pt>
                <c:pt idx="181">
                  <c:v>39964</c:v>
                </c:pt>
                <c:pt idx="182">
                  <c:v>39933</c:v>
                </c:pt>
                <c:pt idx="183">
                  <c:v>39903</c:v>
                </c:pt>
                <c:pt idx="184">
                  <c:v>39872</c:v>
                </c:pt>
                <c:pt idx="185">
                  <c:v>39844</c:v>
                </c:pt>
                <c:pt idx="186">
                  <c:v>39813</c:v>
                </c:pt>
                <c:pt idx="187">
                  <c:v>39782</c:v>
                </c:pt>
                <c:pt idx="188">
                  <c:v>39752</c:v>
                </c:pt>
                <c:pt idx="189">
                  <c:v>39721</c:v>
                </c:pt>
                <c:pt idx="190">
                  <c:v>39691</c:v>
                </c:pt>
                <c:pt idx="191">
                  <c:v>39660</c:v>
                </c:pt>
                <c:pt idx="192">
                  <c:v>39629</c:v>
                </c:pt>
                <c:pt idx="193">
                  <c:v>39599</c:v>
                </c:pt>
                <c:pt idx="194">
                  <c:v>39568</c:v>
                </c:pt>
                <c:pt idx="195">
                  <c:v>39538</c:v>
                </c:pt>
                <c:pt idx="196">
                  <c:v>39507</c:v>
                </c:pt>
                <c:pt idx="197">
                  <c:v>39478</c:v>
                </c:pt>
                <c:pt idx="198">
                  <c:v>39447</c:v>
                </c:pt>
                <c:pt idx="199">
                  <c:v>39416</c:v>
                </c:pt>
                <c:pt idx="200">
                  <c:v>39386</c:v>
                </c:pt>
                <c:pt idx="201">
                  <c:v>39355</c:v>
                </c:pt>
                <c:pt idx="202">
                  <c:v>39325</c:v>
                </c:pt>
                <c:pt idx="203">
                  <c:v>39294</c:v>
                </c:pt>
                <c:pt idx="204">
                  <c:v>39263</c:v>
                </c:pt>
                <c:pt idx="205">
                  <c:v>39233</c:v>
                </c:pt>
                <c:pt idx="206">
                  <c:v>39202</c:v>
                </c:pt>
                <c:pt idx="207">
                  <c:v>39172</c:v>
                </c:pt>
                <c:pt idx="208">
                  <c:v>39141</c:v>
                </c:pt>
                <c:pt idx="209">
                  <c:v>39113</c:v>
                </c:pt>
                <c:pt idx="210">
                  <c:v>39082</c:v>
                </c:pt>
                <c:pt idx="211">
                  <c:v>39051</c:v>
                </c:pt>
                <c:pt idx="212">
                  <c:v>39021</c:v>
                </c:pt>
                <c:pt idx="213">
                  <c:v>38990</c:v>
                </c:pt>
                <c:pt idx="214">
                  <c:v>38960</c:v>
                </c:pt>
                <c:pt idx="215">
                  <c:v>38929</c:v>
                </c:pt>
                <c:pt idx="216">
                  <c:v>38898</c:v>
                </c:pt>
                <c:pt idx="217">
                  <c:v>38868</c:v>
                </c:pt>
                <c:pt idx="218">
                  <c:v>38837</c:v>
                </c:pt>
                <c:pt idx="219">
                  <c:v>38807</c:v>
                </c:pt>
                <c:pt idx="220">
                  <c:v>38776</c:v>
                </c:pt>
                <c:pt idx="221">
                  <c:v>38748</c:v>
                </c:pt>
                <c:pt idx="222">
                  <c:v>38717</c:v>
                </c:pt>
                <c:pt idx="223">
                  <c:v>38686</c:v>
                </c:pt>
                <c:pt idx="224">
                  <c:v>38656</c:v>
                </c:pt>
                <c:pt idx="225">
                  <c:v>38625</c:v>
                </c:pt>
                <c:pt idx="226">
                  <c:v>38595</c:v>
                </c:pt>
                <c:pt idx="227">
                  <c:v>38564</c:v>
                </c:pt>
                <c:pt idx="228">
                  <c:v>38533</c:v>
                </c:pt>
                <c:pt idx="229">
                  <c:v>38503</c:v>
                </c:pt>
                <c:pt idx="230">
                  <c:v>38472</c:v>
                </c:pt>
                <c:pt idx="231">
                  <c:v>38442</c:v>
                </c:pt>
                <c:pt idx="232">
                  <c:v>38411</c:v>
                </c:pt>
                <c:pt idx="233">
                  <c:v>38383</c:v>
                </c:pt>
                <c:pt idx="234">
                  <c:v>38352</c:v>
                </c:pt>
                <c:pt idx="235">
                  <c:v>38321</c:v>
                </c:pt>
                <c:pt idx="236">
                  <c:v>38291</c:v>
                </c:pt>
                <c:pt idx="237">
                  <c:v>38260</c:v>
                </c:pt>
                <c:pt idx="238">
                  <c:v>38230</c:v>
                </c:pt>
                <c:pt idx="239">
                  <c:v>38199</c:v>
                </c:pt>
                <c:pt idx="240">
                  <c:v>38168</c:v>
                </c:pt>
                <c:pt idx="241">
                  <c:v>38138</c:v>
                </c:pt>
                <c:pt idx="242">
                  <c:v>38107</c:v>
                </c:pt>
                <c:pt idx="243">
                  <c:v>38077</c:v>
                </c:pt>
                <c:pt idx="244">
                  <c:v>38046</c:v>
                </c:pt>
                <c:pt idx="245">
                  <c:v>38017</c:v>
                </c:pt>
                <c:pt idx="246">
                  <c:v>37986</c:v>
                </c:pt>
                <c:pt idx="247">
                  <c:v>37955</c:v>
                </c:pt>
                <c:pt idx="248">
                  <c:v>37925</c:v>
                </c:pt>
                <c:pt idx="249">
                  <c:v>37894</c:v>
                </c:pt>
                <c:pt idx="250">
                  <c:v>37864</c:v>
                </c:pt>
                <c:pt idx="251">
                  <c:v>37833</c:v>
                </c:pt>
                <c:pt idx="252">
                  <c:v>37802</c:v>
                </c:pt>
                <c:pt idx="253">
                  <c:v>37772</c:v>
                </c:pt>
                <c:pt idx="254">
                  <c:v>37741</c:v>
                </c:pt>
                <c:pt idx="255">
                  <c:v>37711</c:v>
                </c:pt>
                <c:pt idx="256">
                  <c:v>37680</c:v>
                </c:pt>
                <c:pt idx="257">
                  <c:v>37652</c:v>
                </c:pt>
                <c:pt idx="258">
                  <c:v>37621</c:v>
                </c:pt>
                <c:pt idx="259">
                  <c:v>37590</c:v>
                </c:pt>
                <c:pt idx="260">
                  <c:v>37560</c:v>
                </c:pt>
                <c:pt idx="261">
                  <c:v>37529</c:v>
                </c:pt>
                <c:pt idx="262">
                  <c:v>37499</c:v>
                </c:pt>
                <c:pt idx="263">
                  <c:v>37468</c:v>
                </c:pt>
                <c:pt idx="264">
                  <c:v>37437</c:v>
                </c:pt>
                <c:pt idx="265">
                  <c:v>37407</c:v>
                </c:pt>
                <c:pt idx="266">
                  <c:v>37376</c:v>
                </c:pt>
                <c:pt idx="267">
                  <c:v>37346</c:v>
                </c:pt>
                <c:pt idx="268">
                  <c:v>37315</c:v>
                </c:pt>
                <c:pt idx="269">
                  <c:v>37287</c:v>
                </c:pt>
                <c:pt idx="270">
                  <c:v>37256</c:v>
                </c:pt>
                <c:pt idx="271">
                  <c:v>37225</c:v>
                </c:pt>
                <c:pt idx="272">
                  <c:v>37195</c:v>
                </c:pt>
                <c:pt idx="273">
                  <c:v>37164</c:v>
                </c:pt>
                <c:pt idx="274">
                  <c:v>37134</c:v>
                </c:pt>
                <c:pt idx="275">
                  <c:v>37103</c:v>
                </c:pt>
                <c:pt idx="276">
                  <c:v>37072</c:v>
                </c:pt>
                <c:pt idx="277">
                  <c:v>37042</c:v>
                </c:pt>
                <c:pt idx="278">
                  <c:v>37011</c:v>
                </c:pt>
                <c:pt idx="279">
                  <c:v>36981</c:v>
                </c:pt>
                <c:pt idx="280">
                  <c:v>36950</c:v>
                </c:pt>
                <c:pt idx="281">
                  <c:v>36922</c:v>
                </c:pt>
                <c:pt idx="282">
                  <c:v>36891</c:v>
                </c:pt>
                <c:pt idx="283">
                  <c:v>36860</c:v>
                </c:pt>
                <c:pt idx="284">
                  <c:v>36830</c:v>
                </c:pt>
                <c:pt idx="285">
                  <c:v>36799</c:v>
                </c:pt>
                <c:pt idx="286">
                  <c:v>36769</c:v>
                </c:pt>
                <c:pt idx="287">
                  <c:v>36738</c:v>
                </c:pt>
                <c:pt idx="288">
                  <c:v>36707</c:v>
                </c:pt>
                <c:pt idx="289">
                  <c:v>36677</c:v>
                </c:pt>
                <c:pt idx="290">
                  <c:v>36646</c:v>
                </c:pt>
                <c:pt idx="291">
                  <c:v>36616</c:v>
                </c:pt>
                <c:pt idx="292">
                  <c:v>36585</c:v>
                </c:pt>
                <c:pt idx="293">
                  <c:v>36556</c:v>
                </c:pt>
                <c:pt idx="294">
                  <c:v>36525</c:v>
                </c:pt>
                <c:pt idx="295">
                  <c:v>36494</c:v>
                </c:pt>
                <c:pt idx="296">
                  <c:v>36464</c:v>
                </c:pt>
                <c:pt idx="297">
                  <c:v>36433</c:v>
                </c:pt>
                <c:pt idx="298">
                  <c:v>36403</c:v>
                </c:pt>
                <c:pt idx="299">
                  <c:v>36372</c:v>
                </c:pt>
                <c:pt idx="300">
                  <c:v>36341</c:v>
                </c:pt>
                <c:pt idx="301">
                  <c:v>36311</c:v>
                </c:pt>
                <c:pt idx="302">
                  <c:v>36280</c:v>
                </c:pt>
                <c:pt idx="303">
                  <c:v>36250</c:v>
                </c:pt>
                <c:pt idx="304">
                  <c:v>36219</c:v>
                </c:pt>
                <c:pt idx="305">
                  <c:v>36191</c:v>
                </c:pt>
                <c:pt idx="306">
                  <c:v>36160</c:v>
                </c:pt>
                <c:pt idx="307">
                  <c:v>36129</c:v>
                </c:pt>
                <c:pt idx="308">
                  <c:v>36099</c:v>
                </c:pt>
                <c:pt idx="309">
                  <c:v>36068</c:v>
                </c:pt>
                <c:pt idx="310">
                  <c:v>36038</c:v>
                </c:pt>
                <c:pt idx="311">
                  <c:v>36007</c:v>
                </c:pt>
                <c:pt idx="312">
                  <c:v>35976</c:v>
                </c:pt>
                <c:pt idx="313">
                  <c:v>35946</c:v>
                </c:pt>
                <c:pt idx="314">
                  <c:v>35915</c:v>
                </c:pt>
                <c:pt idx="315">
                  <c:v>35885</c:v>
                </c:pt>
                <c:pt idx="316">
                  <c:v>35854</c:v>
                </c:pt>
                <c:pt idx="317">
                  <c:v>35826</c:v>
                </c:pt>
                <c:pt idx="318">
                  <c:v>35795</c:v>
                </c:pt>
                <c:pt idx="319">
                  <c:v>35764</c:v>
                </c:pt>
                <c:pt idx="320">
                  <c:v>35734</c:v>
                </c:pt>
                <c:pt idx="321">
                  <c:v>35703</c:v>
                </c:pt>
                <c:pt idx="322">
                  <c:v>35673</c:v>
                </c:pt>
                <c:pt idx="323">
                  <c:v>35642</c:v>
                </c:pt>
                <c:pt idx="324">
                  <c:v>35611</c:v>
                </c:pt>
                <c:pt idx="325">
                  <c:v>35581</c:v>
                </c:pt>
                <c:pt idx="326">
                  <c:v>35550</c:v>
                </c:pt>
                <c:pt idx="327">
                  <c:v>35520</c:v>
                </c:pt>
                <c:pt idx="328">
                  <c:v>35489</c:v>
                </c:pt>
                <c:pt idx="329">
                  <c:v>35461</c:v>
                </c:pt>
                <c:pt idx="330">
                  <c:v>35430</c:v>
                </c:pt>
                <c:pt idx="331">
                  <c:v>35399</c:v>
                </c:pt>
                <c:pt idx="332">
                  <c:v>35369</c:v>
                </c:pt>
                <c:pt idx="333">
                  <c:v>35338</c:v>
                </c:pt>
                <c:pt idx="334">
                  <c:v>35308</c:v>
                </c:pt>
                <c:pt idx="335">
                  <c:v>35277</c:v>
                </c:pt>
                <c:pt idx="336">
                  <c:v>35246</c:v>
                </c:pt>
                <c:pt idx="337">
                  <c:v>35216</c:v>
                </c:pt>
                <c:pt idx="338">
                  <c:v>35185</c:v>
                </c:pt>
                <c:pt idx="339">
                  <c:v>35155</c:v>
                </c:pt>
                <c:pt idx="340">
                  <c:v>35124</c:v>
                </c:pt>
                <c:pt idx="341">
                  <c:v>35095</c:v>
                </c:pt>
                <c:pt idx="342">
                  <c:v>35064</c:v>
                </c:pt>
                <c:pt idx="343">
                  <c:v>35033</c:v>
                </c:pt>
                <c:pt idx="344">
                  <c:v>35003</c:v>
                </c:pt>
                <c:pt idx="345">
                  <c:v>34972</c:v>
                </c:pt>
                <c:pt idx="346">
                  <c:v>34942</c:v>
                </c:pt>
                <c:pt idx="347">
                  <c:v>34911</c:v>
                </c:pt>
                <c:pt idx="348">
                  <c:v>34880</c:v>
                </c:pt>
                <c:pt idx="349">
                  <c:v>34850</c:v>
                </c:pt>
                <c:pt idx="350">
                  <c:v>34819</c:v>
                </c:pt>
                <c:pt idx="351">
                  <c:v>34789</c:v>
                </c:pt>
                <c:pt idx="352">
                  <c:v>34758</c:v>
                </c:pt>
                <c:pt idx="353">
                  <c:v>34730</c:v>
                </c:pt>
                <c:pt idx="354">
                  <c:v>34699</c:v>
                </c:pt>
                <c:pt idx="355">
                  <c:v>34668</c:v>
                </c:pt>
                <c:pt idx="356">
                  <c:v>34638</c:v>
                </c:pt>
                <c:pt idx="357">
                  <c:v>34607</c:v>
                </c:pt>
                <c:pt idx="358">
                  <c:v>34577</c:v>
                </c:pt>
                <c:pt idx="359">
                  <c:v>34546</c:v>
                </c:pt>
                <c:pt idx="360">
                  <c:v>34515</c:v>
                </c:pt>
                <c:pt idx="361">
                  <c:v>34485</c:v>
                </c:pt>
                <c:pt idx="362">
                  <c:v>34454</c:v>
                </c:pt>
                <c:pt idx="363">
                  <c:v>34424</c:v>
                </c:pt>
                <c:pt idx="364">
                  <c:v>34393</c:v>
                </c:pt>
                <c:pt idx="365">
                  <c:v>34365</c:v>
                </c:pt>
                <c:pt idx="366">
                  <c:v>34334</c:v>
                </c:pt>
                <c:pt idx="367">
                  <c:v>34303</c:v>
                </c:pt>
                <c:pt idx="368">
                  <c:v>34273</c:v>
                </c:pt>
                <c:pt idx="369">
                  <c:v>34242</c:v>
                </c:pt>
                <c:pt idx="370">
                  <c:v>34212</c:v>
                </c:pt>
                <c:pt idx="371">
                  <c:v>34181</c:v>
                </c:pt>
                <c:pt idx="372">
                  <c:v>34150</c:v>
                </c:pt>
                <c:pt idx="373">
                  <c:v>34120</c:v>
                </c:pt>
                <c:pt idx="374">
                  <c:v>34089</c:v>
                </c:pt>
                <c:pt idx="375">
                  <c:v>34059</c:v>
                </c:pt>
                <c:pt idx="376">
                  <c:v>34028</c:v>
                </c:pt>
                <c:pt idx="377">
                  <c:v>34000</c:v>
                </c:pt>
                <c:pt idx="378">
                  <c:v>33969</c:v>
                </c:pt>
                <c:pt idx="379">
                  <c:v>33938</c:v>
                </c:pt>
                <c:pt idx="380">
                  <c:v>33908</c:v>
                </c:pt>
                <c:pt idx="381">
                  <c:v>33877</c:v>
                </c:pt>
                <c:pt idx="382">
                  <c:v>33847</c:v>
                </c:pt>
                <c:pt idx="383">
                  <c:v>33816</c:v>
                </c:pt>
                <c:pt idx="384">
                  <c:v>33785</c:v>
                </c:pt>
                <c:pt idx="385">
                  <c:v>33755</c:v>
                </c:pt>
                <c:pt idx="386">
                  <c:v>33724</c:v>
                </c:pt>
                <c:pt idx="387">
                  <c:v>33694</c:v>
                </c:pt>
                <c:pt idx="388">
                  <c:v>33663</c:v>
                </c:pt>
                <c:pt idx="389">
                  <c:v>33634</c:v>
                </c:pt>
                <c:pt idx="390">
                  <c:v>33603</c:v>
                </c:pt>
                <c:pt idx="391">
                  <c:v>33572</c:v>
                </c:pt>
                <c:pt idx="392">
                  <c:v>33542</c:v>
                </c:pt>
                <c:pt idx="393">
                  <c:v>33511</c:v>
                </c:pt>
                <c:pt idx="394">
                  <c:v>33481</c:v>
                </c:pt>
                <c:pt idx="395">
                  <c:v>33450</c:v>
                </c:pt>
                <c:pt idx="396">
                  <c:v>33419</c:v>
                </c:pt>
                <c:pt idx="397">
                  <c:v>33389</c:v>
                </c:pt>
                <c:pt idx="398">
                  <c:v>33358</c:v>
                </c:pt>
                <c:pt idx="399">
                  <c:v>33328</c:v>
                </c:pt>
                <c:pt idx="400">
                  <c:v>33297</c:v>
                </c:pt>
                <c:pt idx="401">
                  <c:v>33269</c:v>
                </c:pt>
                <c:pt idx="402">
                  <c:v>33238</c:v>
                </c:pt>
                <c:pt idx="403">
                  <c:v>33207</c:v>
                </c:pt>
                <c:pt idx="404">
                  <c:v>33177</c:v>
                </c:pt>
                <c:pt idx="405">
                  <c:v>33146</c:v>
                </c:pt>
                <c:pt idx="406">
                  <c:v>33116</c:v>
                </c:pt>
                <c:pt idx="407">
                  <c:v>33085</c:v>
                </c:pt>
                <c:pt idx="408">
                  <c:v>33054</c:v>
                </c:pt>
                <c:pt idx="409">
                  <c:v>33024</c:v>
                </c:pt>
                <c:pt idx="410">
                  <c:v>32993</c:v>
                </c:pt>
                <c:pt idx="411">
                  <c:v>32963</c:v>
                </c:pt>
                <c:pt idx="412">
                  <c:v>32932</c:v>
                </c:pt>
                <c:pt idx="413">
                  <c:v>32904</c:v>
                </c:pt>
                <c:pt idx="414">
                  <c:v>32873</c:v>
                </c:pt>
                <c:pt idx="415">
                  <c:v>32842</c:v>
                </c:pt>
                <c:pt idx="416">
                  <c:v>32812</c:v>
                </c:pt>
                <c:pt idx="417">
                  <c:v>32781</c:v>
                </c:pt>
                <c:pt idx="418">
                  <c:v>32751</c:v>
                </c:pt>
                <c:pt idx="419">
                  <c:v>32720</c:v>
                </c:pt>
                <c:pt idx="420">
                  <c:v>32689</c:v>
                </c:pt>
                <c:pt idx="421">
                  <c:v>32659</c:v>
                </c:pt>
                <c:pt idx="422">
                  <c:v>32628</c:v>
                </c:pt>
                <c:pt idx="423">
                  <c:v>32598</c:v>
                </c:pt>
                <c:pt idx="424">
                  <c:v>32567</c:v>
                </c:pt>
                <c:pt idx="425">
                  <c:v>32539</c:v>
                </c:pt>
                <c:pt idx="426">
                  <c:v>32508</c:v>
                </c:pt>
                <c:pt idx="427">
                  <c:v>32477</c:v>
                </c:pt>
                <c:pt idx="428">
                  <c:v>32447</c:v>
                </c:pt>
                <c:pt idx="429">
                  <c:v>32416</c:v>
                </c:pt>
                <c:pt idx="430">
                  <c:v>32386</c:v>
                </c:pt>
                <c:pt idx="431">
                  <c:v>32355</c:v>
                </c:pt>
                <c:pt idx="432">
                  <c:v>32324</c:v>
                </c:pt>
                <c:pt idx="433">
                  <c:v>32294</c:v>
                </c:pt>
                <c:pt idx="434">
                  <c:v>32263</c:v>
                </c:pt>
                <c:pt idx="435">
                  <c:v>32233</c:v>
                </c:pt>
                <c:pt idx="436">
                  <c:v>32202</c:v>
                </c:pt>
                <c:pt idx="437">
                  <c:v>32173</c:v>
                </c:pt>
                <c:pt idx="438">
                  <c:v>32142</c:v>
                </c:pt>
                <c:pt idx="439">
                  <c:v>32111</c:v>
                </c:pt>
                <c:pt idx="440">
                  <c:v>32081</c:v>
                </c:pt>
                <c:pt idx="441">
                  <c:v>32050</c:v>
                </c:pt>
                <c:pt idx="442">
                  <c:v>32020</c:v>
                </c:pt>
                <c:pt idx="443">
                  <c:v>31989</c:v>
                </c:pt>
                <c:pt idx="444">
                  <c:v>31958</c:v>
                </c:pt>
                <c:pt idx="445">
                  <c:v>31928</c:v>
                </c:pt>
                <c:pt idx="446">
                  <c:v>31897</c:v>
                </c:pt>
                <c:pt idx="447">
                  <c:v>31867</c:v>
                </c:pt>
                <c:pt idx="448">
                  <c:v>31836</c:v>
                </c:pt>
                <c:pt idx="449">
                  <c:v>31808</c:v>
                </c:pt>
                <c:pt idx="450">
                  <c:v>31777</c:v>
                </c:pt>
                <c:pt idx="451">
                  <c:v>31746</c:v>
                </c:pt>
                <c:pt idx="452">
                  <c:v>31716</c:v>
                </c:pt>
                <c:pt idx="453">
                  <c:v>31685</c:v>
                </c:pt>
                <c:pt idx="454">
                  <c:v>31655</c:v>
                </c:pt>
                <c:pt idx="455">
                  <c:v>31624</c:v>
                </c:pt>
              </c:numCache>
            </c:numRef>
          </c:cat>
          <c:val>
            <c:numRef>
              <c:f>SLIDE_4!$O$2:$O$534</c:f>
              <c:numCache>
                <c:formatCode>General</c:formatCode>
                <c:ptCount val="533"/>
                <c:pt idx="0">
                  <c:v>4.0999999999999996</c:v>
                </c:pt>
                <c:pt idx="1">
                  <c:v>4</c:v>
                </c:pt>
                <c:pt idx="2">
                  <c:v>3.9</c:v>
                </c:pt>
                <c:pt idx="3">
                  <c:v>3.8</c:v>
                </c:pt>
                <c:pt idx="4">
                  <c:v>3.9</c:v>
                </c:pt>
                <c:pt idx="5">
                  <c:v>3.7</c:v>
                </c:pt>
                <c:pt idx="6">
                  <c:v>3.7</c:v>
                </c:pt>
                <c:pt idx="7">
                  <c:v>3.7</c:v>
                </c:pt>
                <c:pt idx="8">
                  <c:v>3.8</c:v>
                </c:pt>
                <c:pt idx="9">
                  <c:v>3.8</c:v>
                </c:pt>
                <c:pt idx="10">
                  <c:v>3.8</c:v>
                </c:pt>
                <c:pt idx="11">
                  <c:v>3.5</c:v>
                </c:pt>
                <c:pt idx="12">
                  <c:v>3.6</c:v>
                </c:pt>
                <c:pt idx="13">
                  <c:v>3.7</c:v>
                </c:pt>
                <c:pt idx="14">
                  <c:v>3.4</c:v>
                </c:pt>
                <c:pt idx="15">
                  <c:v>3.5</c:v>
                </c:pt>
                <c:pt idx="16">
                  <c:v>3.6</c:v>
                </c:pt>
                <c:pt idx="17">
                  <c:v>3.4</c:v>
                </c:pt>
                <c:pt idx="18">
                  <c:v>3.5</c:v>
                </c:pt>
                <c:pt idx="19">
                  <c:v>3.6</c:v>
                </c:pt>
                <c:pt idx="20">
                  <c:v>3.6</c:v>
                </c:pt>
                <c:pt idx="21">
                  <c:v>3.5</c:v>
                </c:pt>
                <c:pt idx="22">
                  <c:v>3.6</c:v>
                </c:pt>
                <c:pt idx="23">
                  <c:v>3.5</c:v>
                </c:pt>
                <c:pt idx="24">
                  <c:v>3.6</c:v>
                </c:pt>
                <c:pt idx="25">
                  <c:v>3.6</c:v>
                </c:pt>
                <c:pt idx="26">
                  <c:v>3.7</c:v>
                </c:pt>
                <c:pt idx="27">
                  <c:v>3.6</c:v>
                </c:pt>
                <c:pt idx="28">
                  <c:v>3.8</c:v>
                </c:pt>
                <c:pt idx="29">
                  <c:v>4</c:v>
                </c:pt>
                <c:pt idx="30">
                  <c:v>3.9</c:v>
                </c:pt>
                <c:pt idx="31">
                  <c:v>4.0999999999999996</c:v>
                </c:pt>
                <c:pt idx="32">
                  <c:v>4.5</c:v>
                </c:pt>
                <c:pt idx="33">
                  <c:v>4.7</c:v>
                </c:pt>
                <c:pt idx="34">
                  <c:v>5.0999999999999996</c:v>
                </c:pt>
                <c:pt idx="35">
                  <c:v>5.4</c:v>
                </c:pt>
                <c:pt idx="36">
                  <c:v>5.9</c:v>
                </c:pt>
                <c:pt idx="37">
                  <c:v>5.8</c:v>
                </c:pt>
                <c:pt idx="38">
                  <c:v>6.1</c:v>
                </c:pt>
                <c:pt idx="39">
                  <c:v>6.1</c:v>
                </c:pt>
                <c:pt idx="40">
                  <c:v>6.2</c:v>
                </c:pt>
                <c:pt idx="41">
                  <c:v>6.4</c:v>
                </c:pt>
                <c:pt idx="42">
                  <c:v>6.7</c:v>
                </c:pt>
                <c:pt idx="43">
                  <c:v>6.7</c:v>
                </c:pt>
                <c:pt idx="44">
                  <c:v>6.8</c:v>
                </c:pt>
                <c:pt idx="45">
                  <c:v>7.8</c:v>
                </c:pt>
                <c:pt idx="46">
                  <c:v>8.4</c:v>
                </c:pt>
                <c:pt idx="47">
                  <c:v>10.199999999999999</c:v>
                </c:pt>
                <c:pt idx="48">
                  <c:v>11</c:v>
                </c:pt>
                <c:pt idx="49">
                  <c:v>13.2</c:v>
                </c:pt>
                <c:pt idx="50">
                  <c:v>14.8</c:v>
                </c:pt>
                <c:pt idx="51">
                  <c:v>4.4000000000000004</c:v>
                </c:pt>
                <c:pt idx="52">
                  <c:v>3.5</c:v>
                </c:pt>
                <c:pt idx="53">
                  <c:v>3.6</c:v>
                </c:pt>
                <c:pt idx="54">
                  <c:v>3.6</c:v>
                </c:pt>
                <c:pt idx="55">
                  <c:v>3.6</c:v>
                </c:pt>
                <c:pt idx="56">
                  <c:v>3.6</c:v>
                </c:pt>
                <c:pt idx="57">
                  <c:v>3.5</c:v>
                </c:pt>
                <c:pt idx="58">
                  <c:v>3.6</c:v>
                </c:pt>
                <c:pt idx="59">
                  <c:v>3.7</c:v>
                </c:pt>
                <c:pt idx="60">
                  <c:v>3.6</c:v>
                </c:pt>
                <c:pt idx="61">
                  <c:v>3.6</c:v>
                </c:pt>
                <c:pt idx="62">
                  <c:v>3.7</c:v>
                </c:pt>
                <c:pt idx="63">
                  <c:v>3.8</c:v>
                </c:pt>
                <c:pt idx="64">
                  <c:v>3.8</c:v>
                </c:pt>
                <c:pt idx="65">
                  <c:v>4</c:v>
                </c:pt>
                <c:pt idx="66">
                  <c:v>3.9</c:v>
                </c:pt>
                <c:pt idx="67">
                  <c:v>3.8</c:v>
                </c:pt>
                <c:pt idx="68">
                  <c:v>3.8</c:v>
                </c:pt>
                <c:pt idx="69">
                  <c:v>3.7</c:v>
                </c:pt>
                <c:pt idx="70">
                  <c:v>3.8</c:v>
                </c:pt>
                <c:pt idx="71">
                  <c:v>3.8</c:v>
                </c:pt>
                <c:pt idx="72">
                  <c:v>4</c:v>
                </c:pt>
                <c:pt idx="73">
                  <c:v>3.8</c:v>
                </c:pt>
                <c:pt idx="74">
                  <c:v>4</c:v>
                </c:pt>
                <c:pt idx="75">
                  <c:v>4</c:v>
                </c:pt>
                <c:pt idx="76">
                  <c:v>4.0999999999999996</c:v>
                </c:pt>
                <c:pt idx="77">
                  <c:v>4</c:v>
                </c:pt>
                <c:pt idx="78">
                  <c:v>4.0999999999999996</c:v>
                </c:pt>
                <c:pt idx="79">
                  <c:v>4.2</c:v>
                </c:pt>
                <c:pt idx="80">
                  <c:v>4.2</c:v>
                </c:pt>
                <c:pt idx="81">
                  <c:v>4.3</c:v>
                </c:pt>
                <c:pt idx="82">
                  <c:v>4.4000000000000004</c:v>
                </c:pt>
                <c:pt idx="83">
                  <c:v>4.3</c:v>
                </c:pt>
                <c:pt idx="84">
                  <c:v>4.3</c:v>
                </c:pt>
                <c:pt idx="85">
                  <c:v>4.4000000000000004</c:v>
                </c:pt>
                <c:pt idx="86">
                  <c:v>4.4000000000000004</c:v>
                </c:pt>
                <c:pt idx="87">
                  <c:v>4.4000000000000004</c:v>
                </c:pt>
                <c:pt idx="88">
                  <c:v>4.5999999999999996</c:v>
                </c:pt>
                <c:pt idx="89">
                  <c:v>4.7</c:v>
                </c:pt>
                <c:pt idx="90">
                  <c:v>4.7</c:v>
                </c:pt>
                <c:pt idx="91">
                  <c:v>4.7</c:v>
                </c:pt>
                <c:pt idx="92">
                  <c:v>4.9000000000000004</c:v>
                </c:pt>
                <c:pt idx="93">
                  <c:v>5</c:v>
                </c:pt>
                <c:pt idx="94">
                  <c:v>4.9000000000000004</c:v>
                </c:pt>
                <c:pt idx="95">
                  <c:v>4.8</c:v>
                </c:pt>
                <c:pt idx="96">
                  <c:v>4.9000000000000004</c:v>
                </c:pt>
                <c:pt idx="97">
                  <c:v>4.8</c:v>
                </c:pt>
                <c:pt idx="98">
                  <c:v>5.0999999999999996</c:v>
                </c:pt>
                <c:pt idx="99">
                  <c:v>5</c:v>
                </c:pt>
                <c:pt idx="100">
                  <c:v>4.9000000000000004</c:v>
                </c:pt>
                <c:pt idx="101">
                  <c:v>4.8</c:v>
                </c:pt>
                <c:pt idx="102">
                  <c:v>5</c:v>
                </c:pt>
                <c:pt idx="103">
                  <c:v>5.0999999999999996</c:v>
                </c:pt>
                <c:pt idx="104">
                  <c:v>5</c:v>
                </c:pt>
                <c:pt idx="105">
                  <c:v>5</c:v>
                </c:pt>
                <c:pt idx="106">
                  <c:v>5.0999999999999996</c:v>
                </c:pt>
                <c:pt idx="107">
                  <c:v>5.2</c:v>
                </c:pt>
                <c:pt idx="108">
                  <c:v>5.3</c:v>
                </c:pt>
                <c:pt idx="109">
                  <c:v>5.6</c:v>
                </c:pt>
                <c:pt idx="110">
                  <c:v>5.4</c:v>
                </c:pt>
                <c:pt idx="111">
                  <c:v>5.4</c:v>
                </c:pt>
                <c:pt idx="112">
                  <c:v>5.5</c:v>
                </c:pt>
                <c:pt idx="113">
                  <c:v>5.7</c:v>
                </c:pt>
                <c:pt idx="114">
                  <c:v>5.6</c:v>
                </c:pt>
                <c:pt idx="115">
                  <c:v>5.8</c:v>
                </c:pt>
                <c:pt idx="116">
                  <c:v>5.7</c:v>
                </c:pt>
                <c:pt idx="117">
                  <c:v>5.9</c:v>
                </c:pt>
                <c:pt idx="118">
                  <c:v>6.1</c:v>
                </c:pt>
                <c:pt idx="119">
                  <c:v>6.2</c:v>
                </c:pt>
                <c:pt idx="120">
                  <c:v>6.1</c:v>
                </c:pt>
                <c:pt idx="121">
                  <c:v>6.3</c:v>
                </c:pt>
                <c:pt idx="122">
                  <c:v>6.2</c:v>
                </c:pt>
                <c:pt idx="123">
                  <c:v>6.7</c:v>
                </c:pt>
                <c:pt idx="124">
                  <c:v>6.7</c:v>
                </c:pt>
                <c:pt idx="125">
                  <c:v>6.6</c:v>
                </c:pt>
                <c:pt idx="126">
                  <c:v>6.7</c:v>
                </c:pt>
                <c:pt idx="127">
                  <c:v>6.9</c:v>
                </c:pt>
                <c:pt idx="128">
                  <c:v>7.2</c:v>
                </c:pt>
                <c:pt idx="129">
                  <c:v>7.2</c:v>
                </c:pt>
                <c:pt idx="130">
                  <c:v>7.2</c:v>
                </c:pt>
                <c:pt idx="131">
                  <c:v>7.3</c:v>
                </c:pt>
                <c:pt idx="132">
                  <c:v>7.5</c:v>
                </c:pt>
                <c:pt idx="133">
                  <c:v>7.5</c:v>
                </c:pt>
                <c:pt idx="134">
                  <c:v>7.6</c:v>
                </c:pt>
                <c:pt idx="135">
                  <c:v>7.5</c:v>
                </c:pt>
                <c:pt idx="136">
                  <c:v>7.7</c:v>
                </c:pt>
                <c:pt idx="137">
                  <c:v>8</c:v>
                </c:pt>
                <c:pt idx="138">
                  <c:v>7.9</c:v>
                </c:pt>
                <c:pt idx="139">
                  <c:v>7.7</c:v>
                </c:pt>
                <c:pt idx="140">
                  <c:v>7.8</c:v>
                </c:pt>
                <c:pt idx="141">
                  <c:v>7.8</c:v>
                </c:pt>
                <c:pt idx="142">
                  <c:v>8.1</c:v>
                </c:pt>
                <c:pt idx="143">
                  <c:v>8.1999999999999993</c:v>
                </c:pt>
                <c:pt idx="144">
                  <c:v>8.1999999999999993</c:v>
                </c:pt>
                <c:pt idx="145">
                  <c:v>8.1999999999999993</c:v>
                </c:pt>
                <c:pt idx="146">
                  <c:v>8.1999999999999993</c:v>
                </c:pt>
                <c:pt idx="147">
                  <c:v>8.1999999999999993</c:v>
                </c:pt>
                <c:pt idx="148">
                  <c:v>8.3000000000000007</c:v>
                </c:pt>
                <c:pt idx="149">
                  <c:v>8.3000000000000007</c:v>
                </c:pt>
                <c:pt idx="150">
                  <c:v>8.5</c:v>
                </c:pt>
                <c:pt idx="151">
                  <c:v>8.6</c:v>
                </c:pt>
                <c:pt idx="152">
                  <c:v>8.8000000000000007</c:v>
                </c:pt>
                <c:pt idx="153">
                  <c:v>9</c:v>
                </c:pt>
                <c:pt idx="154">
                  <c:v>9</c:v>
                </c:pt>
                <c:pt idx="155">
                  <c:v>9</c:v>
                </c:pt>
                <c:pt idx="156">
                  <c:v>9.1</c:v>
                </c:pt>
                <c:pt idx="157">
                  <c:v>9</c:v>
                </c:pt>
                <c:pt idx="158">
                  <c:v>9.1</c:v>
                </c:pt>
                <c:pt idx="159">
                  <c:v>9</c:v>
                </c:pt>
                <c:pt idx="160">
                  <c:v>9</c:v>
                </c:pt>
                <c:pt idx="161">
                  <c:v>9.1</c:v>
                </c:pt>
                <c:pt idx="162">
                  <c:v>9.3000000000000007</c:v>
                </c:pt>
                <c:pt idx="163">
                  <c:v>9.8000000000000007</c:v>
                </c:pt>
                <c:pt idx="164">
                  <c:v>9.4</c:v>
                </c:pt>
                <c:pt idx="165">
                  <c:v>9.5</c:v>
                </c:pt>
                <c:pt idx="166">
                  <c:v>9.5</c:v>
                </c:pt>
                <c:pt idx="167">
                  <c:v>9.4</c:v>
                </c:pt>
                <c:pt idx="168">
                  <c:v>9.4</c:v>
                </c:pt>
                <c:pt idx="169">
                  <c:v>9.6</c:v>
                </c:pt>
                <c:pt idx="170">
                  <c:v>9.9</c:v>
                </c:pt>
                <c:pt idx="171">
                  <c:v>9.9</c:v>
                </c:pt>
                <c:pt idx="172">
                  <c:v>9.8000000000000007</c:v>
                </c:pt>
                <c:pt idx="173">
                  <c:v>9.8000000000000007</c:v>
                </c:pt>
                <c:pt idx="174">
                  <c:v>9.9</c:v>
                </c:pt>
                <c:pt idx="175">
                  <c:v>9.9</c:v>
                </c:pt>
                <c:pt idx="176">
                  <c:v>10</c:v>
                </c:pt>
                <c:pt idx="177">
                  <c:v>9.8000000000000007</c:v>
                </c:pt>
                <c:pt idx="178">
                  <c:v>9.6</c:v>
                </c:pt>
                <c:pt idx="179">
                  <c:v>9.5</c:v>
                </c:pt>
                <c:pt idx="180">
                  <c:v>9.5</c:v>
                </c:pt>
                <c:pt idx="181">
                  <c:v>9.4</c:v>
                </c:pt>
                <c:pt idx="182">
                  <c:v>9</c:v>
                </c:pt>
                <c:pt idx="183">
                  <c:v>8.6999999999999993</c:v>
                </c:pt>
                <c:pt idx="184">
                  <c:v>8.3000000000000007</c:v>
                </c:pt>
                <c:pt idx="185">
                  <c:v>7.8</c:v>
                </c:pt>
                <c:pt idx="186">
                  <c:v>7.3</c:v>
                </c:pt>
                <c:pt idx="187">
                  <c:v>6.8</c:v>
                </c:pt>
                <c:pt idx="188">
                  <c:v>6.5</c:v>
                </c:pt>
                <c:pt idx="189">
                  <c:v>6.1</c:v>
                </c:pt>
                <c:pt idx="190">
                  <c:v>6.1</c:v>
                </c:pt>
                <c:pt idx="191">
                  <c:v>5.8</c:v>
                </c:pt>
                <c:pt idx="192">
                  <c:v>5.6</c:v>
                </c:pt>
                <c:pt idx="193">
                  <c:v>5.4</c:v>
                </c:pt>
                <c:pt idx="194">
                  <c:v>5</c:v>
                </c:pt>
                <c:pt idx="195">
                  <c:v>5.0999999999999996</c:v>
                </c:pt>
                <c:pt idx="196">
                  <c:v>4.9000000000000004</c:v>
                </c:pt>
                <c:pt idx="197">
                  <c:v>5</c:v>
                </c:pt>
                <c:pt idx="198">
                  <c:v>5</c:v>
                </c:pt>
                <c:pt idx="199">
                  <c:v>4.7</c:v>
                </c:pt>
                <c:pt idx="200">
                  <c:v>4.7</c:v>
                </c:pt>
                <c:pt idx="201">
                  <c:v>4.7</c:v>
                </c:pt>
                <c:pt idx="202">
                  <c:v>4.5999999999999996</c:v>
                </c:pt>
                <c:pt idx="203">
                  <c:v>4.7</c:v>
                </c:pt>
                <c:pt idx="204">
                  <c:v>4.5999999999999996</c:v>
                </c:pt>
                <c:pt idx="205">
                  <c:v>4.4000000000000004</c:v>
                </c:pt>
                <c:pt idx="206">
                  <c:v>4.5</c:v>
                </c:pt>
                <c:pt idx="207">
                  <c:v>4.4000000000000004</c:v>
                </c:pt>
                <c:pt idx="208">
                  <c:v>4.5</c:v>
                </c:pt>
                <c:pt idx="209">
                  <c:v>4.5999999999999996</c:v>
                </c:pt>
                <c:pt idx="210">
                  <c:v>4.4000000000000004</c:v>
                </c:pt>
                <c:pt idx="211">
                  <c:v>4.5</c:v>
                </c:pt>
                <c:pt idx="212">
                  <c:v>4.4000000000000004</c:v>
                </c:pt>
                <c:pt idx="213">
                  <c:v>4.5</c:v>
                </c:pt>
                <c:pt idx="214">
                  <c:v>4.7</c:v>
                </c:pt>
                <c:pt idx="215">
                  <c:v>4.7</c:v>
                </c:pt>
                <c:pt idx="216">
                  <c:v>4.5999999999999996</c:v>
                </c:pt>
                <c:pt idx="217">
                  <c:v>4.5999999999999996</c:v>
                </c:pt>
                <c:pt idx="218">
                  <c:v>4.7</c:v>
                </c:pt>
                <c:pt idx="219">
                  <c:v>4.7</c:v>
                </c:pt>
                <c:pt idx="220">
                  <c:v>4.8</c:v>
                </c:pt>
                <c:pt idx="221">
                  <c:v>4.7</c:v>
                </c:pt>
                <c:pt idx="222">
                  <c:v>4.9000000000000004</c:v>
                </c:pt>
                <c:pt idx="223">
                  <c:v>5</c:v>
                </c:pt>
                <c:pt idx="224">
                  <c:v>5</c:v>
                </c:pt>
                <c:pt idx="225">
                  <c:v>5</c:v>
                </c:pt>
                <c:pt idx="226">
                  <c:v>4.9000000000000004</c:v>
                </c:pt>
                <c:pt idx="227">
                  <c:v>5</c:v>
                </c:pt>
                <c:pt idx="228">
                  <c:v>5</c:v>
                </c:pt>
                <c:pt idx="229">
                  <c:v>5.0999999999999996</c:v>
                </c:pt>
                <c:pt idx="230">
                  <c:v>5.2</c:v>
                </c:pt>
                <c:pt idx="231">
                  <c:v>5.2</c:v>
                </c:pt>
                <c:pt idx="232">
                  <c:v>5.4</c:v>
                </c:pt>
                <c:pt idx="233">
                  <c:v>5.3</c:v>
                </c:pt>
                <c:pt idx="234">
                  <c:v>5.4</c:v>
                </c:pt>
                <c:pt idx="235">
                  <c:v>5.4</c:v>
                </c:pt>
                <c:pt idx="236">
                  <c:v>5.5</c:v>
                </c:pt>
                <c:pt idx="237">
                  <c:v>5.4</c:v>
                </c:pt>
                <c:pt idx="238">
                  <c:v>5.4</c:v>
                </c:pt>
                <c:pt idx="239">
                  <c:v>5.5</c:v>
                </c:pt>
                <c:pt idx="240">
                  <c:v>5.6</c:v>
                </c:pt>
                <c:pt idx="241">
                  <c:v>5.6</c:v>
                </c:pt>
                <c:pt idx="242">
                  <c:v>5.6</c:v>
                </c:pt>
                <c:pt idx="243">
                  <c:v>5.8</c:v>
                </c:pt>
                <c:pt idx="244">
                  <c:v>5.6</c:v>
                </c:pt>
                <c:pt idx="245">
                  <c:v>5.7</c:v>
                </c:pt>
                <c:pt idx="246">
                  <c:v>5.7</c:v>
                </c:pt>
                <c:pt idx="247">
                  <c:v>5.8</c:v>
                </c:pt>
                <c:pt idx="248">
                  <c:v>6</c:v>
                </c:pt>
                <c:pt idx="249">
                  <c:v>6.1</c:v>
                </c:pt>
                <c:pt idx="250">
                  <c:v>6.1</c:v>
                </c:pt>
                <c:pt idx="251">
                  <c:v>6.2</c:v>
                </c:pt>
                <c:pt idx="252">
                  <c:v>6.3</c:v>
                </c:pt>
                <c:pt idx="253">
                  <c:v>6.1</c:v>
                </c:pt>
                <c:pt idx="254">
                  <c:v>6</c:v>
                </c:pt>
                <c:pt idx="255">
                  <c:v>5.9</c:v>
                </c:pt>
                <c:pt idx="256">
                  <c:v>5.9</c:v>
                </c:pt>
                <c:pt idx="257">
                  <c:v>5.8</c:v>
                </c:pt>
                <c:pt idx="258">
                  <c:v>6</c:v>
                </c:pt>
                <c:pt idx="259">
                  <c:v>5.9</c:v>
                </c:pt>
                <c:pt idx="260">
                  <c:v>5.7</c:v>
                </c:pt>
                <c:pt idx="261">
                  <c:v>5.7</c:v>
                </c:pt>
                <c:pt idx="262">
                  <c:v>5.7</c:v>
                </c:pt>
                <c:pt idx="263">
                  <c:v>5.8</c:v>
                </c:pt>
                <c:pt idx="264">
                  <c:v>5.8</c:v>
                </c:pt>
                <c:pt idx="265">
                  <c:v>5.8</c:v>
                </c:pt>
                <c:pt idx="266">
                  <c:v>5.9</c:v>
                </c:pt>
                <c:pt idx="267">
                  <c:v>5.7</c:v>
                </c:pt>
                <c:pt idx="268">
                  <c:v>5.7</c:v>
                </c:pt>
                <c:pt idx="269">
                  <c:v>5.7</c:v>
                </c:pt>
                <c:pt idx="270">
                  <c:v>5.7</c:v>
                </c:pt>
                <c:pt idx="271">
                  <c:v>5.5</c:v>
                </c:pt>
                <c:pt idx="272">
                  <c:v>5.3</c:v>
                </c:pt>
                <c:pt idx="273">
                  <c:v>5</c:v>
                </c:pt>
                <c:pt idx="274">
                  <c:v>4.9000000000000004</c:v>
                </c:pt>
                <c:pt idx="275">
                  <c:v>4.5999999999999996</c:v>
                </c:pt>
                <c:pt idx="276">
                  <c:v>4.5</c:v>
                </c:pt>
                <c:pt idx="277">
                  <c:v>4.3</c:v>
                </c:pt>
                <c:pt idx="278">
                  <c:v>4.4000000000000004</c:v>
                </c:pt>
                <c:pt idx="279">
                  <c:v>4.3</c:v>
                </c:pt>
                <c:pt idx="280">
                  <c:v>4.2</c:v>
                </c:pt>
                <c:pt idx="281">
                  <c:v>4.2</c:v>
                </c:pt>
                <c:pt idx="282">
                  <c:v>3.9</c:v>
                </c:pt>
                <c:pt idx="283">
                  <c:v>3.9</c:v>
                </c:pt>
                <c:pt idx="284">
                  <c:v>3.9</c:v>
                </c:pt>
                <c:pt idx="285">
                  <c:v>3.9</c:v>
                </c:pt>
                <c:pt idx="286">
                  <c:v>4.0999999999999996</c:v>
                </c:pt>
                <c:pt idx="287">
                  <c:v>4</c:v>
                </c:pt>
                <c:pt idx="288">
                  <c:v>4</c:v>
                </c:pt>
                <c:pt idx="289">
                  <c:v>4</c:v>
                </c:pt>
                <c:pt idx="290">
                  <c:v>3.8</c:v>
                </c:pt>
                <c:pt idx="291">
                  <c:v>4</c:v>
                </c:pt>
                <c:pt idx="292">
                  <c:v>4.0999999999999996</c:v>
                </c:pt>
                <c:pt idx="293">
                  <c:v>4</c:v>
                </c:pt>
                <c:pt idx="294">
                  <c:v>4</c:v>
                </c:pt>
                <c:pt idx="295">
                  <c:v>4.0999999999999996</c:v>
                </c:pt>
                <c:pt idx="296">
                  <c:v>4.0999999999999996</c:v>
                </c:pt>
                <c:pt idx="297">
                  <c:v>4.2</c:v>
                </c:pt>
                <c:pt idx="298">
                  <c:v>4.2</c:v>
                </c:pt>
                <c:pt idx="299">
                  <c:v>4.3</c:v>
                </c:pt>
                <c:pt idx="300">
                  <c:v>4.3</c:v>
                </c:pt>
                <c:pt idx="301">
                  <c:v>4.2</c:v>
                </c:pt>
                <c:pt idx="302">
                  <c:v>4.3</c:v>
                </c:pt>
                <c:pt idx="303">
                  <c:v>4.2</c:v>
                </c:pt>
                <c:pt idx="304">
                  <c:v>4.4000000000000004</c:v>
                </c:pt>
                <c:pt idx="305">
                  <c:v>4.3</c:v>
                </c:pt>
                <c:pt idx="306">
                  <c:v>4.4000000000000004</c:v>
                </c:pt>
                <c:pt idx="307">
                  <c:v>4.4000000000000004</c:v>
                </c:pt>
                <c:pt idx="308">
                  <c:v>4.5</c:v>
                </c:pt>
                <c:pt idx="309">
                  <c:v>4.5999999999999996</c:v>
                </c:pt>
                <c:pt idx="310">
                  <c:v>4.5</c:v>
                </c:pt>
                <c:pt idx="311">
                  <c:v>4.5</c:v>
                </c:pt>
                <c:pt idx="312">
                  <c:v>4.5</c:v>
                </c:pt>
                <c:pt idx="313">
                  <c:v>4.3</c:v>
                </c:pt>
                <c:pt idx="314">
                  <c:v>4.3</c:v>
                </c:pt>
                <c:pt idx="315">
                  <c:v>4.7</c:v>
                </c:pt>
                <c:pt idx="316">
                  <c:v>4.5999999999999996</c:v>
                </c:pt>
                <c:pt idx="317">
                  <c:v>4.5999999999999996</c:v>
                </c:pt>
                <c:pt idx="318">
                  <c:v>4.7</c:v>
                </c:pt>
                <c:pt idx="319">
                  <c:v>4.5999999999999996</c:v>
                </c:pt>
                <c:pt idx="320">
                  <c:v>4.7</c:v>
                </c:pt>
                <c:pt idx="321">
                  <c:v>4.9000000000000004</c:v>
                </c:pt>
                <c:pt idx="322">
                  <c:v>4.9000000000000004</c:v>
                </c:pt>
                <c:pt idx="323">
                  <c:v>4.9000000000000004</c:v>
                </c:pt>
                <c:pt idx="324">
                  <c:v>5</c:v>
                </c:pt>
                <c:pt idx="325">
                  <c:v>4.9000000000000004</c:v>
                </c:pt>
                <c:pt idx="326">
                  <c:v>5.0999999999999996</c:v>
                </c:pt>
                <c:pt idx="327">
                  <c:v>5.2</c:v>
                </c:pt>
                <c:pt idx="328">
                  <c:v>5.2</c:v>
                </c:pt>
                <c:pt idx="329">
                  <c:v>5.3</c:v>
                </c:pt>
                <c:pt idx="330">
                  <c:v>5.4</c:v>
                </c:pt>
                <c:pt idx="331">
                  <c:v>5.4</c:v>
                </c:pt>
                <c:pt idx="332">
                  <c:v>5.2</c:v>
                </c:pt>
                <c:pt idx="333">
                  <c:v>5.2</c:v>
                </c:pt>
                <c:pt idx="334">
                  <c:v>5.0999999999999996</c:v>
                </c:pt>
                <c:pt idx="335">
                  <c:v>5.5</c:v>
                </c:pt>
                <c:pt idx="336">
                  <c:v>5.3</c:v>
                </c:pt>
                <c:pt idx="337">
                  <c:v>5.6</c:v>
                </c:pt>
                <c:pt idx="338">
                  <c:v>5.6</c:v>
                </c:pt>
                <c:pt idx="339">
                  <c:v>5.5</c:v>
                </c:pt>
                <c:pt idx="340">
                  <c:v>5.5</c:v>
                </c:pt>
                <c:pt idx="341">
                  <c:v>5.6</c:v>
                </c:pt>
                <c:pt idx="342">
                  <c:v>5.6</c:v>
                </c:pt>
                <c:pt idx="343">
                  <c:v>5.6</c:v>
                </c:pt>
                <c:pt idx="344">
                  <c:v>5.5</c:v>
                </c:pt>
                <c:pt idx="345">
                  <c:v>5.6</c:v>
                </c:pt>
                <c:pt idx="346">
                  <c:v>5.7</c:v>
                </c:pt>
                <c:pt idx="347">
                  <c:v>5.7</c:v>
                </c:pt>
                <c:pt idx="348">
                  <c:v>5.6</c:v>
                </c:pt>
                <c:pt idx="349">
                  <c:v>5.6</c:v>
                </c:pt>
                <c:pt idx="350">
                  <c:v>5.8</c:v>
                </c:pt>
                <c:pt idx="351">
                  <c:v>5.4</c:v>
                </c:pt>
                <c:pt idx="352">
                  <c:v>5.4</c:v>
                </c:pt>
                <c:pt idx="353">
                  <c:v>5.6</c:v>
                </c:pt>
                <c:pt idx="354">
                  <c:v>5.5</c:v>
                </c:pt>
                <c:pt idx="355">
                  <c:v>5.6</c:v>
                </c:pt>
                <c:pt idx="356">
                  <c:v>5.8</c:v>
                </c:pt>
                <c:pt idx="357">
                  <c:v>5.9</c:v>
                </c:pt>
                <c:pt idx="358">
                  <c:v>6</c:v>
                </c:pt>
                <c:pt idx="359">
                  <c:v>6.1</c:v>
                </c:pt>
                <c:pt idx="360">
                  <c:v>6.1</c:v>
                </c:pt>
                <c:pt idx="361">
                  <c:v>6.1</c:v>
                </c:pt>
                <c:pt idx="362">
                  <c:v>6.4</c:v>
                </c:pt>
                <c:pt idx="363">
                  <c:v>6.5</c:v>
                </c:pt>
                <c:pt idx="364">
                  <c:v>6.6</c:v>
                </c:pt>
                <c:pt idx="365">
                  <c:v>6.6</c:v>
                </c:pt>
                <c:pt idx="366">
                  <c:v>6.5</c:v>
                </c:pt>
                <c:pt idx="367">
                  <c:v>6.6</c:v>
                </c:pt>
                <c:pt idx="368">
                  <c:v>6.8</c:v>
                </c:pt>
                <c:pt idx="369">
                  <c:v>6.7</c:v>
                </c:pt>
                <c:pt idx="370">
                  <c:v>6.8</c:v>
                </c:pt>
                <c:pt idx="371">
                  <c:v>6.9</c:v>
                </c:pt>
                <c:pt idx="372">
                  <c:v>7</c:v>
                </c:pt>
                <c:pt idx="373">
                  <c:v>7.1</c:v>
                </c:pt>
                <c:pt idx="374">
                  <c:v>7.1</c:v>
                </c:pt>
                <c:pt idx="375">
                  <c:v>7</c:v>
                </c:pt>
                <c:pt idx="376">
                  <c:v>7.1</c:v>
                </c:pt>
                <c:pt idx="377">
                  <c:v>7.3</c:v>
                </c:pt>
                <c:pt idx="378">
                  <c:v>7.4</c:v>
                </c:pt>
                <c:pt idx="379">
                  <c:v>7.4</c:v>
                </c:pt>
                <c:pt idx="380">
                  <c:v>7.3</c:v>
                </c:pt>
                <c:pt idx="381">
                  <c:v>7.6</c:v>
                </c:pt>
                <c:pt idx="382">
                  <c:v>7.6</c:v>
                </c:pt>
                <c:pt idx="383">
                  <c:v>7.7</c:v>
                </c:pt>
                <c:pt idx="384">
                  <c:v>7.8</c:v>
                </c:pt>
                <c:pt idx="385">
                  <c:v>7.6</c:v>
                </c:pt>
                <c:pt idx="386">
                  <c:v>7.4</c:v>
                </c:pt>
                <c:pt idx="387">
                  <c:v>7.4</c:v>
                </c:pt>
                <c:pt idx="388">
                  <c:v>7.4</c:v>
                </c:pt>
                <c:pt idx="389">
                  <c:v>7.3</c:v>
                </c:pt>
                <c:pt idx="390">
                  <c:v>7.3</c:v>
                </c:pt>
                <c:pt idx="391">
                  <c:v>7</c:v>
                </c:pt>
                <c:pt idx="392">
                  <c:v>7</c:v>
                </c:pt>
                <c:pt idx="393">
                  <c:v>6.9</c:v>
                </c:pt>
                <c:pt idx="394">
                  <c:v>6.9</c:v>
                </c:pt>
                <c:pt idx="395">
                  <c:v>6.8</c:v>
                </c:pt>
                <c:pt idx="396">
                  <c:v>6.9</c:v>
                </c:pt>
                <c:pt idx="397">
                  <c:v>6.9</c:v>
                </c:pt>
                <c:pt idx="398">
                  <c:v>6.7</c:v>
                </c:pt>
                <c:pt idx="399">
                  <c:v>6.8</c:v>
                </c:pt>
                <c:pt idx="400">
                  <c:v>6.6</c:v>
                </c:pt>
                <c:pt idx="401">
                  <c:v>6.4</c:v>
                </c:pt>
                <c:pt idx="402">
                  <c:v>6.3</c:v>
                </c:pt>
                <c:pt idx="403">
                  <c:v>6.2</c:v>
                </c:pt>
                <c:pt idx="404">
                  <c:v>5.9</c:v>
                </c:pt>
                <c:pt idx="405">
                  <c:v>5.9</c:v>
                </c:pt>
                <c:pt idx="406">
                  <c:v>5.7</c:v>
                </c:pt>
                <c:pt idx="407">
                  <c:v>5.5</c:v>
                </c:pt>
                <c:pt idx="408">
                  <c:v>5.2</c:v>
                </c:pt>
                <c:pt idx="409">
                  <c:v>5.4</c:v>
                </c:pt>
                <c:pt idx="410">
                  <c:v>5.4</c:v>
                </c:pt>
                <c:pt idx="411">
                  <c:v>5.2</c:v>
                </c:pt>
                <c:pt idx="412">
                  <c:v>5.3</c:v>
                </c:pt>
                <c:pt idx="413">
                  <c:v>5.4</c:v>
                </c:pt>
                <c:pt idx="414">
                  <c:v>5.4</c:v>
                </c:pt>
                <c:pt idx="415">
                  <c:v>5.4</c:v>
                </c:pt>
                <c:pt idx="416">
                  <c:v>5.3</c:v>
                </c:pt>
                <c:pt idx="417">
                  <c:v>5.3</c:v>
                </c:pt>
                <c:pt idx="418">
                  <c:v>5.2</c:v>
                </c:pt>
                <c:pt idx="419">
                  <c:v>5.2</c:v>
                </c:pt>
                <c:pt idx="420">
                  <c:v>5.3</c:v>
                </c:pt>
                <c:pt idx="421">
                  <c:v>5.2</c:v>
                </c:pt>
                <c:pt idx="422">
                  <c:v>5.2</c:v>
                </c:pt>
                <c:pt idx="423">
                  <c:v>5</c:v>
                </c:pt>
                <c:pt idx="424">
                  <c:v>5.2</c:v>
                </c:pt>
                <c:pt idx="425">
                  <c:v>5.4</c:v>
                </c:pt>
                <c:pt idx="426">
                  <c:v>5.3</c:v>
                </c:pt>
                <c:pt idx="427">
                  <c:v>5.3</c:v>
                </c:pt>
                <c:pt idx="428">
                  <c:v>5.4</c:v>
                </c:pt>
                <c:pt idx="429">
                  <c:v>5.4</c:v>
                </c:pt>
                <c:pt idx="430">
                  <c:v>5.6</c:v>
                </c:pt>
                <c:pt idx="431">
                  <c:v>5.4</c:v>
                </c:pt>
                <c:pt idx="432">
                  <c:v>5.4</c:v>
                </c:pt>
                <c:pt idx="433">
                  <c:v>5.6</c:v>
                </c:pt>
                <c:pt idx="434">
                  <c:v>5.4</c:v>
                </c:pt>
                <c:pt idx="435">
                  <c:v>5.7</c:v>
                </c:pt>
                <c:pt idx="436">
                  <c:v>5.7</c:v>
                </c:pt>
                <c:pt idx="437">
                  <c:v>5.7</c:v>
                </c:pt>
                <c:pt idx="438">
                  <c:v>5.7</c:v>
                </c:pt>
                <c:pt idx="439">
                  <c:v>5.8</c:v>
                </c:pt>
                <c:pt idx="440">
                  <c:v>6</c:v>
                </c:pt>
                <c:pt idx="441">
                  <c:v>5.9</c:v>
                </c:pt>
                <c:pt idx="442">
                  <c:v>6</c:v>
                </c:pt>
                <c:pt idx="443">
                  <c:v>6.1</c:v>
                </c:pt>
                <c:pt idx="444">
                  <c:v>6.2</c:v>
                </c:pt>
                <c:pt idx="445">
                  <c:v>6.3</c:v>
                </c:pt>
                <c:pt idx="446">
                  <c:v>6.3</c:v>
                </c:pt>
                <c:pt idx="447">
                  <c:v>6.6</c:v>
                </c:pt>
                <c:pt idx="448">
                  <c:v>6.6</c:v>
                </c:pt>
                <c:pt idx="449">
                  <c:v>6.6</c:v>
                </c:pt>
                <c:pt idx="450">
                  <c:v>6.6</c:v>
                </c:pt>
                <c:pt idx="451">
                  <c:v>6.9</c:v>
                </c:pt>
                <c:pt idx="452">
                  <c:v>7</c:v>
                </c:pt>
                <c:pt idx="453">
                  <c:v>7</c:v>
                </c:pt>
                <c:pt idx="454">
                  <c:v>6.9</c:v>
                </c:pt>
                <c:pt idx="455">
                  <c:v>7</c:v>
                </c:pt>
              </c:numCache>
            </c:numRef>
          </c:val>
          <c:smooth val="0"/>
          <c:extLst>
            <c:ext xmlns:c16="http://schemas.microsoft.com/office/drawing/2014/chart" uri="{C3380CC4-5D6E-409C-BE32-E72D297353CC}">
              <c16:uniqueId val="{00000000-AD2C-4201-9949-EF8E57C2C1B8}"/>
            </c:ext>
          </c:extLst>
        </c:ser>
        <c:ser>
          <c:idx val="2"/>
          <c:order val="2"/>
          <c:tx>
            <c:strRef>
              <c:f>SLIDE_4!$Q$1</c:f>
              <c:strCache>
                <c:ptCount val="1"/>
                <c:pt idx="0">
                  <c:v>Japão</c:v>
                </c:pt>
              </c:strCache>
            </c:strRef>
          </c:tx>
          <c:spPr>
            <a:ln w="28575" cap="rnd">
              <a:solidFill>
                <a:srgbClr val="A5A5A5"/>
              </a:solidFill>
              <a:round/>
            </a:ln>
            <a:effectLst/>
          </c:spPr>
          <c:marker>
            <c:symbol val="none"/>
          </c:marker>
          <c:cat>
            <c:numRef>
              <c:f>SLIDE_4!$N$2:$N$534</c:f>
              <c:numCache>
                <c:formatCode>m/d/yyyy</c:formatCode>
                <c:ptCount val="533"/>
                <c:pt idx="0">
                  <c:v>45473</c:v>
                </c:pt>
                <c:pt idx="1">
                  <c:v>45443</c:v>
                </c:pt>
                <c:pt idx="2">
                  <c:v>45412</c:v>
                </c:pt>
                <c:pt idx="3">
                  <c:v>45382</c:v>
                </c:pt>
                <c:pt idx="4">
                  <c:v>45351</c:v>
                </c:pt>
                <c:pt idx="5">
                  <c:v>45322</c:v>
                </c:pt>
                <c:pt idx="6">
                  <c:v>45291</c:v>
                </c:pt>
                <c:pt idx="7">
                  <c:v>45260</c:v>
                </c:pt>
                <c:pt idx="8">
                  <c:v>45230</c:v>
                </c:pt>
                <c:pt idx="9">
                  <c:v>45199</c:v>
                </c:pt>
                <c:pt idx="10">
                  <c:v>45169</c:v>
                </c:pt>
                <c:pt idx="11">
                  <c:v>45138</c:v>
                </c:pt>
                <c:pt idx="12">
                  <c:v>45107</c:v>
                </c:pt>
                <c:pt idx="13">
                  <c:v>45077</c:v>
                </c:pt>
                <c:pt idx="14">
                  <c:v>45046</c:v>
                </c:pt>
                <c:pt idx="15">
                  <c:v>45016</c:v>
                </c:pt>
                <c:pt idx="16">
                  <c:v>44985</c:v>
                </c:pt>
                <c:pt idx="17">
                  <c:v>44957</c:v>
                </c:pt>
                <c:pt idx="18">
                  <c:v>44926</c:v>
                </c:pt>
                <c:pt idx="19">
                  <c:v>44895</c:v>
                </c:pt>
                <c:pt idx="20">
                  <c:v>44865</c:v>
                </c:pt>
                <c:pt idx="21">
                  <c:v>44834</c:v>
                </c:pt>
                <c:pt idx="22">
                  <c:v>44804</c:v>
                </c:pt>
                <c:pt idx="23">
                  <c:v>44773</c:v>
                </c:pt>
                <c:pt idx="24">
                  <c:v>44742</c:v>
                </c:pt>
                <c:pt idx="25">
                  <c:v>44712</c:v>
                </c:pt>
                <c:pt idx="26">
                  <c:v>44681</c:v>
                </c:pt>
                <c:pt idx="27">
                  <c:v>44651</c:v>
                </c:pt>
                <c:pt idx="28">
                  <c:v>44620</c:v>
                </c:pt>
                <c:pt idx="29">
                  <c:v>44592</c:v>
                </c:pt>
                <c:pt idx="30">
                  <c:v>44561</c:v>
                </c:pt>
                <c:pt idx="31">
                  <c:v>44530</c:v>
                </c:pt>
                <c:pt idx="32">
                  <c:v>44500</c:v>
                </c:pt>
                <c:pt idx="33">
                  <c:v>44469</c:v>
                </c:pt>
                <c:pt idx="34">
                  <c:v>44439</c:v>
                </c:pt>
                <c:pt idx="35">
                  <c:v>44408</c:v>
                </c:pt>
                <c:pt idx="36">
                  <c:v>44377</c:v>
                </c:pt>
                <c:pt idx="37">
                  <c:v>44347</c:v>
                </c:pt>
                <c:pt idx="38">
                  <c:v>44316</c:v>
                </c:pt>
                <c:pt idx="39">
                  <c:v>44286</c:v>
                </c:pt>
                <c:pt idx="40">
                  <c:v>44255</c:v>
                </c:pt>
                <c:pt idx="41">
                  <c:v>44227</c:v>
                </c:pt>
                <c:pt idx="42">
                  <c:v>44196</c:v>
                </c:pt>
                <c:pt idx="43">
                  <c:v>44165</c:v>
                </c:pt>
                <c:pt idx="44">
                  <c:v>44135</c:v>
                </c:pt>
                <c:pt idx="45">
                  <c:v>44104</c:v>
                </c:pt>
                <c:pt idx="46">
                  <c:v>44074</c:v>
                </c:pt>
                <c:pt idx="47">
                  <c:v>44043</c:v>
                </c:pt>
                <c:pt idx="48">
                  <c:v>44012</c:v>
                </c:pt>
                <c:pt idx="49">
                  <c:v>43982</c:v>
                </c:pt>
                <c:pt idx="50">
                  <c:v>43951</c:v>
                </c:pt>
                <c:pt idx="51">
                  <c:v>43921</c:v>
                </c:pt>
                <c:pt idx="52">
                  <c:v>43890</c:v>
                </c:pt>
                <c:pt idx="53">
                  <c:v>43861</c:v>
                </c:pt>
                <c:pt idx="54">
                  <c:v>43830</c:v>
                </c:pt>
                <c:pt idx="55">
                  <c:v>43799</c:v>
                </c:pt>
                <c:pt idx="56">
                  <c:v>43769</c:v>
                </c:pt>
                <c:pt idx="57">
                  <c:v>43738</c:v>
                </c:pt>
                <c:pt idx="58">
                  <c:v>43708</c:v>
                </c:pt>
                <c:pt idx="59">
                  <c:v>43677</c:v>
                </c:pt>
                <c:pt idx="60">
                  <c:v>43646</c:v>
                </c:pt>
                <c:pt idx="61">
                  <c:v>43616</c:v>
                </c:pt>
                <c:pt idx="62">
                  <c:v>43585</c:v>
                </c:pt>
                <c:pt idx="63">
                  <c:v>43555</c:v>
                </c:pt>
                <c:pt idx="64">
                  <c:v>43524</c:v>
                </c:pt>
                <c:pt idx="65">
                  <c:v>43496</c:v>
                </c:pt>
                <c:pt idx="66">
                  <c:v>43465</c:v>
                </c:pt>
                <c:pt idx="67">
                  <c:v>43434</c:v>
                </c:pt>
                <c:pt idx="68">
                  <c:v>43404</c:v>
                </c:pt>
                <c:pt idx="69">
                  <c:v>43373</c:v>
                </c:pt>
                <c:pt idx="70">
                  <c:v>43343</c:v>
                </c:pt>
                <c:pt idx="71">
                  <c:v>43312</c:v>
                </c:pt>
                <c:pt idx="72">
                  <c:v>43281</c:v>
                </c:pt>
                <c:pt idx="73">
                  <c:v>43251</c:v>
                </c:pt>
                <c:pt idx="74">
                  <c:v>43220</c:v>
                </c:pt>
                <c:pt idx="75">
                  <c:v>43190</c:v>
                </c:pt>
                <c:pt idx="76">
                  <c:v>43159</c:v>
                </c:pt>
                <c:pt idx="77">
                  <c:v>43131</c:v>
                </c:pt>
                <c:pt idx="78">
                  <c:v>43100</c:v>
                </c:pt>
                <c:pt idx="79">
                  <c:v>43069</c:v>
                </c:pt>
                <c:pt idx="80">
                  <c:v>43039</c:v>
                </c:pt>
                <c:pt idx="81">
                  <c:v>43008</c:v>
                </c:pt>
                <c:pt idx="82">
                  <c:v>42978</c:v>
                </c:pt>
                <c:pt idx="83">
                  <c:v>42947</c:v>
                </c:pt>
                <c:pt idx="84">
                  <c:v>42916</c:v>
                </c:pt>
                <c:pt idx="85">
                  <c:v>42886</c:v>
                </c:pt>
                <c:pt idx="86">
                  <c:v>42855</c:v>
                </c:pt>
                <c:pt idx="87">
                  <c:v>42825</c:v>
                </c:pt>
                <c:pt idx="88">
                  <c:v>42794</c:v>
                </c:pt>
                <c:pt idx="89">
                  <c:v>42766</c:v>
                </c:pt>
                <c:pt idx="90">
                  <c:v>42735</c:v>
                </c:pt>
                <c:pt idx="91">
                  <c:v>42704</c:v>
                </c:pt>
                <c:pt idx="92">
                  <c:v>42674</c:v>
                </c:pt>
                <c:pt idx="93">
                  <c:v>42643</c:v>
                </c:pt>
                <c:pt idx="94">
                  <c:v>42613</c:v>
                </c:pt>
                <c:pt idx="95">
                  <c:v>42582</c:v>
                </c:pt>
                <c:pt idx="96">
                  <c:v>42551</c:v>
                </c:pt>
                <c:pt idx="97">
                  <c:v>42521</c:v>
                </c:pt>
                <c:pt idx="98">
                  <c:v>42490</c:v>
                </c:pt>
                <c:pt idx="99">
                  <c:v>42460</c:v>
                </c:pt>
                <c:pt idx="100">
                  <c:v>42429</c:v>
                </c:pt>
                <c:pt idx="101">
                  <c:v>42400</c:v>
                </c:pt>
                <c:pt idx="102">
                  <c:v>42369</c:v>
                </c:pt>
                <c:pt idx="103">
                  <c:v>42338</c:v>
                </c:pt>
                <c:pt idx="104">
                  <c:v>42308</c:v>
                </c:pt>
                <c:pt idx="105">
                  <c:v>42277</c:v>
                </c:pt>
                <c:pt idx="106">
                  <c:v>42247</c:v>
                </c:pt>
                <c:pt idx="107">
                  <c:v>42216</c:v>
                </c:pt>
                <c:pt idx="108">
                  <c:v>42185</c:v>
                </c:pt>
                <c:pt idx="109">
                  <c:v>42155</c:v>
                </c:pt>
                <c:pt idx="110">
                  <c:v>42124</c:v>
                </c:pt>
                <c:pt idx="111">
                  <c:v>42094</c:v>
                </c:pt>
                <c:pt idx="112">
                  <c:v>42063</c:v>
                </c:pt>
                <c:pt idx="113">
                  <c:v>42035</c:v>
                </c:pt>
                <c:pt idx="114">
                  <c:v>42004</c:v>
                </c:pt>
                <c:pt idx="115">
                  <c:v>41973</c:v>
                </c:pt>
                <c:pt idx="116">
                  <c:v>41943</c:v>
                </c:pt>
                <c:pt idx="117">
                  <c:v>41912</c:v>
                </c:pt>
                <c:pt idx="118">
                  <c:v>41882</c:v>
                </c:pt>
                <c:pt idx="119">
                  <c:v>41851</c:v>
                </c:pt>
                <c:pt idx="120">
                  <c:v>41820</c:v>
                </c:pt>
                <c:pt idx="121">
                  <c:v>41790</c:v>
                </c:pt>
                <c:pt idx="122">
                  <c:v>41759</c:v>
                </c:pt>
                <c:pt idx="123">
                  <c:v>41729</c:v>
                </c:pt>
                <c:pt idx="124">
                  <c:v>41698</c:v>
                </c:pt>
                <c:pt idx="125">
                  <c:v>41670</c:v>
                </c:pt>
                <c:pt idx="126">
                  <c:v>41639</c:v>
                </c:pt>
                <c:pt idx="127">
                  <c:v>41608</c:v>
                </c:pt>
                <c:pt idx="128">
                  <c:v>41578</c:v>
                </c:pt>
                <c:pt idx="129">
                  <c:v>41547</c:v>
                </c:pt>
                <c:pt idx="130">
                  <c:v>41517</c:v>
                </c:pt>
                <c:pt idx="131">
                  <c:v>41486</c:v>
                </c:pt>
                <c:pt idx="132">
                  <c:v>41455</c:v>
                </c:pt>
                <c:pt idx="133">
                  <c:v>41425</c:v>
                </c:pt>
                <c:pt idx="134">
                  <c:v>41394</c:v>
                </c:pt>
                <c:pt idx="135">
                  <c:v>41364</c:v>
                </c:pt>
                <c:pt idx="136">
                  <c:v>41333</c:v>
                </c:pt>
                <c:pt idx="137">
                  <c:v>41305</c:v>
                </c:pt>
                <c:pt idx="138">
                  <c:v>41274</c:v>
                </c:pt>
                <c:pt idx="139">
                  <c:v>41243</c:v>
                </c:pt>
                <c:pt idx="140">
                  <c:v>41213</c:v>
                </c:pt>
                <c:pt idx="141">
                  <c:v>41182</c:v>
                </c:pt>
                <c:pt idx="142">
                  <c:v>41152</c:v>
                </c:pt>
                <c:pt idx="143">
                  <c:v>41121</c:v>
                </c:pt>
                <c:pt idx="144">
                  <c:v>41090</c:v>
                </c:pt>
                <c:pt idx="145">
                  <c:v>41060</c:v>
                </c:pt>
                <c:pt idx="146">
                  <c:v>41029</c:v>
                </c:pt>
                <c:pt idx="147">
                  <c:v>40999</c:v>
                </c:pt>
                <c:pt idx="148">
                  <c:v>40968</c:v>
                </c:pt>
                <c:pt idx="149">
                  <c:v>40939</c:v>
                </c:pt>
                <c:pt idx="150">
                  <c:v>40908</c:v>
                </c:pt>
                <c:pt idx="151">
                  <c:v>40877</c:v>
                </c:pt>
                <c:pt idx="152">
                  <c:v>40847</c:v>
                </c:pt>
                <c:pt idx="153">
                  <c:v>40816</c:v>
                </c:pt>
                <c:pt idx="154">
                  <c:v>40786</c:v>
                </c:pt>
                <c:pt idx="155">
                  <c:v>40755</c:v>
                </c:pt>
                <c:pt idx="156">
                  <c:v>40724</c:v>
                </c:pt>
                <c:pt idx="157">
                  <c:v>40694</c:v>
                </c:pt>
                <c:pt idx="158">
                  <c:v>40663</c:v>
                </c:pt>
                <c:pt idx="159">
                  <c:v>40633</c:v>
                </c:pt>
                <c:pt idx="160">
                  <c:v>40602</c:v>
                </c:pt>
                <c:pt idx="161">
                  <c:v>40574</c:v>
                </c:pt>
                <c:pt idx="162">
                  <c:v>40543</c:v>
                </c:pt>
                <c:pt idx="163">
                  <c:v>40512</c:v>
                </c:pt>
                <c:pt idx="164">
                  <c:v>40482</c:v>
                </c:pt>
                <c:pt idx="165">
                  <c:v>40451</c:v>
                </c:pt>
                <c:pt idx="166">
                  <c:v>40421</c:v>
                </c:pt>
                <c:pt idx="167">
                  <c:v>40390</c:v>
                </c:pt>
                <c:pt idx="168">
                  <c:v>40359</c:v>
                </c:pt>
                <c:pt idx="169">
                  <c:v>40329</c:v>
                </c:pt>
                <c:pt idx="170">
                  <c:v>40298</c:v>
                </c:pt>
                <c:pt idx="171">
                  <c:v>40268</c:v>
                </c:pt>
                <c:pt idx="172">
                  <c:v>40237</c:v>
                </c:pt>
                <c:pt idx="173">
                  <c:v>40209</c:v>
                </c:pt>
                <c:pt idx="174">
                  <c:v>40178</c:v>
                </c:pt>
                <c:pt idx="175">
                  <c:v>40147</c:v>
                </c:pt>
                <c:pt idx="176">
                  <c:v>40117</c:v>
                </c:pt>
                <c:pt idx="177">
                  <c:v>40086</c:v>
                </c:pt>
                <c:pt idx="178">
                  <c:v>40056</c:v>
                </c:pt>
                <c:pt idx="179">
                  <c:v>40025</c:v>
                </c:pt>
                <c:pt idx="180">
                  <c:v>39994</c:v>
                </c:pt>
                <c:pt idx="181">
                  <c:v>39964</c:v>
                </c:pt>
                <c:pt idx="182">
                  <c:v>39933</c:v>
                </c:pt>
                <c:pt idx="183">
                  <c:v>39903</c:v>
                </c:pt>
                <c:pt idx="184">
                  <c:v>39872</c:v>
                </c:pt>
                <c:pt idx="185">
                  <c:v>39844</c:v>
                </c:pt>
                <c:pt idx="186">
                  <c:v>39813</c:v>
                </c:pt>
                <c:pt idx="187">
                  <c:v>39782</c:v>
                </c:pt>
                <c:pt idx="188">
                  <c:v>39752</c:v>
                </c:pt>
                <c:pt idx="189">
                  <c:v>39721</c:v>
                </c:pt>
                <c:pt idx="190">
                  <c:v>39691</c:v>
                </c:pt>
                <c:pt idx="191">
                  <c:v>39660</c:v>
                </c:pt>
                <c:pt idx="192">
                  <c:v>39629</c:v>
                </c:pt>
                <c:pt idx="193">
                  <c:v>39599</c:v>
                </c:pt>
                <c:pt idx="194">
                  <c:v>39568</c:v>
                </c:pt>
                <c:pt idx="195">
                  <c:v>39538</c:v>
                </c:pt>
                <c:pt idx="196">
                  <c:v>39507</c:v>
                </c:pt>
                <c:pt idx="197">
                  <c:v>39478</c:v>
                </c:pt>
                <c:pt idx="198">
                  <c:v>39447</c:v>
                </c:pt>
                <c:pt idx="199">
                  <c:v>39416</c:v>
                </c:pt>
                <c:pt idx="200">
                  <c:v>39386</c:v>
                </c:pt>
                <c:pt idx="201">
                  <c:v>39355</c:v>
                </c:pt>
                <c:pt idx="202">
                  <c:v>39325</c:v>
                </c:pt>
                <c:pt idx="203">
                  <c:v>39294</c:v>
                </c:pt>
                <c:pt idx="204">
                  <c:v>39263</c:v>
                </c:pt>
                <c:pt idx="205">
                  <c:v>39233</c:v>
                </c:pt>
                <c:pt idx="206">
                  <c:v>39202</c:v>
                </c:pt>
                <c:pt idx="207">
                  <c:v>39172</c:v>
                </c:pt>
                <c:pt idx="208">
                  <c:v>39141</c:v>
                </c:pt>
                <c:pt idx="209">
                  <c:v>39113</c:v>
                </c:pt>
                <c:pt idx="210">
                  <c:v>39082</c:v>
                </c:pt>
                <c:pt idx="211">
                  <c:v>39051</c:v>
                </c:pt>
                <c:pt idx="212">
                  <c:v>39021</c:v>
                </c:pt>
                <c:pt idx="213">
                  <c:v>38990</c:v>
                </c:pt>
                <c:pt idx="214">
                  <c:v>38960</c:v>
                </c:pt>
                <c:pt idx="215">
                  <c:v>38929</c:v>
                </c:pt>
                <c:pt idx="216">
                  <c:v>38898</c:v>
                </c:pt>
                <c:pt idx="217">
                  <c:v>38868</c:v>
                </c:pt>
                <c:pt idx="218">
                  <c:v>38837</c:v>
                </c:pt>
                <c:pt idx="219">
                  <c:v>38807</c:v>
                </c:pt>
                <c:pt idx="220">
                  <c:v>38776</c:v>
                </c:pt>
                <c:pt idx="221">
                  <c:v>38748</c:v>
                </c:pt>
                <c:pt idx="222">
                  <c:v>38717</c:v>
                </c:pt>
                <c:pt idx="223">
                  <c:v>38686</c:v>
                </c:pt>
                <c:pt idx="224">
                  <c:v>38656</c:v>
                </c:pt>
                <c:pt idx="225">
                  <c:v>38625</c:v>
                </c:pt>
                <c:pt idx="226">
                  <c:v>38595</c:v>
                </c:pt>
                <c:pt idx="227">
                  <c:v>38564</c:v>
                </c:pt>
                <c:pt idx="228">
                  <c:v>38533</c:v>
                </c:pt>
                <c:pt idx="229">
                  <c:v>38503</c:v>
                </c:pt>
                <c:pt idx="230">
                  <c:v>38472</c:v>
                </c:pt>
                <c:pt idx="231">
                  <c:v>38442</c:v>
                </c:pt>
                <c:pt idx="232">
                  <c:v>38411</c:v>
                </c:pt>
                <c:pt idx="233">
                  <c:v>38383</c:v>
                </c:pt>
                <c:pt idx="234">
                  <c:v>38352</c:v>
                </c:pt>
                <c:pt idx="235">
                  <c:v>38321</c:v>
                </c:pt>
                <c:pt idx="236">
                  <c:v>38291</c:v>
                </c:pt>
                <c:pt idx="237">
                  <c:v>38260</c:v>
                </c:pt>
                <c:pt idx="238">
                  <c:v>38230</c:v>
                </c:pt>
                <c:pt idx="239">
                  <c:v>38199</c:v>
                </c:pt>
                <c:pt idx="240">
                  <c:v>38168</c:v>
                </c:pt>
                <c:pt idx="241">
                  <c:v>38138</c:v>
                </c:pt>
                <c:pt idx="242">
                  <c:v>38107</c:v>
                </c:pt>
                <c:pt idx="243">
                  <c:v>38077</c:v>
                </c:pt>
                <c:pt idx="244">
                  <c:v>38046</c:v>
                </c:pt>
                <c:pt idx="245">
                  <c:v>38017</c:v>
                </c:pt>
                <c:pt idx="246">
                  <c:v>37986</c:v>
                </c:pt>
                <c:pt idx="247">
                  <c:v>37955</c:v>
                </c:pt>
                <c:pt idx="248">
                  <c:v>37925</c:v>
                </c:pt>
                <c:pt idx="249">
                  <c:v>37894</c:v>
                </c:pt>
                <c:pt idx="250">
                  <c:v>37864</c:v>
                </c:pt>
                <c:pt idx="251">
                  <c:v>37833</c:v>
                </c:pt>
                <c:pt idx="252">
                  <c:v>37802</c:v>
                </c:pt>
                <c:pt idx="253">
                  <c:v>37772</c:v>
                </c:pt>
                <c:pt idx="254">
                  <c:v>37741</c:v>
                </c:pt>
                <c:pt idx="255">
                  <c:v>37711</c:v>
                </c:pt>
                <c:pt idx="256">
                  <c:v>37680</c:v>
                </c:pt>
                <c:pt idx="257">
                  <c:v>37652</c:v>
                </c:pt>
                <c:pt idx="258">
                  <c:v>37621</c:v>
                </c:pt>
                <c:pt idx="259">
                  <c:v>37590</c:v>
                </c:pt>
                <c:pt idx="260">
                  <c:v>37560</c:v>
                </c:pt>
                <c:pt idx="261">
                  <c:v>37529</c:v>
                </c:pt>
                <c:pt idx="262">
                  <c:v>37499</c:v>
                </c:pt>
                <c:pt idx="263">
                  <c:v>37468</c:v>
                </c:pt>
                <c:pt idx="264">
                  <c:v>37437</c:v>
                </c:pt>
                <c:pt idx="265">
                  <c:v>37407</c:v>
                </c:pt>
                <c:pt idx="266">
                  <c:v>37376</c:v>
                </c:pt>
                <c:pt idx="267">
                  <c:v>37346</c:v>
                </c:pt>
                <c:pt idx="268">
                  <c:v>37315</c:v>
                </c:pt>
                <c:pt idx="269">
                  <c:v>37287</c:v>
                </c:pt>
                <c:pt idx="270">
                  <c:v>37256</c:v>
                </c:pt>
                <c:pt idx="271">
                  <c:v>37225</c:v>
                </c:pt>
                <c:pt idx="272">
                  <c:v>37195</c:v>
                </c:pt>
                <c:pt idx="273">
                  <c:v>37164</c:v>
                </c:pt>
                <c:pt idx="274">
                  <c:v>37134</c:v>
                </c:pt>
                <c:pt idx="275">
                  <c:v>37103</c:v>
                </c:pt>
                <c:pt idx="276">
                  <c:v>37072</c:v>
                </c:pt>
                <c:pt idx="277">
                  <c:v>37042</c:v>
                </c:pt>
                <c:pt idx="278">
                  <c:v>37011</c:v>
                </c:pt>
                <c:pt idx="279">
                  <c:v>36981</c:v>
                </c:pt>
                <c:pt idx="280">
                  <c:v>36950</c:v>
                </c:pt>
                <c:pt idx="281">
                  <c:v>36922</c:v>
                </c:pt>
                <c:pt idx="282">
                  <c:v>36891</c:v>
                </c:pt>
                <c:pt idx="283">
                  <c:v>36860</c:v>
                </c:pt>
                <c:pt idx="284">
                  <c:v>36830</c:v>
                </c:pt>
                <c:pt idx="285">
                  <c:v>36799</c:v>
                </c:pt>
                <c:pt idx="286">
                  <c:v>36769</c:v>
                </c:pt>
                <c:pt idx="287">
                  <c:v>36738</c:v>
                </c:pt>
                <c:pt idx="288">
                  <c:v>36707</c:v>
                </c:pt>
                <c:pt idx="289">
                  <c:v>36677</c:v>
                </c:pt>
                <c:pt idx="290">
                  <c:v>36646</c:v>
                </c:pt>
                <c:pt idx="291">
                  <c:v>36616</c:v>
                </c:pt>
                <c:pt idx="292">
                  <c:v>36585</c:v>
                </c:pt>
                <c:pt idx="293">
                  <c:v>36556</c:v>
                </c:pt>
                <c:pt idx="294">
                  <c:v>36525</c:v>
                </c:pt>
                <c:pt idx="295">
                  <c:v>36494</c:v>
                </c:pt>
                <c:pt idx="296">
                  <c:v>36464</c:v>
                </c:pt>
                <c:pt idx="297">
                  <c:v>36433</c:v>
                </c:pt>
                <c:pt idx="298">
                  <c:v>36403</c:v>
                </c:pt>
                <c:pt idx="299">
                  <c:v>36372</c:v>
                </c:pt>
                <c:pt idx="300">
                  <c:v>36341</c:v>
                </c:pt>
                <c:pt idx="301">
                  <c:v>36311</c:v>
                </c:pt>
                <c:pt idx="302">
                  <c:v>36280</c:v>
                </c:pt>
                <c:pt idx="303">
                  <c:v>36250</c:v>
                </c:pt>
                <c:pt idx="304">
                  <c:v>36219</c:v>
                </c:pt>
                <c:pt idx="305">
                  <c:v>36191</c:v>
                </c:pt>
                <c:pt idx="306">
                  <c:v>36160</c:v>
                </c:pt>
                <c:pt idx="307">
                  <c:v>36129</c:v>
                </c:pt>
                <c:pt idx="308">
                  <c:v>36099</c:v>
                </c:pt>
                <c:pt idx="309">
                  <c:v>36068</c:v>
                </c:pt>
                <c:pt idx="310">
                  <c:v>36038</c:v>
                </c:pt>
                <c:pt idx="311">
                  <c:v>36007</c:v>
                </c:pt>
                <c:pt idx="312">
                  <c:v>35976</c:v>
                </c:pt>
                <c:pt idx="313">
                  <c:v>35946</c:v>
                </c:pt>
                <c:pt idx="314">
                  <c:v>35915</c:v>
                </c:pt>
                <c:pt idx="315">
                  <c:v>35885</c:v>
                </c:pt>
                <c:pt idx="316">
                  <c:v>35854</c:v>
                </c:pt>
                <c:pt idx="317">
                  <c:v>35826</c:v>
                </c:pt>
                <c:pt idx="318">
                  <c:v>35795</c:v>
                </c:pt>
                <c:pt idx="319">
                  <c:v>35764</c:v>
                </c:pt>
                <c:pt idx="320">
                  <c:v>35734</c:v>
                </c:pt>
                <c:pt idx="321">
                  <c:v>35703</c:v>
                </c:pt>
                <c:pt idx="322">
                  <c:v>35673</c:v>
                </c:pt>
                <c:pt idx="323">
                  <c:v>35642</c:v>
                </c:pt>
                <c:pt idx="324">
                  <c:v>35611</c:v>
                </c:pt>
                <c:pt idx="325">
                  <c:v>35581</c:v>
                </c:pt>
                <c:pt idx="326">
                  <c:v>35550</c:v>
                </c:pt>
                <c:pt idx="327">
                  <c:v>35520</c:v>
                </c:pt>
                <c:pt idx="328">
                  <c:v>35489</c:v>
                </c:pt>
                <c:pt idx="329">
                  <c:v>35461</c:v>
                </c:pt>
                <c:pt idx="330">
                  <c:v>35430</c:v>
                </c:pt>
                <c:pt idx="331">
                  <c:v>35399</c:v>
                </c:pt>
                <c:pt idx="332">
                  <c:v>35369</c:v>
                </c:pt>
                <c:pt idx="333">
                  <c:v>35338</c:v>
                </c:pt>
                <c:pt idx="334">
                  <c:v>35308</c:v>
                </c:pt>
                <c:pt idx="335">
                  <c:v>35277</c:v>
                </c:pt>
                <c:pt idx="336">
                  <c:v>35246</c:v>
                </c:pt>
                <c:pt idx="337">
                  <c:v>35216</c:v>
                </c:pt>
                <c:pt idx="338">
                  <c:v>35185</c:v>
                </c:pt>
                <c:pt idx="339">
                  <c:v>35155</c:v>
                </c:pt>
                <c:pt idx="340">
                  <c:v>35124</c:v>
                </c:pt>
                <c:pt idx="341">
                  <c:v>35095</c:v>
                </c:pt>
                <c:pt idx="342">
                  <c:v>35064</c:v>
                </c:pt>
                <c:pt idx="343">
                  <c:v>35033</c:v>
                </c:pt>
                <c:pt idx="344">
                  <c:v>35003</c:v>
                </c:pt>
                <c:pt idx="345">
                  <c:v>34972</c:v>
                </c:pt>
                <c:pt idx="346">
                  <c:v>34942</c:v>
                </c:pt>
                <c:pt idx="347">
                  <c:v>34911</c:v>
                </c:pt>
                <c:pt idx="348">
                  <c:v>34880</c:v>
                </c:pt>
                <c:pt idx="349">
                  <c:v>34850</c:v>
                </c:pt>
                <c:pt idx="350">
                  <c:v>34819</c:v>
                </c:pt>
                <c:pt idx="351">
                  <c:v>34789</c:v>
                </c:pt>
                <c:pt idx="352">
                  <c:v>34758</c:v>
                </c:pt>
                <c:pt idx="353">
                  <c:v>34730</c:v>
                </c:pt>
                <c:pt idx="354">
                  <c:v>34699</c:v>
                </c:pt>
                <c:pt idx="355">
                  <c:v>34668</c:v>
                </c:pt>
                <c:pt idx="356">
                  <c:v>34638</c:v>
                </c:pt>
                <c:pt idx="357">
                  <c:v>34607</c:v>
                </c:pt>
                <c:pt idx="358">
                  <c:v>34577</c:v>
                </c:pt>
                <c:pt idx="359">
                  <c:v>34546</c:v>
                </c:pt>
                <c:pt idx="360">
                  <c:v>34515</c:v>
                </c:pt>
                <c:pt idx="361">
                  <c:v>34485</c:v>
                </c:pt>
                <c:pt idx="362">
                  <c:v>34454</c:v>
                </c:pt>
                <c:pt idx="363">
                  <c:v>34424</c:v>
                </c:pt>
                <c:pt idx="364">
                  <c:v>34393</c:v>
                </c:pt>
                <c:pt idx="365">
                  <c:v>34365</c:v>
                </c:pt>
                <c:pt idx="366">
                  <c:v>34334</c:v>
                </c:pt>
                <c:pt idx="367">
                  <c:v>34303</c:v>
                </c:pt>
                <c:pt idx="368">
                  <c:v>34273</c:v>
                </c:pt>
                <c:pt idx="369">
                  <c:v>34242</c:v>
                </c:pt>
                <c:pt idx="370">
                  <c:v>34212</c:v>
                </c:pt>
                <c:pt idx="371">
                  <c:v>34181</c:v>
                </c:pt>
                <c:pt idx="372">
                  <c:v>34150</c:v>
                </c:pt>
                <c:pt idx="373">
                  <c:v>34120</c:v>
                </c:pt>
                <c:pt idx="374">
                  <c:v>34089</c:v>
                </c:pt>
                <c:pt idx="375">
                  <c:v>34059</c:v>
                </c:pt>
                <c:pt idx="376">
                  <c:v>34028</c:v>
                </c:pt>
                <c:pt idx="377">
                  <c:v>34000</c:v>
                </c:pt>
                <c:pt idx="378">
                  <c:v>33969</c:v>
                </c:pt>
                <c:pt idx="379">
                  <c:v>33938</c:v>
                </c:pt>
                <c:pt idx="380">
                  <c:v>33908</c:v>
                </c:pt>
                <c:pt idx="381">
                  <c:v>33877</c:v>
                </c:pt>
                <c:pt idx="382">
                  <c:v>33847</c:v>
                </c:pt>
                <c:pt idx="383">
                  <c:v>33816</c:v>
                </c:pt>
                <c:pt idx="384">
                  <c:v>33785</c:v>
                </c:pt>
                <c:pt idx="385">
                  <c:v>33755</c:v>
                </c:pt>
                <c:pt idx="386">
                  <c:v>33724</c:v>
                </c:pt>
                <c:pt idx="387">
                  <c:v>33694</c:v>
                </c:pt>
                <c:pt idx="388">
                  <c:v>33663</c:v>
                </c:pt>
                <c:pt idx="389">
                  <c:v>33634</c:v>
                </c:pt>
                <c:pt idx="390">
                  <c:v>33603</c:v>
                </c:pt>
                <c:pt idx="391">
                  <c:v>33572</c:v>
                </c:pt>
                <c:pt idx="392">
                  <c:v>33542</c:v>
                </c:pt>
                <c:pt idx="393">
                  <c:v>33511</c:v>
                </c:pt>
                <c:pt idx="394">
                  <c:v>33481</c:v>
                </c:pt>
                <c:pt idx="395">
                  <c:v>33450</c:v>
                </c:pt>
                <c:pt idx="396">
                  <c:v>33419</c:v>
                </c:pt>
                <c:pt idx="397">
                  <c:v>33389</c:v>
                </c:pt>
                <c:pt idx="398">
                  <c:v>33358</c:v>
                </c:pt>
                <c:pt idx="399">
                  <c:v>33328</c:v>
                </c:pt>
                <c:pt idx="400">
                  <c:v>33297</c:v>
                </c:pt>
                <c:pt idx="401">
                  <c:v>33269</c:v>
                </c:pt>
                <c:pt idx="402">
                  <c:v>33238</c:v>
                </c:pt>
                <c:pt idx="403">
                  <c:v>33207</c:v>
                </c:pt>
                <c:pt idx="404">
                  <c:v>33177</c:v>
                </c:pt>
                <c:pt idx="405">
                  <c:v>33146</c:v>
                </c:pt>
                <c:pt idx="406">
                  <c:v>33116</c:v>
                </c:pt>
                <c:pt idx="407">
                  <c:v>33085</c:v>
                </c:pt>
                <c:pt idx="408">
                  <c:v>33054</c:v>
                </c:pt>
                <c:pt idx="409">
                  <c:v>33024</c:v>
                </c:pt>
                <c:pt idx="410">
                  <c:v>32993</c:v>
                </c:pt>
                <c:pt idx="411">
                  <c:v>32963</c:v>
                </c:pt>
                <c:pt idx="412">
                  <c:v>32932</c:v>
                </c:pt>
                <c:pt idx="413">
                  <c:v>32904</c:v>
                </c:pt>
                <c:pt idx="414">
                  <c:v>32873</c:v>
                </c:pt>
                <c:pt idx="415">
                  <c:v>32842</c:v>
                </c:pt>
                <c:pt idx="416">
                  <c:v>32812</c:v>
                </c:pt>
                <c:pt idx="417">
                  <c:v>32781</c:v>
                </c:pt>
                <c:pt idx="418">
                  <c:v>32751</c:v>
                </c:pt>
                <c:pt idx="419">
                  <c:v>32720</c:v>
                </c:pt>
                <c:pt idx="420">
                  <c:v>32689</c:v>
                </c:pt>
                <c:pt idx="421">
                  <c:v>32659</c:v>
                </c:pt>
                <c:pt idx="422">
                  <c:v>32628</c:v>
                </c:pt>
                <c:pt idx="423">
                  <c:v>32598</c:v>
                </c:pt>
                <c:pt idx="424">
                  <c:v>32567</c:v>
                </c:pt>
                <c:pt idx="425">
                  <c:v>32539</c:v>
                </c:pt>
                <c:pt idx="426">
                  <c:v>32508</c:v>
                </c:pt>
                <c:pt idx="427">
                  <c:v>32477</c:v>
                </c:pt>
                <c:pt idx="428">
                  <c:v>32447</c:v>
                </c:pt>
                <c:pt idx="429">
                  <c:v>32416</c:v>
                </c:pt>
                <c:pt idx="430">
                  <c:v>32386</c:v>
                </c:pt>
                <c:pt idx="431">
                  <c:v>32355</c:v>
                </c:pt>
                <c:pt idx="432">
                  <c:v>32324</c:v>
                </c:pt>
                <c:pt idx="433">
                  <c:v>32294</c:v>
                </c:pt>
                <c:pt idx="434">
                  <c:v>32263</c:v>
                </c:pt>
                <c:pt idx="435">
                  <c:v>32233</c:v>
                </c:pt>
                <c:pt idx="436">
                  <c:v>32202</c:v>
                </c:pt>
                <c:pt idx="437">
                  <c:v>32173</c:v>
                </c:pt>
                <c:pt idx="438">
                  <c:v>32142</c:v>
                </c:pt>
                <c:pt idx="439">
                  <c:v>32111</c:v>
                </c:pt>
                <c:pt idx="440">
                  <c:v>32081</c:v>
                </c:pt>
                <c:pt idx="441">
                  <c:v>32050</c:v>
                </c:pt>
                <c:pt idx="442">
                  <c:v>32020</c:v>
                </c:pt>
                <c:pt idx="443">
                  <c:v>31989</c:v>
                </c:pt>
                <c:pt idx="444">
                  <c:v>31958</c:v>
                </c:pt>
                <c:pt idx="445">
                  <c:v>31928</c:v>
                </c:pt>
                <c:pt idx="446">
                  <c:v>31897</c:v>
                </c:pt>
                <c:pt idx="447">
                  <c:v>31867</c:v>
                </c:pt>
                <c:pt idx="448">
                  <c:v>31836</c:v>
                </c:pt>
                <c:pt idx="449">
                  <c:v>31808</c:v>
                </c:pt>
                <c:pt idx="450">
                  <c:v>31777</c:v>
                </c:pt>
                <c:pt idx="451">
                  <c:v>31746</c:v>
                </c:pt>
                <c:pt idx="452">
                  <c:v>31716</c:v>
                </c:pt>
                <c:pt idx="453">
                  <c:v>31685</c:v>
                </c:pt>
                <c:pt idx="454">
                  <c:v>31655</c:v>
                </c:pt>
                <c:pt idx="455">
                  <c:v>31624</c:v>
                </c:pt>
              </c:numCache>
            </c:numRef>
          </c:cat>
          <c:val>
            <c:numRef>
              <c:f>SLIDE_4!$Q$2:$Q$534</c:f>
              <c:numCache>
                <c:formatCode>General</c:formatCode>
                <c:ptCount val="533"/>
                <c:pt idx="0">
                  <c:v>2.5</c:v>
                </c:pt>
                <c:pt idx="1">
                  <c:v>2.6</c:v>
                </c:pt>
                <c:pt idx="2">
                  <c:v>2.6</c:v>
                </c:pt>
                <c:pt idx="3">
                  <c:v>2.6</c:v>
                </c:pt>
                <c:pt idx="4">
                  <c:v>2.6</c:v>
                </c:pt>
                <c:pt idx="5">
                  <c:v>2.4</c:v>
                </c:pt>
                <c:pt idx="6">
                  <c:v>2.5</c:v>
                </c:pt>
                <c:pt idx="7">
                  <c:v>2.5</c:v>
                </c:pt>
                <c:pt idx="8">
                  <c:v>2.5</c:v>
                </c:pt>
                <c:pt idx="9">
                  <c:v>2.6</c:v>
                </c:pt>
                <c:pt idx="10">
                  <c:v>2.6</c:v>
                </c:pt>
                <c:pt idx="11">
                  <c:v>2.6</c:v>
                </c:pt>
                <c:pt idx="12">
                  <c:v>2.5</c:v>
                </c:pt>
                <c:pt idx="13">
                  <c:v>2.6</c:v>
                </c:pt>
                <c:pt idx="14">
                  <c:v>2.6</c:v>
                </c:pt>
                <c:pt idx="15">
                  <c:v>2.7</c:v>
                </c:pt>
                <c:pt idx="16">
                  <c:v>2.6</c:v>
                </c:pt>
                <c:pt idx="17">
                  <c:v>2.5</c:v>
                </c:pt>
                <c:pt idx="18">
                  <c:v>2.5</c:v>
                </c:pt>
                <c:pt idx="19">
                  <c:v>2.5</c:v>
                </c:pt>
                <c:pt idx="20">
                  <c:v>2.6</c:v>
                </c:pt>
                <c:pt idx="21">
                  <c:v>2.6</c:v>
                </c:pt>
                <c:pt idx="22">
                  <c:v>2.5</c:v>
                </c:pt>
                <c:pt idx="23">
                  <c:v>2.5</c:v>
                </c:pt>
                <c:pt idx="24">
                  <c:v>2.6</c:v>
                </c:pt>
                <c:pt idx="25">
                  <c:v>2.6</c:v>
                </c:pt>
                <c:pt idx="26">
                  <c:v>2.6</c:v>
                </c:pt>
                <c:pt idx="27">
                  <c:v>2.6</c:v>
                </c:pt>
                <c:pt idx="28">
                  <c:v>2.7</c:v>
                </c:pt>
                <c:pt idx="29">
                  <c:v>2.8</c:v>
                </c:pt>
                <c:pt idx="30">
                  <c:v>2.7</c:v>
                </c:pt>
                <c:pt idx="31">
                  <c:v>2.8</c:v>
                </c:pt>
                <c:pt idx="32">
                  <c:v>2.7</c:v>
                </c:pt>
                <c:pt idx="33">
                  <c:v>2.7</c:v>
                </c:pt>
                <c:pt idx="34">
                  <c:v>2.8</c:v>
                </c:pt>
                <c:pt idx="35">
                  <c:v>2.8</c:v>
                </c:pt>
                <c:pt idx="36">
                  <c:v>2.9</c:v>
                </c:pt>
                <c:pt idx="37">
                  <c:v>2.9</c:v>
                </c:pt>
                <c:pt idx="38">
                  <c:v>2.9</c:v>
                </c:pt>
                <c:pt idx="39">
                  <c:v>2.7</c:v>
                </c:pt>
                <c:pt idx="40">
                  <c:v>2.9</c:v>
                </c:pt>
                <c:pt idx="41">
                  <c:v>3</c:v>
                </c:pt>
                <c:pt idx="42">
                  <c:v>3.1</c:v>
                </c:pt>
                <c:pt idx="43">
                  <c:v>3</c:v>
                </c:pt>
                <c:pt idx="44">
                  <c:v>3.1</c:v>
                </c:pt>
                <c:pt idx="45">
                  <c:v>3</c:v>
                </c:pt>
                <c:pt idx="46">
                  <c:v>3</c:v>
                </c:pt>
                <c:pt idx="47">
                  <c:v>2.9</c:v>
                </c:pt>
                <c:pt idx="48">
                  <c:v>2.8</c:v>
                </c:pt>
                <c:pt idx="49">
                  <c:v>2.8</c:v>
                </c:pt>
                <c:pt idx="50">
                  <c:v>2.6</c:v>
                </c:pt>
                <c:pt idx="51">
                  <c:v>2.5</c:v>
                </c:pt>
                <c:pt idx="52">
                  <c:v>2.4</c:v>
                </c:pt>
                <c:pt idx="53">
                  <c:v>2.4</c:v>
                </c:pt>
                <c:pt idx="54">
                  <c:v>2.2000000000000002</c:v>
                </c:pt>
                <c:pt idx="55">
                  <c:v>2.2999999999999998</c:v>
                </c:pt>
                <c:pt idx="56">
                  <c:v>2.4</c:v>
                </c:pt>
                <c:pt idx="57">
                  <c:v>2.4</c:v>
                </c:pt>
                <c:pt idx="58">
                  <c:v>2.2999999999999998</c:v>
                </c:pt>
                <c:pt idx="59">
                  <c:v>2.2999999999999998</c:v>
                </c:pt>
                <c:pt idx="60">
                  <c:v>2.2999999999999998</c:v>
                </c:pt>
                <c:pt idx="61">
                  <c:v>2.2999999999999998</c:v>
                </c:pt>
                <c:pt idx="62">
                  <c:v>2.4</c:v>
                </c:pt>
                <c:pt idx="63">
                  <c:v>2.5</c:v>
                </c:pt>
                <c:pt idx="64">
                  <c:v>2.4</c:v>
                </c:pt>
                <c:pt idx="65">
                  <c:v>2.5</c:v>
                </c:pt>
                <c:pt idx="66">
                  <c:v>2.5</c:v>
                </c:pt>
                <c:pt idx="67">
                  <c:v>2.5</c:v>
                </c:pt>
                <c:pt idx="68">
                  <c:v>2.4</c:v>
                </c:pt>
                <c:pt idx="69">
                  <c:v>2.2999999999999998</c:v>
                </c:pt>
                <c:pt idx="70">
                  <c:v>2.5</c:v>
                </c:pt>
                <c:pt idx="71">
                  <c:v>2.5</c:v>
                </c:pt>
                <c:pt idx="72">
                  <c:v>2.4</c:v>
                </c:pt>
                <c:pt idx="73">
                  <c:v>2.2000000000000002</c:v>
                </c:pt>
                <c:pt idx="74">
                  <c:v>2.5</c:v>
                </c:pt>
                <c:pt idx="75">
                  <c:v>2.5</c:v>
                </c:pt>
                <c:pt idx="76">
                  <c:v>2.5</c:v>
                </c:pt>
                <c:pt idx="77">
                  <c:v>2.4</c:v>
                </c:pt>
                <c:pt idx="78">
                  <c:v>2.7</c:v>
                </c:pt>
                <c:pt idx="79">
                  <c:v>2.7</c:v>
                </c:pt>
                <c:pt idx="80">
                  <c:v>2.7</c:v>
                </c:pt>
                <c:pt idx="81">
                  <c:v>2.8</c:v>
                </c:pt>
                <c:pt idx="82">
                  <c:v>2.8</c:v>
                </c:pt>
                <c:pt idx="83">
                  <c:v>2.8</c:v>
                </c:pt>
                <c:pt idx="84">
                  <c:v>2.8</c:v>
                </c:pt>
                <c:pt idx="85">
                  <c:v>3</c:v>
                </c:pt>
                <c:pt idx="86">
                  <c:v>2.8</c:v>
                </c:pt>
                <c:pt idx="87">
                  <c:v>2.8</c:v>
                </c:pt>
                <c:pt idx="88">
                  <c:v>2.9</c:v>
                </c:pt>
                <c:pt idx="89">
                  <c:v>3</c:v>
                </c:pt>
                <c:pt idx="90">
                  <c:v>3</c:v>
                </c:pt>
                <c:pt idx="91">
                  <c:v>3</c:v>
                </c:pt>
                <c:pt idx="92">
                  <c:v>3</c:v>
                </c:pt>
                <c:pt idx="93">
                  <c:v>3</c:v>
                </c:pt>
                <c:pt idx="94">
                  <c:v>3.1</c:v>
                </c:pt>
                <c:pt idx="95">
                  <c:v>3</c:v>
                </c:pt>
                <c:pt idx="96">
                  <c:v>3.1</c:v>
                </c:pt>
                <c:pt idx="97">
                  <c:v>3.2</c:v>
                </c:pt>
                <c:pt idx="98">
                  <c:v>3.2</c:v>
                </c:pt>
                <c:pt idx="99">
                  <c:v>3.2</c:v>
                </c:pt>
                <c:pt idx="100">
                  <c:v>3.3</c:v>
                </c:pt>
                <c:pt idx="101">
                  <c:v>3.2</c:v>
                </c:pt>
                <c:pt idx="102">
                  <c:v>3.3</c:v>
                </c:pt>
                <c:pt idx="103">
                  <c:v>3.3</c:v>
                </c:pt>
                <c:pt idx="104">
                  <c:v>3.2</c:v>
                </c:pt>
                <c:pt idx="105">
                  <c:v>3.4</c:v>
                </c:pt>
                <c:pt idx="106">
                  <c:v>3.4</c:v>
                </c:pt>
                <c:pt idx="107">
                  <c:v>3.3</c:v>
                </c:pt>
                <c:pt idx="108">
                  <c:v>3.4</c:v>
                </c:pt>
                <c:pt idx="109">
                  <c:v>3.3</c:v>
                </c:pt>
                <c:pt idx="110">
                  <c:v>3.4</c:v>
                </c:pt>
                <c:pt idx="111">
                  <c:v>3.4</c:v>
                </c:pt>
                <c:pt idx="112">
                  <c:v>3.5</c:v>
                </c:pt>
                <c:pt idx="113">
                  <c:v>3.6</c:v>
                </c:pt>
                <c:pt idx="114">
                  <c:v>3.4</c:v>
                </c:pt>
                <c:pt idx="115">
                  <c:v>3.4</c:v>
                </c:pt>
                <c:pt idx="116">
                  <c:v>3.6</c:v>
                </c:pt>
                <c:pt idx="117">
                  <c:v>3.5</c:v>
                </c:pt>
                <c:pt idx="118">
                  <c:v>3.5</c:v>
                </c:pt>
                <c:pt idx="119">
                  <c:v>3.7</c:v>
                </c:pt>
                <c:pt idx="120">
                  <c:v>3.7</c:v>
                </c:pt>
                <c:pt idx="121">
                  <c:v>3.6</c:v>
                </c:pt>
                <c:pt idx="122">
                  <c:v>3.6</c:v>
                </c:pt>
                <c:pt idx="123">
                  <c:v>3.7</c:v>
                </c:pt>
                <c:pt idx="124">
                  <c:v>3.6</c:v>
                </c:pt>
                <c:pt idx="125">
                  <c:v>3.7</c:v>
                </c:pt>
                <c:pt idx="126">
                  <c:v>3.7</c:v>
                </c:pt>
                <c:pt idx="127">
                  <c:v>3.9</c:v>
                </c:pt>
                <c:pt idx="128">
                  <c:v>4</c:v>
                </c:pt>
                <c:pt idx="129">
                  <c:v>3.9</c:v>
                </c:pt>
                <c:pt idx="130">
                  <c:v>4.0999999999999996</c:v>
                </c:pt>
                <c:pt idx="131">
                  <c:v>3.8</c:v>
                </c:pt>
                <c:pt idx="132">
                  <c:v>3.9</c:v>
                </c:pt>
                <c:pt idx="133">
                  <c:v>4.0999999999999996</c:v>
                </c:pt>
                <c:pt idx="134">
                  <c:v>4.0999999999999996</c:v>
                </c:pt>
                <c:pt idx="135">
                  <c:v>4.0999999999999996</c:v>
                </c:pt>
                <c:pt idx="136">
                  <c:v>4.3</c:v>
                </c:pt>
                <c:pt idx="137">
                  <c:v>4.2</c:v>
                </c:pt>
                <c:pt idx="138">
                  <c:v>4.3</c:v>
                </c:pt>
                <c:pt idx="139">
                  <c:v>4.0999999999999996</c:v>
                </c:pt>
                <c:pt idx="140">
                  <c:v>4.0999999999999996</c:v>
                </c:pt>
                <c:pt idx="141">
                  <c:v>4.2</c:v>
                </c:pt>
                <c:pt idx="142">
                  <c:v>4.2</c:v>
                </c:pt>
                <c:pt idx="143">
                  <c:v>4.3</c:v>
                </c:pt>
                <c:pt idx="144">
                  <c:v>4.3</c:v>
                </c:pt>
                <c:pt idx="145">
                  <c:v>4.4000000000000004</c:v>
                </c:pt>
                <c:pt idx="146">
                  <c:v>4.5</c:v>
                </c:pt>
                <c:pt idx="147">
                  <c:v>4.5</c:v>
                </c:pt>
                <c:pt idx="148">
                  <c:v>4.5</c:v>
                </c:pt>
                <c:pt idx="149">
                  <c:v>4.5</c:v>
                </c:pt>
                <c:pt idx="150">
                  <c:v>4.5</c:v>
                </c:pt>
                <c:pt idx="151">
                  <c:v>4.5</c:v>
                </c:pt>
                <c:pt idx="152">
                  <c:v>4.4000000000000004</c:v>
                </c:pt>
                <c:pt idx="153">
                  <c:v>4.2</c:v>
                </c:pt>
                <c:pt idx="154">
                  <c:v>4.5</c:v>
                </c:pt>
                <c:pt idx="155">
                  <c:v>4.7</c:v>
                </c:pt>
                <c:pt idx="156">
                  <c:v>4.7</c:v>
                </c:pt>
                <c:pt idx="157">
                  <c:v>4.5999999999999996</c:v>
                </c:pt>
                <c:pt idx="158">
                  <c:v>4.7</c:v>
                </c:pt>
                <c:pt idx="159">
                  <c:v>4.7</c:v>
                </c:pt>
                <c:pt idx="160">
                  <c:v>4.7</c:v>
                </c:pt>
                <c:pt idx="161">
                  <c:v>4.8</c:v>
                </c:pt>
                <c:pt idx="162">
                  <c:v>4.9000000000000004</c:v>
                </c:pt>
                <c:pt idx="163">
                  <c:v>5</c:v>
                </c:pt>
                <c:pt idx="164">
                  <c:v>5.0999999999999996</c:v>
                </c:pt>
                <c:pt idx="165">
                  <c:v>5.0999999999999996</c:v>
                </c:pt>
                <c:pt idx="166">
                  <c:v>5.0999999999999996</c:v>
                </c:pt>
                <c:pt idx="167">
                  <c:v>5</c:v>
                </c:pt>
                <c:pt idx="168">
                  <c:v>5.2</c:v>
                </c:pt>
                <c:pt idx="169">
                  <c:v>5.0999999999999996</c:v>
                </c:pt>
                <c:pt idx="170">
                  <c:v>5.0999999999999996</c:v>
                </c:pt>
                <c:pt idx="171">
                  <c:v>5.0999999999999996</c:v>
                </c:pt>
                <c:pt idx="172">
                  <c:v>5</c:v>
                </c:pt>
                <c:pt idx="173">
                  <c:v>5</c:v>
                </c:pt>
                <c:pt idx="174">
                  <c:v>5.2</c:v>
                </c:pt>
                <c:pt idx="175">
                  <c:v>5.2</c:v>
                </c:pt>
                <c:pt idx="176">
                  <c:v>5.2</c:v>
                </c:pt>
                <c:pt idx="177">
                  <c:v>5.4</c:v>
                </c:pt>
                <c:pt idx="178">
                  <c:v>5.4</c:v>
                </c:pt>
                <c:pt idx="179">
                  <c:v>5.5</c:v>
                </c:pt>
                <c:pt idx="180">
                  <c:v>5.2</c:v>
                </c:pt>
                <c:pt idx="181">
                  <c:v>5.0999999999999996</c:v>
                </c:pt>
                <c:pt idx="182">
                  <c:v>5</c:v>
                </c:pt>
                <c:pt idx="183">
                  <c:v>4.8</c:v>
                </c:pt>
                <c:pt idx="184">
                  <c:v>4.5999999999999996</c:v>
                </c:pt>
                <c:pt idx="185">
                  <c:v>4.3</c:v>
                </c:pt>
                <c:pt idx="186">
                  <c:v>4.4000000000000004</c:v>
                </c:pt>
                <c:pt idx="187">
                  <c:v>4</c:v>
                </c:pt>
                <c:pt idx="188">
                  <c:v>3.8</c:v>
                </c:pt>
                <c:pt idx="189">
                  <c:v>4</c:v>
                </c:pt>
                <c:pt idx="190">
                  <c:v>4.0999999999999996</c:v>
                </c:pt>
                <c:pt idx="191">
                  <c:v>3.9</c:v>
                </c:pt>
                <c:pt idx="192">
                  <c:v>4</c:v>
                </c:pt>
                <c:pt idx="193">
                  <c:v>4</c:v>
                </c:pt>
                <c:pt idx="194">
                  <c:v>3.9</c:v>
                </c:pt>
                <c:pt idx="195">
                  <c:v>3.8</c:v>
                </c:pt>
                <c:pt idx="196">
                  <c:v>4</c:v>
                </c:pt>
                <c:pt idx="197">
                  <c:v>3.9</c:v>
                </c:pt>
                <c:pt idx="198">
                  <c:v>3.7</c:v>
                </c:pt>
                <c:pt idx="199">
                  <c:v>3.8</c:v>
                </c:pt>
                <c:pt idx="200">
                  <c:v>4</c:v>
                </c:pt>
                <c:pt idx="201">
                  <c:v>3.9</c:v>
                </c:pt>
                <c:pt idx="202">
                  <c:v>3.7</c:v>
                </c:pt>
                <c:pt idx="203">
                  <c:v>3.6</c:v>
                </c:pt>
                <c:pt idx="204">
                  <c:v>3.7</c:v>
                </c:pt>
                <c:pt idx="205">
                  <c:v>3.8</c:v>
                </c:pt>
                <c:pt idx="206">
                  <c:v>3.8</c:v>
                </c:pt>
                <c:pt idx="207">
                  <c:v>4</c:v>
                </c:pt>
                <c:pt idx="208">
                  <c:v>4</c:v>
                </c:pt>
                <c:pt idx="209">
                  <c:v>4</c:v>
                </c:pt>
                <c:pt idx="210">
                  <c:v>4</c:v>
                </c:pt>
                <c:pt idx="211">
                  <c:v>4</c:v>
                </c:pt>
                <c:pt idx="212">
                  <c:v>4.0999999999999996</c:v>
                </c:pt>
                <c:pt idx="213">
                  <c:v>4.0999999999999996</c:v>
                </c:pt>
                <c:pt idx="214">
                  <c:v>4.0999999999999996</c:v>
                </c:pt>
                <c:pt idx="215">
                  <c:v>4.0999999999999996</c:v>
                </c:pt>
                <c:pt idx="216">
                  <c:v>4.2</c:v>
                </c:pt>
                <c:pt idx="217">
                  <c:v>4.0999999999999996</c:v>
                </c:pt>
                <c:pt idx="218">
                  <c:v>4.0999999999999996</c:v>
                </c:pt>
                <c:pt idx="219">
                  <c:v>4.0999999999999996</c:v>
                </c:pt>
                <c:pt idx="220">
                  <c:v>4.0999999999999996</c:v>
                </c:pt>
                <c:pt idx="221">
                  <c:v>4.4000000000000004</c:v>
                </c:pt>
                <c:pt idx="222">
                  <c:v>4.4000000000000004</c:v>
                </c:pt>
                <c:pt idx="223">
                  <c:v>4.5</c:v>
                </c:pt>
                <c:pt idx="224">
                  <c:v>4.4000000000000004</c:v>
                </c:pt>
                <c:pt idx="225">
                  <c:v>4.2</c:v>
                </c:pt>
                <c:pt idx="226">
                  <c:v>4.3</c:v>
                </c:pt>
                <c:pt idx="227">
                  <c:v>4.4000000000000004</c:v>
                </c:pt>
                <c:pt idx="228">
                  <c:v>4.3</c:v>
                </c:pt>
                <c:pt idx="229">
                  <c:v>4.5</c:v>
                </c:pt>
                <c:pt idx="230">
                  <c:v>4.5</c:v>
                </c:pt>
                <c:pt idx="231">
                  <c:v>4.5</c:v>
                </c:pt>
                <c:pt idx="232">
                  <c:v>4.5999999999999996</c:v>
                </c:pt>
                <c:pt idx="233">
                  <c:v>4.5</c:v>
                </c:pt>
                <c:pt idx="234">
                  <c:v>4.5</c:v>
                </c:pt>
                <c:pt idx="235">
                  <c:v>4.5</c:v>
                </c:pt>
                <c:pt idx="236">
                  <c:v>4.5999999999999996</c:v>
                </c:pt>
                <c:pt idx="237">
                  <c:v>4.5999999999999996</c:v>
                </c:pt>
                <c:pt idx="238">
                  <c:v>4.8</c:v>
                </c:pt>
                <c:pt idx="239">
                  <c:v>4.9000000000000004</c:v>
                </c:pt>
                <c:pt idx="240">
                  <c:v>4.7</c:v>
                </c:pt>
                <c:pt idx="241">
                  <c:v>4.7</c:v>
                </c:pt>
                <c:pt idx="242">
                  <c:v>4.8</c:v>
                </c:pt>
                <c:pt idx="243">
                  <c:v>4.8</c:v>
                </c:pt>
                <c:pt idx="244">
                  <c:v>5</c:v>
                </c:pt>
                <c:pt idx="245">
                  <c:v>4.9000000000000004</c:v>
                </c:pt>
                <c:pt idx="246">
                  <c:v>4.9000000000000004</c:v>
                </c:pt>
                <c:pt idx="247">
                  <c:v>5.0999999999999996</c:v>
                </c:pt>
                <c:pt idx="248">
                  <c:v>5.0999999999999996</c:v>
                </c:pt>
                <c:pt idx="249">
                  <c:v>5.2</c:v>
                </c:pt>
                <c:pt idx="250">
                  <c:v>5.0999999999999996</c:v>
                </c:pt>
                <c:pt idx="251">
                  <c:v>5.2</c:v>
                </c:pt>
                <c:pt idx="252">
                  <c:v>5.4</c:v>
                </c:pt>
                <c:pt idx="253">
                  <c:v>5.4</c:v>
                </c:pt>
                <c:pt idx="254">
                  <c:v>5.5</c:v>
                </c:pt>
                <c:pt idx="255">
                  <c:v>5.4</c:v>
                </c:pt>
                <c:pt idx="256">
                  <c:v>5.2</c:v>
                </c:pt>
                <c:pt idx="257">
                  <c:v>5.4</c:v>
                </c:pt>
                <c:pt idx="258">
                  <c:v>5.4</c:v>
                </c:pt>
                <c:pt idx="259">
                  <c:v>5.2</c:v>
                </c:pt>
                <c:pt idx="260">
                  <c:v>5.4</c:v>
                </c:pt>
                <c:pt idx="261">
                  <c:v>5.4</c:v>
                </c:pt>
                <c:pt idx="262">
                  <c:v>5.5</c:v>
                </c:pt>
                <c:pt idx="263">
                  <c:v>5.4</c:v>
                </c:pt>
                <c:pt idx="264">
                  <c:v>5.5</c:v>
                </c:pt>
                <c:pt idx="265">
                  <c:v>5.4</c:v>
                </c:pt>
                <c:pt idx="266">
                  <c:v>5.3</c:v>
                </c:pt>
                <c:pt idx="267">
                  <c:v>5.3</c:v>
                </c:pt>
                <c:pt idx="268">
                  <c:v>5.3</c:v>
                </c:pt>
                <c:pt idx="269">
                  <c:v>5.2</c:v>
                </c:pt>
                <c:pt idx="270">
                  <c:v>5.4</c:v>
                </c:pt>
                <c:pt idx="271">
                  <c:v>5.4</c:v>
                </c:pt>
                <c:pt idx="272">
                  <c:v>5.3</c:v>
                </c:pt>
                <c:pt idx="273">
                  <c:v>5.3</c:v>
                </c:pt>
                <c:pt idx="274">
                  <c:v>5.0999999999999996</c:v>
                </c:pt>
                <c:pt idx="275">
                  <c:v>5</c:v>
                </c:pt>
                <c:pt idx="276">
                  <c:v>5</c:v>
                </c:pt>
                <c:pt idx="277">
                  <c:v>4.9000000000000004</c:v>
                </c:pt>
                <c:pt idx="278">
                  <c:v>4.8</c:v>
                </c:pt>
                <c:pt idx="279">
                  <c:v>4.8</c:v>
                </c:pt>
                <c:pt idx="280">
                  <c:v>4.7</c:v>
                </c:pt>
                <c:pt idx="281">
                  <c:v>4.8</c:v>
                </c:pt>
                <c:pt idx="282">
                  <c:v>4.8</c:v>
                </c:pt>
                <c:pt idx="283">
                  <c:v>4.7</c:v>
                </c:pt>
                <c:pt idx="284">
                  <c:v>4.7</c:v>
                </c:pt>
                <c:pt idx="285">
                  <c:v>4.7</c:v>
                </c:pt>
                <c:pt idx="286">
                  <c:v>4.5999999999999996</c:v>
                </c:pt>
                <c:pt idx="287">
                  <c:v>4.7</c:v>
                </c:pt>
                <c:pt idx="288">
                  <c:v>4.7</c:v>
                </c:pt>
                <c:pt idx="289">
                  <c:v>4.5999999999999996</c:v>
                </c:pt>
                <c:pt idx="290">
                  <c:v>4.8</c:v>
                </c:pt>
                <c:pt idx="291">
                  <c:v>4.9000000000000004</c:v>
                </c:pt>
                <c:pt idx="292">
                  <c:v>4.9000000000000004</c:v>
                </c:pt>
                <c:pt idx="293">
                  <c:v>4.7</c:v>
                </c:pt>
                <c:pt idx="294">
                  <c:v>4.7</c:v>
                </c:pt>
                <c:pt idx="295">
                  <c:v>4.5999999999999996</c:v>
                </c:pt>
                <c:pt idx="296">
                  <c:v>4.5999999999999996</c:v>
                </c:pt>
                <c:pt idx="297">
                  <c:v>4.5999999999999996</c:v>
                </c:pt>
                <c:pt idx="298">
                  <c:v>4.7</c:v>
                </c:pt>
                <c:pt idx="299">
                  <c:v>4.8</c:v>
                </c:pt>
                <c:pt idx="300">
                  <c:v>4.8</c:v>
                </c:pt>
                <c:pt idx="301">
                  <c:v>4.7</c:v>
                </c:pt>
                <c:pt idx="302">
                  <c:v>4.7</c:v>
                </c:pt>
                <c:pt idx="303">
                  <c:v>4.7</c:v>
                </c:pt>
                <c:pt idx="304">
                  <c:v>4.5999999999999996</c:v>
                </c:pt>
                <c:pt idx="305">
                  <c:v>4.5</c:v>
                </c:pt>
                <c:pt idx="306">
                  <c:v>4.4000000000000004</c:v>
                </c:pt>
                <c:pt idx="307">
                  <c:v>4.5</c:v>
                </c:pt>
                <c:pt idx="308">
                  <c:v>4.3</c:v>
                </c:pt>
                <c:pt idx="309">
                  <c:v>4.3</c:v>
                </c:pt>
                <c:pt idx="310">
                  <c:v>4.4000000000000004</c:v>
                </c:pt>
                <c:pt idx="311">
                  <c:v>4.0999999999999996</c:v>
                </c:pt>
                <c:pt idx="312">
                  <c:v>4.0999999999999996</c:v>
                </c:pt>
                <c:pt idx="313">
                  <c:v>4.0999999999999996</c:v>
                </c:pt>
                <c:pt idx="314">
                  <c:v>4</c:v>
                </c:pt>
                <c:pt idx="315">
                  <c:v>3.8</c:v>
                </c:pt>
                <c:pt idx="316">
                  <c:v>3.6</c:v>
                </c:pt>
                <c:pt idx="317">
                  <c:v>3.6</c:v>
                </c:pt>
                <c:pt idx="318">
                  <c:v>3.5</c:v>
                </c:pt>
                <c:pt idx="319">
                  <c:v>3.5</c:v>
                </c:pt>
                <c:pt idx="320">
                  <c:v>3.5</c:v>
                </c:pt>
                <c:pt idx="321">
                  <c:v>3.5</c:v>
                </c:pt>
                <c:pt idx="322">
                  <c:v>3.4</c:v>
                </c:pt>
                <c:pt idx="323">
                  <c:v>3.4</c:v>
                </c:pt>
                <c:pt idx="324">
                  <c:v>3.4</c:v>
                </c:pt>
                <c:pt idx="325">
                  <c:v>3.4</c:v>
                </c:pt>
                <c:pt idx="326">
                  <c:v>3.2</c:v>
                </c:pt>
                <c:pt idx="327">
                  <c:v>3.3</c:v>
                </c:pt>
                <c:pt idx="328">
                  <c:v>3.4</c:v>
                </c:pt>
                <c:pt idx="329">
                  <c:v>3.3</c:v>
                </c:pt>
                <c:pt idx="330">
                  <c:v>3.4</c:v>
                </c:pt>
                <c:pt idx="331">
                  <c:v>3.3</c:v>
                </c:pt>
                <c:pt idx="332">
                  <c:v>3.4</c:v>
                </c:pt>
                <c:pt idx="333">
                  <c:v>3.3</c:v>
                </c:pt>
                <c:pt idx="334">
                  <c:v>3.3</c:v>
                </c:pt>
                <c:pt idx="335">
                  <c:v>3.4</c:v>
                </c:pt>
                <c:pt idx="336">
                  <c:v>3.4</c:v>
                </c:pt>
                <c:pt idx="337">
                  <c:v>3.4</c:v>
                </c:pt>
                <c:pt idx="338">
                  <c:v>3.4</c:v>
                </c:pt>
                <c:pt idx="339">
                  <c:v>3.2</c:v>
                </c:pt>
                <c:pt idx="340">
                  <c:v>3.4</c:v>
                </c:pt>
                <c:pt idx="341">
                  <c:v>3.5</c:v>
                </c:pt>
                <c:pt idx="342">
                  <c:v>3.4</c:v>
                </c:pt>
                <c:pt idx="343">
                  <c:v>3.4</c:v>
                </c:pt>
                <c:pt idx="344">
                  <c:v>3.2</c:v>
                </c:pt>
                <c:pt idx="345">
                  <c:v>3.2</c:v>
                </c:pt>
                <c:pt idx="346">
                  <c:v>3.2</c:v>
                </c:pt>
                <c:pt idx="347">
                  <c:v>3.1</c:v>
                </c:pt>
                <c:pt idx="348">
                  <c:v>3.1</c:v>
                </c:pt>
                <c:pt idx="349">
                  <c:v>3</c:v>
                </c:pt>
                <c:pt idx="350">
                  <c:v>3.1</c:v>
                </c:pt>
                <c:pt idx="351">
                  <c:v>3.1</c:v>
                </c:pt>
                <c:pt idx="352">
                  <c:v>3</c:v>
                </c:pt>
                <c:pt idx="353">
                  <c:v>3</c:v>
                </c:pt>
                <c:pt idx="354">
                  <c:v>2.9</c:v>
                </c:pt>
                <c:pt idx="355">
                  <c:v>2.9</c:v>
                </c:pt>
                <c:pt idx="356">
                  <c:v>3</c:v>
                </c:pt>
                <c:pt idx="357">
                  <c:v>3</c:v>
                </c:pt>
                <c:pt idx="358">
                  <c:v>3</c:v>
                </c:pt>
                <c:pt idx="359">
                  <c:v>2.9</c:v>
                </c:pt>
                <c:pt idx="360">
                  <c:v>2.8</c:v>
                </c:pt>
                <c:pt idx="361">
                  <c:v>2.8</c:v>
                </c:pt>
                <c:pt idx="362">
                  <c:v>2.8</c:v>
                </c:pt>
                <c:pt idx="363">
                  <c:v>2.9</c:v>
                </c:pt>
                <c:pt idx="364">
                  <c:v>2.9</c:v>
                </c:pt>
                <c:pt idx="365">
                  <c:v>2.8</c:v>
                </c:pt>
                <c:pt idx="366">
                  <c:v>2.8</c:v>
                </c:pt>
                <c:pt idx="367">
                  <c:v>2.7</c:v>
                </c:pt>
                <c:pt idx="368">
                  <c:v>2.7</c:v>
                </c:pt>
                <c:pt idx="369">
                  <c:v>2.6</c:v>
                </c:pt>
                <c:pt idx="370">
                  <c:v>2.5</c:v>
                </c:pt>
                <c:pt idx="371">
                  <c:v>2.5</c:v>
                </c:pt>
                <c:pt idx="372">
                  <c:v>2.5</c:v>
                </c:pt>
                <c:pt idx="373">
                  <c:v>2.5</c:v>
                </c:pt>
                <c:pt idx="374">
                  <c:v>2.2999999999999998</c:v>
                </c:pt>
                <c:pt idx="375">
                  <c:v>2.2999999999999998</c:v>
                </c:pt>
                <c:pt idx="376">
                  <c:v>2.2999999999999998</c:v>
                </c:pt>
                <c:pt idx="377">
                  <c:v>2.2999999999999998</c:v>
                </c:pt>
                <c:pt idx="378">
                  <c:v>2.2999999999999998</c:v>
                </c:pt>
                <c:pt idx="379">
                  <c:v>2.2999999999999998</c:v>
                </c:pt>
                <c:pt idx="380">
                  <c:v>2.2000000000000002</c:v>
                </c:pt>
                <c:pt idx="381">
                  <c:v>2.2000000000000002</c:v>
                </c:pt>
                <c:pt idx="382">
                  <c:v>2.2000000000000002</c:v>
                </c:pt>
                <c:pt idx="383">
                  <c:v>2.1</c:v>
                </c:pt>
                <c:pt idx="384">
                  <c:v>2.1</c:v>
                </c:pt>
                <c:pt idx="385">
                  <c:v>2.1</c:v>
                </c:pt>
                <c:pt idx="386">
                  <c:v>2.1</c:v>
                </c:pt>
                <c:pt idx="387">
                  <c:v>2.1</c:v>
                </c:pt>
                <c:pt idx="388">
                  <c:v>2</c:v>
                </c:pt>
                <c:pt idx="389">
                  <c:v>2.1</c:v>
                </c:pt>
                <c:pt idx="390">
                  <c:v>2.1</c:v>
                </c:pt>
                <c:pt idx="391">
                  <c:v>2.1</c:v>
                </c:pt>
                <c:pt idx="392">
                  <c:v>2</c:v>
                </c:pt>
                <c:pt idx="393">
                  <c:v>2.1</c:v>
                </c:pt>
                <c:pt idx="394">
                  <c:v>2.1</c:v>
                </c:pt>
                <c:pt idx="395">
                  <c:v>2.1</c:v>
                </c:pt>
                <c:pt idx="396">
                  <c:v>2.1</c:v>
                </c:pt>
                <c:pt idx="397">
                  <c:v>2.1</c:v>
                </c:pt>
                <c:pt idx="398">
                  <c:v>2.1</c:v>
                </c:pt>
                <c:pt idx="399">
                  <c:v>2.2000000000000002</c:v>
                </c:pt>
                <c:pt idx="400">
                  <c:v>2.1</c:v>
                </c:pt>
                <c:pt idx="401">
                  <c:v>2</c:v>
                </c:pt>
                <c:pt idx="402">
                  <c:v>2</c:v>
                </c:pt>
                <c:pt idx="403">
                  <c:v>2</c:v>
                </c:pt>
                <c:pt idx="404">
                  <c:v>2.2000000000000002</c:v>
                </c:pt>
                <c:pt idx="405">
                  <c:v>2.1</c:v>
                </c:pt>
                <c:pt idx="406">
                  <c:v>2</c:v>
                </c:pt>
                <c:pt idx="407">
                  <c:v>2.1</c:v>
                </c:pt>
                <c:pt idx="408">
                  <c:v>2.2000000000000002</c:v>
                </c:pt>
                <c:pt idx="409">
                  <c:v>2.1</c:v>
                </c:pt>
                <c:pt idx="410">
                  <c:v>2.1</c:v>
                </c:pt>
                <c:pt idx="411">
                  <c:v>2</c:v>
                </c:pt>
                <c:pt idx="412">
                  <c:v>2.2000000000000002</c:v>
                </c:pt>
                <c:pt idx="413">
                  <c:v>2.2000000000000002</c:v>
                </c:pt>
                <c:pt idx="414">
                  <c:v>2.1</c:v>
                </c:pt>
                <c:pt idx="415">
                  <c:v>2.2000000000000002</c:v>
                </c:pt>
                <c:pt idx="416">
                  <c:v>2.2000000000000002</c:v>
                </c:pt>
                <c:pt idx="417">
                  <c:v>2.2000000000000002</c:v>
                </c:pt>
                <c:pt idx="418">
                  <c:v>2.2000000000000002</c:v>
                </c:pt>
                <c:pt idx="419">
                  <c:v>2.2000000000000002</c:v>
                </c:pt>
                <c:pt idx="420">
                  <c:v>2.2000000000000002</c:v>
                </c:pt>
                <c:pt idx="421">
                  <c:v>2.2999999999999998</c:v>
                </c:pt>
                <c:pt idx="422">
                  <c:v>2.4</c:v>
                </c:pt>
                <c:pt idx="423">
                  <c:v>2.4</c:v>
                </c:pt>
                <c:pt idx="424">
                  <c:v>2.2999999999999998</c:v>
                </c:pt>
                <c:pt idx="425">
                  <c:v>2.2999999999999998</c:v>
                </c:pt>
                <c:pt idx="426">
                  <c:v>2.4</c:v>
                </c:pt>
                <c:pt idx="427">
                  <c:v>2.4</c:v>
                </c:pt>
                <c:pt idx="428">
                  <c:v>2.4</c:v>
                </c:pt>
                <c:pt idx="429">
                  <c:v>2.5</c:v>
                </c:pt>
                <c:pt idx="430">
                  <c:v>2.6</c:v>
                </c:pt>
                <c:pt idx="431">
                  <c:v>2.5</c:v>
                </c:pt>
                <c:pt idx="432">
                  <c:v>2.4</c:v>
                </c:pt>
                <c:pt idx="433">
                  <c:v>2.5</c:v>
                </c:pt>
                <c:pt idx="434">
                  <c:v>2.5</c:v>
                </c:pt>
                <c:pt idx="435">
                  <c:v>2.6</c:v>
                </c:pt>
                <c:pt idx="436">
                  <c:v>2.7</c:v>
                </c:pt>
                <c:pt idx="437">
                  <c:v>2.7</c:v>
                </c:pt>
                <c:pt idx="438">
                  <c:v>2.7</c:v>
                </c:pt>
                <c:pt idx="439">
                  <c:v>2.7</c:v>
                </c:pt>
                <c:pt idx="440">
                  <c:v>2.7</c:v>
                </c:pt>
                <c:pt idx="441">
                  <c:v>2.7</c:v>
                </c:pt>
                <c:pt idx="442">
                  <c:v>2.8</c:v>
                </c:pt>
                <c:pt idx="443">
                  <c:v>2.8</c:v>
                </c:pt>
                <c:pt idx="444">
                  <c:v>3</c:v>
                </c:pt>
                <c:pt idx="445">
                  <c:v>3.1</c:v>
                </c:pt>
                <c:pt idx="446">
                  <c:v>2.9</c:v>
                </c:pt>
                <c:pt idx="447">
                  <c:v>2.9</c:v>
                </c:pt>
                <c:pt idx="448">
                  <c:v>2.9</c:v>
                </c:pt>
                <c:pt idx="449">
                  <c:v>3</c:v>
                </c:pt>
                <c:pt idx="450">
                  <c:v>2.9</c:v>
                </c:pt>
                <c:pt idx="451">
                  <c:v>2.8</c:v>
                </c:pt>
                <c:pt idx="452">
                  <c:v>2.7</c:v>
                </c:pt>
                <c:pt idx="453">
                  <c:v>2.8</c:v>
                </c:pt>
                <c:pt idx="454">
                  <c:v>2.8</c:v>
                </c:pt>
                <c:pt idx="455">
                  <c:v>2.9</c:v>
                </c:pt>
              </c:numCache>
            </c:numRef>
          </c:val>
          <c:smooth val="0"/>
          <c:extLst>
            <c:ext xmlns:c16="http://schemas.microsoft.com/office/drawing/2014/chart" uri="{C3380CC4-5D6E-409C-BE32-E72D297353CC}">
              <c16:uniqueId val="{00000001-AD2C-4201-9949-EF8E57C2C1B8}"/>
            </c:ext>
          </c:extLst>
        </c:ser>
        <c:ser>
          <c:idx val="3"/>
          <c:order val="3"/>
          <c:tx>
            <c:strRef>
              <c:f>SLIDE_4!$R$1</c:f>
              <c:strCache>
                <c:ptCount val="1"/>
                <c:pt idx="0">
                  <c:v>Reino Unido</c:v>
                </c:pt>
              </c:strCache>
            </c:strRef>
          </c:tx>
          <c:spPr>
            <a:ln w="28575" cap="rnd">
              <a:solidFill>
                <a:srgbClr val="073763"/>
              </a:solidFill>
              <a:round/>
            </a:ln>
            <a:effectLst/>
          </c:spPr>
          <c:marker>
            <c:symbol val="none"/>
          </c:marker>
          <c:cat>
            <c:numRef>
              <c:f>SLIDE_4!$N$2:$N$534</c:f>
              <c:numCache>
                <c:formatCode>m/d/yyyy</c:formatCode>
                <c:ptCount val="533"/>
                <c:pt idx="0">
                  <c:v>45473</c:v>
                </c:pt>
                <c:pt idx="1">
                  <c:v>45443</c:v>
                </c:pt>
                <c:pt idx="2">
                  <c:v>45412</c:v>
                </c:pt>
                <c:pt idx="3">
                  <c:v>45382</c:v>
                </c:pt>
                <c:pt idx="4">
                  <c:v>45351</c:v>
                </c:pt>
                <c:pt idx="5">
                  <c:v>45322</c:v>
                </c:pt>
                <c:pt idx="6">
                  <c:v>45291</c:v>
                </c:pt>
                <c:pt idx="7">
                  <c:v>45260</c:v>
                </c:pt>
                <c:pt idx="8">
                  <c:v>45230</c:v>
                </c:pt>
                <c:pt idx="9">
                  <c:v>45199</c:v>
                </c:pt>
                <c:pt idx="10">
                  <c:v>45169</c:v>
                </c:pt>
                <c:pt idx="11">
                  <c:v>45138</c:v>
                </c:pt>
                <c:pt idx="12">
                  <c:v>45107</c:v>
                </c:pt>
                <c:pt idx="13">
                  <c:v>45077</c:v>
                </c:pt>
                <c:pt idx="14">
                  <c:v>45046</c:v>
                </c:pt>
                <c:pt idx="15">
                  <c:v>45016</c:v>
                </c:pt>
                <c:pt idx="16">
                  <c:v>44985</c:v>
                </c:pt>
                <c:pt idx="17">
                  <c:v>44957</c:v>
                </c:pt>
                <c:pt idx="18">
                  <c:v>44926</c:v>
                </c:pt>
                <c:pt idx="19">
                  <c:v>44895</c:v>
                </c:pt>
                <c:pt idx="20">
                  <c:v>44865</c:v>
                </c:pt>
                <c:pt idx="21">
                  <c:v>44834</c:v>
                </c:pt>
                <c:pt idx="22">
                  <c:v>44804</c:v>
                </c:pt>
                <c:pt idx="23">
                  <c:v>44773</c:v>
                </c:pt>
                <c:pt idx="24">
                  <c:v>44742</c:v>
                </c:pt>
                <c:pt idx="25">
                  <c:v>44712</c:v>
                </c:pt>
                <c:pt idx="26">
                  <c:v>44681</c:v>
                </c:pt>
                <c:pt idx="27">
                  <c:v>44651</c:v>
                </c:pt>
                <c:pt idx="28">
                  <c:v>44620</c:v>
                </c:pt>
                <c:pt idx="29">
                  <c:v>44592</c:v>
                </c:pt>
                <c:pt idx="30">
                  <c:v>44561</c:v>
                </c:pt>
                <c:pt idx="31">
                  <c:v>44530</c:v>
                </c:pt>
                <c:pt idx="32">
                  <c:v>44500</c:v>
                </c:pt>
                <c:pt idx="33">
                  <c:v>44469</c:v>
                </c:pt>
                <c:pt idx="34">
                  <c:v>44439</c:v>
                </c:pt>
                <c:pt idx="35">
                  <c:v>44408</c:v>
                </c:pt>
                <c:pt idx="36">
                  <c:v>44377</c:v>
                </c:pt>
                <c:pt idx="37">
                  <c:v>44347</c:v>
                </c:pt>
                <c:pt idx="38">
                  <c:v>44316</c:v>
                </c:pt>
                <c:pt idx="39">
                  <c:v>44286</c:v>
                </c:pt>
                <c:pt idx="40">
                  <c:v>44255</c:v>
                </c:pt>
                <c:pt idx="41">
                  <c:v>44227</c:v>
                </c:pt>
                <c:pt idx="42">
                  <c:v>44196</c:v>
                </c:pt>
                <c:pt idx="43">
                  <c:v>44165</c:v>
                </c:pt>
                <c:pt idx="44">
                  <c:v>44135</c:v>
                </c:pt>
                <c:pt idx="45">
                  <c:v>44104</c:v>
                </c:pt>
                <c:pt idx="46">
                  <c:v>44074</c:v>
                </c:pt>
                <c:pt idx="47">
                  <c:v>44043</c:v>
                </c:pt>
                <c:pt idx="48">
                  <c:v>44012</c:v>
                </c:pt>
                <c:pt idx="49">
                  <c:v>43982</c:v>
                </c:pt>
                <c:pt idx="50">
                  <c:v>43951</c:v>
                </c:pt>
                <c:pt idx="51">
                  <c:v>43921</c:v>
                </c:pt>
                <c:pt idx="52">
                  <c:v>43890</c:v>
                </c:pt>
                <c:pt idx="53">
                  <c:v>43861</c:v>
                </c:pt>
                <c:pt idx="54">
                  <c:v>43830</c:v>
                </c:pt>
                <c:pt idx="55">
                  <c:v>43799</c:v>
                </c:pt>
                <c:pt idx="56">
                  <c:v>43769</c:v>
                </c:pt>
                <c:pt idx="57">
                  <c:v>43738</c:v>
                </c:pt>
                <c:pt idx="58">
                  <c:v>43708</c:v>
                </c:pt>
                <c:pt idx="59">
                  <c:v>43677</c:v>
                </c:pt>
                <c:pt idx="60">
                  <c:v>43646</c:v>
                </c:pt>
                <c:pt idx="61">
                  <c:v>43616</c:v>
                </c:pt>
                <c:pt idx="62">
                  <c:v>43585</c:v>
                </c:pt>
                <c:pt idx="63">
                  <c:v>43555</c:v>
                </c:pt>
                <c:pt idx="64">
                  <c:v>43524</c:v>
                </c:pt>
                <c:pt idx="65">
                  <c:v>43496</c:v>
                </c:pt>
                <c:pt idx="66">
                  <c:v>43465</c:v>
                </c:pt>
                <c:pt idx="67">
                  <c:v>43434</c:v>
                </c:pt>
                <c:pt idx="68">
                  <c:v>43404</c:v>
                </c:pt>
                <c:pt idx="69">
                  <c:v>43373</c:v>
                </c:pt>
                <c:pt idx="70">
                  <c:v>43343</c:v>
                </c:pt>
                <c:pt idx="71">
                  <c:v>43312</c:v>
                </c:pt>
                <c:pt idx="72">
                  <c:v>43281</c:v>
                </c:pt>
                <c:pt idx="73">
                  <c:v>43251</c:v>
                </c:pt>
                <c:pt idx="74">
                  <c:v>43220</c:v>
                </c:pt>
                <c:pt idx="75">
                  <c:v>43190</c:v>
                </c:pt>
                <c:pt idx="76">
                  <c:v>43159</c:v>
                </c:pt>
                <c:pt idx="77">
                  <c:v>43131</c:v>
                </c:pt>
                <c:pt idx="78">
                  <c:v>43100</c:v>
                </c:pt>
                <c:pt idx="79">
                  <c:v>43069</c:v>
                </c:pt>
                <c:pt idx="80">
                  <c:v>43039</c:v>
                </c:pt>
                <c:pt idx="81">
                  <c:v>43008</c:v>
                </c:pt>
                <c:pt idx="82">
                  <c:v>42978</c:v>
                </c:pt>
                <c:pt idx="83">
                  <c:v>42947</c:v>
                </c:pt>
                <c:pt idx="84">
                  <c:v>42916</c:v>
                </c:pt>
                <c:pt idx="85">
                  <c:v>42886</c:v>
                </c:pt>
                <c:pt idx="86">
                  <c:v>42855</c:v>
                </c:pt>
                <c:pt idx="87">
                  <c:v>42825</c:v>
                </c:pt>
                <c:pt idx="88">
                  <c:v>42794</c:v>
                </c:pt>
                <c:pt idx="89">
                  <c:v>42766</c:v>
                </c:pt>
                <c:pt idx="90">
                  <c:v>42735</c:v>
                </c:pt>
                <c:pt idx="91">
                  <c:v>42704</c:v>
                </c:pt>
                <c:pt idx="92">
                  <c:v>42674</c:v>
                </c:pt>
                <c:pt idx="93">
                  <c:v>42643</c:v>
                </c:pt>
                <c:pt idx="94">
                  <c:v>42613</c:v>
                </c:pt>
                <c:pt idx="95">
                  <c:v>42582</c:v>
                </c:pt>
                <c:pt idx="96">
                  <c:v>42551</c:v>
                </c:pt>
                <c:pt idx="97">
                  <c:v>42521</c:v>
                </c:pt>
                <c:pt idx="98">
                  <c:v>42490</c:v>
                </c:pt>
                <c:pt idx="99">
                  <c:v>42460</c:v>
                </c:pt>
                <c:pt idx="100">
                  <c:v>42429</c:v>
                </c:pt>
                <c:pt idx="101">
                  <c:v>42400</c:v>
                </c:pt>
                <c:pt idx="102">
                  <c:v>42369</c:v>
                </c:pt>
                <c:pt idx="103">
                  <c:v>42338</c:v>
                </c:pt>
                <c:pt idx="104">
                  <c:v>42308</c:v>
                </c:pt>
                <c:pt idx="105">
                  <c:v>42277</c:v>
                </c:pt>
                <c:pt idx="106">
                  <c:v>42247</c:v>
                </c:pt>
                <c:pt idx="107">
                  <c:v>42216</c:v>
                </c:pt>
                <c:pt idx="108">
                  <c:v>42185</c:v>
                </c:pt>
                <c:pt idx="109">
                  <c:v>42155</c:v>
                </c:pt>
                <c:pt idx="110">
                  <c:v>42124</c:v>
                </c:pt>
                <c:pt idx="111">
                  <c:v>42094</c:v>
                </c:pt>
                <c:pt idx="112">
                  <c:v>42063</c:v>
                </c:pt>
                <c:pt idx="113">
                  <c:v>42035</c:v>
                </c:pt>
                <c:pt idx="114">
                  <c:v>42004</c:v>
                </c:pt>
                <c:pt idx="115">
                  <c:v>41973</c:v>
                </c:pt>
                <c:pt idx="116">
                  <c:v>41943</c:v>
                </c:pt>
                <c:pt idx="117">
                  <c:v>41912</c:v>
                </c:pt>
                <c:pt idx="118">
                  <c:v>41882</c:v>
                </c:pt>
                <c:pt idx="119">
                  <c:v>41851</c:v>
                </c:pt>
                <c:pt idx="120">
                  <c:v>41820</c:v>
                </c:pt>
                <c:pt idx="121">
                  <c:v>41790</c:v>
                </c:pt>
                <c:pt idx="122">
                  <c:v>41759</c:v>
                </c:pt>
                <c:pt idx="123">
                  <c:v>41729</c:v>
                </c:pt>
                <c:pt idx="124">
                  <c:v>41698</c:v>
                </c:pt>
                <c:pt idx="125">
                  <c:v>41670</c:v>
                </c:pt>
                <c:pt idx="126">
                  <c:v>41639</c:v>
                </c:pt>
                <c:pt idx="127">
                  <c:v>41608</c:v>
                </c:pt>
                <c:pt idx="128">
                  <c:v>41578</c:v>
                </c:pt>
                <c:pt idx="129">
                  <c:v>41547</c:v>
                </c:pt>
                <c:pt idx="130">
                  <c:v>41517</c:v>
                </c:pt>
                <c:pt idx="131">
                  <c:v>41486</c:v>
                </c:pt>
                <c:pt idx="132">
                  <c:v>41455</c:v>
                </c:pt>
                <c:pt idx="133">
                  <c:v>41425</c:v>
                </c:pt>
                <c:pt idx="134">
                  <c:v>41394</c:v>
                </c:pt>
                <c:pt idx="135">
                  <c:v>41364</c:v>
                </c:pt>
                <c:pt idx="136">
                  <c:v>41333</c:v>
                </c:pt>
                <c:pt idx="137">
                  <c:v>41305</c:v>
                </c:pt>
                <c:pt idx="138">
                  <c:v>41274</c:v>
                </c:pt>
                <c:pt idx="139">
                  <c:v>41243</c:v>
                </c:pt>
                <c:pt idx="140">
                  <c:v>41213</c:v>
                </c:pt>
                <c:pt idx="141">
                  <c:v>41182</c:v>
                </c:pt>
                <c:pt idx="142">
                  <c:v>41152</c:v>
                </c:pt>
                <c:pt idx="143">
                  <c:v>41121</c:v>
                </c:pt>
                <c:pt idx="144">
                  <c:v>41090</c:v>
                </c:pt>
                <c:pt idx="145">
                  <c:v>41060</c:v>
                </c:pt>
                <c:pt idx="146">
                  <c:v>41029</c:v>
                </c:pt>
                <c:pt idx="147">
                  <c:v>40999</c:v>
                </c:pt>
                <c:pt idx="148">
                  <c:v>40968</c:v>
                </c:pt>
                <c:pt idx="149">
                  <c:v>40939</c:v>
                </c:pt>
                <c:pt idx="150">
                  <c:v>40908</c:v>
                </c:pt>
                <c:pt idx="151">
                  <c:v>40877</c:v>
                </c:pt>
                <c:pt idx="152">
                  <c:v>40847</c:v>
                </c:pt>
                <c:pt idx="153">
                  <c:v>40816</c:v>
                </c:pt>
                <c:pt idx="154">
                  <c:v>40786</c:v>
                </c:pt>
                <c:pt idx="155">
                  <c:v>40755</c:v>
                </c:pt>
                <c:pt idx="156">
                  <c:v>40724</c:v>
                </c:pt>
                <c:pt idx="157">
                  <c:v>40694</c:v>
                </c:pt>
                <c:pt idx="158">
                  <c:v>40663</c:v>
                </c:pt>
                <c:pt idx="159">
                  <c:v>40633</c:v>
                </c:pt>
                <c:pt idx="160">
                  <c:v>40602</c:v>
                </c:pt>
                <c:pt idx="161">
                  <c:v>40574</c:v>
                </c:pt>
                <c:pt idx="162">
                  <c:v>40543</c:v>
                </c:pt>
                <c:pt idx="163">
                  <c:v>40512</c:v>
                </c:pt>
                <c:pt idx="164">
                  <c:v>40482</c:v>
                </c:pt>
                <c:pt idx="165">
                  <c:v>40451</c:v>
                </c:pt>
                <c:pt idx="166">
                  <c:v>40421</c:v>
                </c:pt>
                <c:pt idx="167">
                  <c:v>40390</c:v>
                </c:pt>
                <c:pt idx="168">
                  <c:v>40359</c:v>
                </c:pt>
                <c:pt idx="169">
                  <c:v>40329</c:v>
                </c:pt>
                <c:pt idx="170">
                  <c:v>40298</c:v>
                </c:pt>
                <c:pt idx="171">
                  <c:v>40268</c:v>
                </c:pt>
                <c:pt idx="172">
                  <c:v>40237</c:v>
                </c:pt>
                <c:pt idx="173">
                  <c:v>40209</c:v>
                </c:pt>
                <c:pt idx="174">
                  <c:v>40178</c:v>
                </c:pt>
                <c:pt idx="175">
                  <c:v>40147</c:v>
                </c:pt>
                <c:pt idx="176">
                  <c:v>40117</c:v>
                </c:pt>
                <c:pt idx="177">
                  <c:v>40086</c:v>
                </c:pt>
                <c:pt idx="178">
                  <c:v>40056</c:v>
                </c:pt>
                <c:pt idx="179">
                  <c:v>40025</c:v>
                </c:pt>
                <c:pt idx="180">
                  <c:v>39994</c:v>
                </c:pt>
                <c:pt idx="181">
                  <c:v>39964</c:v>
                </c:pt>
                <c:pt idx="182">
                  <c:v>39933</c:v>
                </c:pt>
                <c:pt idx="183">
                  <c:v>39903</c:v>
                </c:pt>
                <c:pt idx="184">
                  <c:v>39872</c:v>
                </c:pt>
                <c:pt idx="185">
                  <c:v>39844</c:v>
                </c:pt>
                <c:pt idx="186">
                  <c:v>39813</c:v>
                </c:pt>
                <c:pt idx="187">
                  <c:v>39782</c:v>
                </c:pt>
                <c:pt idx="188">
                  <c:v>39752</c:v>
                </c:pt>
                <c:pt idx="189">
                  <c:v>39721</c:v>
                </c:pt>
                <c:pt idx="190">
                  <c:v>39691</c:v>
                </c:pt>
                <c:pt idx="191">
                  <c:v>39660</c:v>
                </c:pt>
                <c:pt idx="192">
                  <c:v>39629</c:v>
                </c:pt>
                <c:pt idx="193">
                  <c:v>39599</c:v>
                </c:pt>
                <c:pt idx="194">
                  <c:v>39568</c:v>
                </c:pt>
                <c:pt idx="195">
                  <c:v>39538</c:v>
                </c:pt>
                <c:pt idx="196">
                  <c:v>39507</c:v>
                </c:pt>
                <c:pt idx="197">
                  <c:v>39478</c:v>
                </c:pt>
                <c:pt idx="198">
                  <c:v>39447</c:v>
                </c:pt>
                <c:pt idx="199">
                  <c:v>39416</c:v>
                </c:pt>
                <c:pt idx="200">
                  <c:v>39386</c:v>
                </c:pt>
                <c:pt idx="201">
                  <c:v>39355</c:v>
                </c:pt>
                <c:pt idx="202">
                  <c:v>39325</c:v>
                </c:pt>
                <c:pt idx="203">
                  <c:v>39294</c:v>
                </c:pt>
                <c:pt idx="204">
                  <c:v>39263</c:v>
                </c:pt>
                <c:pt idx="205">
                  <c:v>39233</c:v>
                </c:pt>
                <c:pt idx="206">
                  <c:v>39202</c:v>
                </c:pt>
                <c:pt idx="207">
                  <c:v>39172</c:v>
                </c:pt>
                <c:pt idx="208">
                  <c:v>39141</c:v>
                </c:pt>
                <c:pt idx="209">
                  <c:v>39113</c:v>
                </c:pt>
                <c:pt idx="210">
                  <c:v>39082</c:v>
                </c:pt>
                <c:pt idx="211">
                  <c:v>39051</c:v>
                </c:pt>
                <c:pt idx="212">
                  <c:v>39021</c:v>
                </c:pt>
                <c:pt idx="213">
                  <c:v>38990</c:v>
                </c:pt>
                <c:pt idx="214">
                  <c:v>38960</c:v>
                </c:pt>
                <c:pt idx="215">
                  <c:v>38929</c:v>
                </c:pt>
                <c:pt idx="216">
                  <c:v>38898</c:v>
                </c:pt>
                <c:pt idx="217">
                  <c:v>38868</c:v>
                </c:pt>
                <c:pt idx="218">
                  <c:v>38837</c:v>
                </c:pt>
                <c:pt idx="219">
                  <c:v>38807</c:v>
                </c:pt>
                <c:pt idx="220">
                  <c:v>38776</c:v>
                </c:pt>
                <c:pt idx="221">
                  <c:v>38748</c:v>
                </c:pt>
                <c:pt idx="222">
                  <c:v>38717</c:v>
                </c:pt>
                <c:pt idx="223">
                  <c:v>38686</c:v>
                </c:pt>
                <c:pt idx="224">
                  <c:v>38656</c:v>
                </c:pt>
                <c:pt idx="225">
                  <c:v>38625</c:v>
                </c:pt>
                <c:pt idx="226">
                  <c:v>38595</c:v>
                </c:pt>
                <c:pt idx="227">
                  <c:v>38564</c:v>
                </c:pt>
                <c:pt idx="228">
                  <c:v>38533</c:v>
                </c:pt>
                <c:pt idx="229">
                  <c:v>38503</c:v>
                </c:pt>
                <c:pt idx="230">
                  <c:v>38472</c:v>
                </c:pt>
                <c:pt idx="231">
                  <c:v>38442</c:v>
                </c:pt>
                <c:pt idx="232">
                  <c:v>38411</c:v>
                </c:pt>
                <c:pt idx="233">
                  <c:v>38383</c:v>
                </c:pt>
                <c:pt idx="234">
                  <c:v>38352</c:v>
                </c:pt>
                <c:pt idx="235">
                  <c:v>38321</c:v>
                </c:pt>
                <c:pt idx="236">
                  <c:v>38291</c:v>
                </c:pt>
                <c:pt idx="237">
                  <c:v>38260</c:v>
                </c:pt>
                <c:pt idx="238">
                  <c:v>38230</c:v>
                </c:pt>
                <c:pt idx="239">
                  <c:v>38199</c:v>
                </c:pt>
                <c:pt idx="240">
                  <c:v>38168</c:v>
                </c:pt>
                <c:pt idx="241">
                  <c:v>38138</c:v>
                </c:pt>
                <c:pt idx="242">
                  <c:v>38107</c:v>
                </c:pt>
                <c:pt idx="243">
                  <c:v>38077</c:v>
                </c:pt>
                <c:pt idx="244">
                  <c:v>38046</c:v>
                </c:pt>
                <c:pt idx="245">
                  <c:v>38017</c:v>
                </c:pt>
                <c:pt idx="246">
                  <c:v>37986</c:v>
                </c:pt>
                <c:pt idx="247">
                  <c:v>37955</c:v>
                </c:pt>
                <c:pt idx="248">
                  <c:v>37925</c:v>
                </c:pt>
                <c:pt idx="249">
                  <c:v>37894</c:v>
                </c:pt>
                <c:pt idx="250">
                  <c:v>37864</c:v>
                </c:pt>
                <c:pt idx="251">
                  <c:v>37833</c:v>
                </c:pt>
                <c:pt idx="252">
                  <c:v>37802</c:v>
                </c:pt>
                <c:pt idx="253">
                  <c:v>37772</c:v>
                </c:pt>
                <c:pt idx="254">
                  <c:v>37741</c:v>
                </c:pt>
                <c:pt idx="255">
                  <c:v>37711</c:v>
                </c:pt>
                <c:pt idx="256">
                  <c:v>37680</c:v>
                </c:pt>
                <c:pt idx="257">
                  <c:v>37652</c:v>
                </c:pt>
                <c:pt idx="258">
                  <c:v>37621</c:v>
                </c:pt>
                <c:pt idx="259">
                  <c:v>37590</c:v>
                </c:pt>
                <c:pt idx="260">
                  <c:v>37560</c:v>
                </c:pt>
                <c:pt idx="261">
                  <c:v>37529</c:v>
                </c:pt>
                <c:pt idx="262">
                  <c:v>37499</c:v>
                </c:pt>
                <c:pt idx="263">
                  <c:v>37468</c:v>
                </c:pt>
                <c:pt idx="264">
                  <c:v>37437</c:v>
                </c:pt>
                <c:pt idx="265">
                  <c:v>37407</c:v>
                </c:pt>
                <c:pt idx="266">
                  <c:v>37376</c:v>
                </c:pt>
                <c:pt idx="267">
                  <c:v>37346</c:v>
                </c:pt>
                <c:pt idx="268">
                  <c:v>37315</c:v>
                </c:pt>
                <c:pt idx="269">
                  <c:v>37287</c:v>
                </c:pt>
                <c:pt idx="270">
                  <c:v>37256</c:v>
                </c:pt>
                <c:pt idx="271">
                  <c:v>37225</c:v>
                </c:pt>
                <c:pt idx="272">
                  <c:v>37195</c:v>
                </c:pt>
                <c:pt idx="273">
                  <c:v>37164</c:v>
                </c:pt>
                <c:pt idx="274">
                  <c:v>37134</c:v>
                </c:pt>
                <c:pt idx="275">
                  <c:v>37103</c:v>
                </c:pt>
                <c:pt idx="276">
                  <c:v>37072</c:v>
                </c:pt>
                <c:pt idx="277">
                  <c:v>37042</c:v>
                </c:pt>
                <c:pt idx="278">
                  <c:v>37011</c:v>
                </c:pt>
                <c:pt idx="279">
                  <c:v>36981</c:v>
                </c:pt>
                <c:pt idx="280">
                  <c:v>36950</c:v>
                </c:pt>
                <c:pt idx="281">
                  <c:v>36922</c:v>
                </c:pt>
                <c:pt idx="282">
                  <c:v>36891</c:v>
                </c:pt>
                <c:pt idx="283">
                  <c:v>36860</c:v>
                </c:pt>
                <c:pt idx="284">
                  <c:v>36830</c:v>
                </c:pt>
                <c:pt idx="285">
                  <c:v>36799</c:v>
                </c:pt>
                <c:pt idx="286">
                  <c:v>36769</c:v>
                </c:pt>
                <c:pt idx="287">
                  <c:v>36738</c:v>
                </c:pt>
                <c:pt idx="288">
                  <c:v>36707</c:v>
                </c:pt>
                <c:pt idx="289">
                  <c:v>36677</c:v>
                </c:pt>
                <c:pt idx="290">
                  <c:v>36646</c:v>
                </c:pt>
                <c:pt idx="291">
                  <c:v>36616</c:v>
                </c:pt>
                <c:pt idx="292">
                  <c:v>36585</c:v>
                </c:pt>
                <c:pt idx="293">
                  <c:v>36556</c:v>
                </c:pt>
                <c:pt idx="294">
                  <c:v>36525</c:v>
                </c:pt>
                <c:pt idx="295">
                  <c:v>36494</c:v>
                </c:pt>
                <c:pt idx="296">
                  <c:v>36464</c:v>
                </c:pt>
                <c:pt idx="297">
                  <c:v>36433</c:v>
                </c:pt>
                <c:pt idx="298">
                  <c:v>36403</c:v>
                </c:pt>
                <c:pt idx="299">
                  <c:v>36372</c:v>
                </c:pt>
                <c:pt idx="300">
                  <c:v>36341</c:v>
                </c:pt>
                <c:pt idx="301">
                  <c:v>36311</c:v>
                </c:pt>
                <c:pt idx="302">
                  <c:v>36280</c:v>
                </c:pt>
                <c:pt idx="303">
                  <c:v>36250</c:v>
                </c:pt>
                <c:pt idx="304">
                  <c:v>36219</c:v>
                </c:pt>
                <c:pt idx="305">
                  <c:v>36191</c:v>
                </c:pt>
                <c:pt idx="306">
                  <c:v>36160</c:v>
                </c:pt>
                <c:pt idx="307">
                  <c:v>36129</c:v>
                </c:pt>
                <c:pt idx="308">
                  <c:v>36099</c:v>
                </c:pt>
                <c:pt idx="309">
                  <c:v>36068</c:v>
                </c:pt>
                <c:pt idx="310">
                  <c:v>36038</c:v>
                </c:pt>
                <c:pt idx="311">
                  <c:v>36007</c:v>
                </c:pt>
                <c:pt idx="312">
                  <c:v>35976</c:v>
                </c:pt>
                <c:pt idx="313">
                  <c:v>35946</c:v>
                </c:pt>
                <c:pt idx="314">
                  <c:v>35915</c:v>
                </c:pt>
                <c:pt idx="315">
                  <c:v>35885</c:v>
                </c:pt>
                <c:pt idx="316">
                  <c:v>35854</c:v>
                </c:pt>
                <c:pt idx="317">
                  <c:v>35826</c:v>
                </c:pt>
                <c:pt idx="318">
                  <c:v>35795</c:v>
                </c:pt>
                <c:pt idx="319">
                  <c:v>35764</c:v>
                </c:pt>
                <c:pt idx="320">
                  <c:v>35734</c:v>
                </c:pt>
                <c:pt idx="321">
                  <c:v>35703</c:v>
                </c:pt>
                <c:pt idx="322">
                  <c:v>35673</c:v>
                </c:pt>
                <c:pt idx="323">
                  <c:v>35642</c:v>
                </c:pt>
                <c:pt idx="324">
                  <c:v>35611</c:v>
                </c:pt>
                <c:pt idx="325">
                  <c:v>35581</c:v>
                </c:pt>
                <c:pt idx="326">
                  <c:v>35550</c:v>
                </c:pt>
                <c:pt idx="327">
                  <c:v>35520</c:v>
                </c:pt>
                <c:pt idx="328">
                  <c:v>35489</c:v>
                </c:pt>
                <c:pt idx="329">
                  <c:v>35461</c:v>
                </c:pt>
                <c:pt idx="330">
                  <c:v>35430</c:v>
                </c:pt>
                <c:pt idx="331">
                  <c:v>35399</c:v>
                </c:pt>
                <c:pt idx="332">
                  <c:v>35369</c:v>
                </c:pt>
                <c:pt idx="333">
                  <c:v>35338</c:v>
                </c:pt>
                <c:pt idx="334">
                  <c:v>35308</c:v>
                </c:pt>
                <c:pt idx="335">
                  <c:v>35277</c:v>
                </c:pt>
                <c:pt idx="336">
                  <c:v>35246</c:v>
                </c:pt>
                <c:pt idx="337">
                  <c:v>35216</c:v>
                </c:pt>
                <c:pt idx="338">
                  <c:v>35185</c:v>
                </c:pt>
                <c:pt idx="339">
                  <c:v>35155</c:v>
                </c:pt>
                <c:pt idx="340">
                  <c:v>35124</c:v>
                </c:pt>
                <c:pt idx="341">
                  <c:v>35095</c:v>
                </c:pt>
                <c:pt idx="342">
                  <c:v>35064</c:v>
                </c:pt>
                <c:pt idx="343">
                  <c:v>35033</c:v>
                </c:pt>
                <c:pt idx="344">
                  <c:v>35003</c:v>
                </c:pt>
                <c:pt idx="345">
                  <c:v>34972</c:v>
                </c:pt>
                <c:pt idx="346">
                  <c:v>34942</c:v>
                </c:pt>
                <c:pt idx="347">
                  <c:v>34911</c:v>
                </c:pt>
                <c:pt idx="348">
                  <c:v>34880</c:v>
                </c:pt>
                <c:pt idx="349">
                  <c:v>34850</c:v>
                </c:pt>
                <c:pt idx="350">
                  <c:v>34819</c:v>
                </c:pt>
                <c:pt idx="351">
                  <c:v>34789</c:v>
                </c:pt>
                <c:pt idx="352">
                  <c:v>34758</c:v>
                </c:pt>
                <c:pt idx="353">
                  <c:v>34730</c:v>
                </c:pt>
                <c:pt idx="354">
                  <c:v>34699</c:v>
                </c:pt>
                <c:pt idx="355">
                  <c:v>34668</c:v>
                </c:pt>
                <c:pt idx="356">
                  <c:v>34638</c:v>
                </c:pt>
                <c:pt idx="357">
                  <c:v>34607</c:v>
                </c:pt>
                <c:pt idx="358">
                  <c:v>34577</c:v>
                </c:pt>
                <c:pt idx="359">
                  <c:v>34546</c:v>
                </c:pt>
                <c:pt idx="360">
                  <c:v>34515</c:v>
                </c:pt>
                <c:pt idx="361">
                  <c:v>34485</c:v>
                </c:pt>
                <c:pt idx="362">
                  <c:v>34454</c:v>
                </c:pt>
                <c:pt idx="363">
                  <c:v>34424</c:v>
                </c:pt>
                <c:pt idx="364">
                  <c:v>34393</c:v>
                </c:pt>
                <c:pt idx="365">
                  <c:v>34365</c:v>
                </c:pt>
                <c:pt idx="366">
                  <c:v>34334</c:v>
                </c:pt>
                <c:pt idx="367">
                  <c:v>34303</c:v>
                </c:pt>
                <c:pt idx="368">
                  <c:v>34273</c:v>
                </c:pt>
                <c:pt idx="369">
                  <c:v>34242</c:v>
                </c:pt>
                <c:pt idx="370">
                  <c:v>34212</c:v>
                </c:pt>
                <c:pt idx="371">
                  <c:v>34181</c:v>
                </c:pt>
                <c:pt idx="372">
                  <c:v>34150</c:v>
                </c:pt>
                <c:pt idx="373">
                  <c:v>34120</c:v>
                </c:pt>
                <c:pt idx="374">
                  <c:v>34089</c:v>
                </c:pt>
                <c:pt idx="375">
                  <c:v>34059</c:v>
                </c:pt>
                <c:pt idx="376">
                  <c:v>34028</c:v>
                </c:pt>
                <c:pt idx="377">
                  <c:v>34000</c:v>
                </c:pt>
                <c:pt idx="378">
                  <c:v>33969</c:v>
                </c:pt>
                <c:pt idx="379">
                  <c:v>33938</c:v>
                </c:pt>
                <c:pt idx="380">
                  <c:v>33908</c:v>
                </c:pt>
                <c:pt idx="381">
                  <c:v>33877</c:v>
                </c:pt>
                <c:pt idx="382">
                  <c:v>33847</c:v>
                </c:pt>
                <c:pt idx="383">
                  <c:v>33816</c:v>
                </c:pt>
                <c:pt idx="384">
                  <c:v>33785</c:v>
                </c:pt>
                <c:pt idx="385">
                  <c:v>33755</c:v>
                </c:pt>
                <c:pt idx="386">
                  <c:v>33724</c:v>
                </c:pt>
                <c:pt idx="387">
                  <c:v>33694</c:v>
                </c:pt>
                <c:pt idx="388">
                  <c:v>33663</c:v>
                </c:pt>
                <c:pt idx="389">
                  <c:v>33634</c:v>
                </c:pt>
                <c:pt idx="390">
                  <c:v>33603</c:v>
                </c:pt>
                <c:pt idx="391">
                  <c:v>33572</c:v>
                </c:pt>
                <c:pt idx="392">
                  <c:v>33542</c:v>
                </c:pt>
                <c:pt idx="393">
                  <c:v>33511</c:v>
                </c:pt>
                <c:pt idx="394">
                  <c:v>33481</c:v>
                </c:pt>
                <c:pt idx="395">
                  <c:v>33450</c:v>
                </c:pt>
                <c:pt idx="396">
                  <c:v>33419</c:v>
                </c:pt>
                <c:pt idx="397">
                  <c:v>33389</c:v>
                </c:pt>
                <c:pt idx="398">
                  <c:v>33358</c:v>
                </c:pt>
                <c:pt idx="399">
                  <c:v>33328</c:v>
                </c:pt>
                <c:pt idx="400">
                  <c:v>33297</c:v>
                </c:pt>
                <c:pt idx="401">
                  <c:v>33269</c:v>
                </c:pt>
                <c:pt idx="402">
                  <c:v>33238</c:v>
                </c:pt>
                <c:pt idx="403">
                  <c:v>33207</c:v>
                </c:pt>
                <c:pt idx="404">
                  <c:v>33177</c:v>
                </c:pt>
                <c:pt idx="405">
                  <c:v>33146</c:v>
                </c:pt>
                <c:pt idx="406">
                  <c:v>33116</c:v>
                </c:pt>
                <c:pt idx="407">
                  <c:v>33085</c:v>
                </c:pt>
                <c:pt idx="408">
                  <c:v>33054</c:v>
                </c:pt>
                <c:pt idx="409">
                  <c:v>33024</c:v>
                </c:pt>
                <c:pt idx="410">
                  <c:v>32993</c:v>
                </c:pt>
                <c:pt idx="411">
                  <c:v>32963</c:v>
                </c:pt>
                <c:pt idx="412">
                  <c:v>32932</c:v>
                </c:pt>
                <c:pt idx="413">
                  <c:v>32904</c:v>
                </c:pt>
                <c:pt idx="414">
                  <c:v>32873</c:v>
                </c:pt>
                <c:pt idx="415">
                  <c:v>32842</c:v>
                </c:pt>
                <c:pt idx="416">
                  <c:v>32812</c:v>
                </c:pt>
                <c:pt idx="417">
                  <c:v>32781</c:v>
                </c:pt>
                <c:pt idx="418">
                  <c:v>32751</c:v>
                </c:pt>
                <c:pt idx="419">
                  <c:v>32720</c:v>
                </c:pt>
                <c:pt idx="420">
                  <c:v>32689</c:v>
                </c:pt>
                <c:pt idx="421">
                  <c:v>32659</c:v>
                </c:pt>
                <c:pt idx="422">
                  <c:v>32628</c:v>
                </c:pt>
                <c:pt idx="423">
                  <c:v>32598</c:v>
                </c:pt>
                <c:pt idx="424">
                  <c:v>32567</c:v>
                </c:pt>
                <c:pt idx="425">
                  <c:v>32539</c:v>
                </c:pt>
                <c:pt idx="426">
                  <c:v>32508</c:v>
                </c:pt>
                <c:pt idx="427">
                  <c:v>32477</c:v>
                </c:pt>
                <c:pt idx="428">
                  <c:v>32447</c:v>
                </c:pt>
                <c:pt idx="429">
                  <c:v>32416</c:v>
                </c:pt>
                <c:pt idx="430">
                  <c:v>32386</c:v>
                </c:pt>
                <c:pt idx="431">
                  <c:v>32355</c:v>
                </c:pt>
                <c:pt idx="432">
                  <c:v>32324</c:v>
                </c:pt>
                <c:pt idx="433">
                  <c:v>32294</c:v>
                </c:pt>
                <c:pt idx="434">
                  <c:v>32263</c:v>
                </c:pt>
                <c:pt idx="435">
                  <c:v>32233</c:v>
                </c:pt>
                <c:pt idx="436">
                  <c:v>32202</c:v>
                </c:pt>
                <c:pt idx="437">
                  <c:v>32173</c:v>
                </c:pt>
                <c:pt idx="438">
                  <c:v>32142</c:v>
                </c:pt>
                <c:pt idx="439">
                  <c:v>32111</c:v>
                </c:pt>
                <c:pt idx="440">
                  <c:v>32081</c:v>
                </c:pt>
                <c:pt idx="441">
                  <c:v>32050</c:v>
                </c:pt>
                <c:pt idx="442">
                  <c:v>32020</c:v>
                </c:pt>
                <c:pt idx="443">
                  <c:v>31989</c:v>
                </c:pt>
                <c:pt idx="444">
                  <c:v>31958</c:v>
                </c:pt>
                <c:pt idx="445">
                  <c:v>31928</c:v>
                </c:pt>
                <c:pt idx="446">
                  <c:v>31897</c:v>
                </c:pt>
                <c:pt idx="447">
                  <c:v>31867</c:v>
                </c:pt>
                <c:pt idx="448">
                  <c:v>31836</c:v>
                </c:pt>
                <c:pt idx="449">
                  <c:v>31808</c:v>
                </c:pt>
                <c:pt idx="450">
                  <c:v>31777</c:v>
                </c:pt>
                <c:pt idx="451">
                  <c:v>31746</c:v>
                </c:pt>
                <c:pt idx="452">
                  <c:v>31716</c:v>
                </c:pt>
                <c:pt idx="453">
                  <c:v>31685</c:v>
                </c:pt>
                <c:pt idx="454">
                  <c:v>31655</c:v>
                </c:pt>
                <c:pt idx="455">
                  <c:v>31624</c:v>
                </c:pt>
              </c:numCache>
            </c:numRef>
          </c:cat>
          <c:val>
            <c:numRef>
              <c:f>SLIDE_4!$R$2:$R$534</c:f>
              <c:numCache>
                <c:formatCode>General</c:formatCode>
                <c:ptCount val="533"/>
                <c:pt idx="1">
                  <c:v>4.4000000000000004</c:v>
                </c:pt>
                <c:pt idx="2">
                  <c:v>4.4000000000000004</c:v>
                </c:pt>
                <c:pt idx="3">
                  <c:v>4.3</c:v>
                </c:pt>
                <c:pt idx="4">
                  <c:v>4.2</c:v>
                </c:pt>
                <c:pt idx="5">
                  <c:v>4</c:v>
                </c:pt>
                <c:pt idx="6">
                  <c:v>3.8</c:v>
                </c:pt>
                <c:pt idx="7">
                  <c:v>3.9</c:v>
                </c:pt>
                <c:pt idx="8">
                  <c:v>4</c:v>
                </c:pt>
                <c:pt idx="9">
                  <c:v>4.0999999999999996</c:v>
                </c:pt>
                <c:pt idx="10">
                  <c:v>4.2</c:v>
                </c:pt>
                <c:pt idx="11">
                  <c:v>4.3</c:v>
                </c:pt>
                <c:pt idx="12">
                  <c:v>4.2</c:v>
                </c:pt>
                <c:pt idx="13">
                  <c:v>4</c:v>
                </c:pt>
                <c:pt idx="14">
                  <c:v>3.9</c:v>
                </c:pt>
                <c:pt idx="15">
                  <c:v>4</c:v>
                </c:pt>
                <c:pt idx="16">
                  <c:v>3.9</c:v>
                </c:pt>
                <c:pt idx="17">
                  <c:v>3.8</c:v>
                </c:pt>
                <c:pt idx="18">
                  <c:v>3.9</c:v>
                </c:pt>
                <c:pt idx="19">
                  <c:v>3.8</c:v>
                </c:pt>
                <c:pt idx="20">
                  <c:v>3.9</c:v>
                </c:pt>
                <c:pt idx="21">
                  <c:v>3.8</c:v>
                </c:pt>
                <c:pt idx="22">
                  <c:v>3.6</c:v>
                </c:pt>
                <c:pt idx="23">
                  <c:v>3.7</c:v>
                </c:pt>
                <c:pt idx="24">
                  <c:v>3.9</c:v>
                </c:pt>
                <c:pt idx="25">
                  <c:v>3.9</c:v>
                </c:pt>
                <c:pt idx="26">
                  <c:v>4</c:v>
                </c:pt>
                <c:pt idx="27">
                  <c:v>3.9</c:v>
                </c:pt>
                <c:pt idx="28">
                  <c:v>4</c:v>
                </c:pt>
                <c:pt idx="29">
                  <c:v>4.0999999999999996</c:v>
                </c:pt>
                <c:pt idx="30">
                  <c:v>4.2</c:v>
                </c:pt>
                <c:pt idx="31">
                  <c:v>4.2</c:v>
                </c:pt>
                <c:pt idx="32">
                  <c:v>4.3</c:v>
                </c:pt>
                <c:pt idx="33">
                  <c:v>4.4000000000000004</c:v>
                </c:pt>
                <c:pt idx="34">
                  <c:v>4.5999999999999996</c:v>
                </c:pt>
                <c:pt idx="35">
                  <c:v>4.7</c:v>
                </c:pt>
                <c:pt idx="36">
                  <c:v>4.8</c:v>
                </c:pt>
                <c:pt idx="37">
                  <c:v>5</c:v>
                </c:pt>
                <c:pt idx="38">
                  <c:v>5</c:v>
                </c:pt>
                <c:pt idx="39">
                  <c:v>5.0999999999999996</c:v>
                </c:pt>
                <c:pt idx="40">
                  <c:v>5.2</c:v>
                </c:pt>
                <c:pt idx="41">
                  <c:v>5.3</c:v>
                </c:pt>
                <c:pt idx="42">
                  <c:v>5.3</c:v>
                </c:pt>
                <c:pt idx="43">
                  <c:v>5.2</c:v>
                </c:pt>
                <c:pt idx="44">
                  <c:v>5.2</c:v>
                </c:pt>
                <c:pt idx="45">
                  <c:v>5</c:v>
                </c:pt>
                <c:pt idx="46">
                  <c:v>4.7</c:v>
                </c:pt>
                <c:pt idx="47">
                  <c:v>4.4000000000000004</c:v>
                </c:pt>
                <c:pt idx="48">
                  <c:v>4.2</c:v>
                </c:pt>
                <c:pt idx="49">
                  <c:v>4.2</c:v>
                </c:pt>
                <c:pt idx="50">
                  <c:v>4.2</c:v>
                </c:pt>
                <c:pt idx="51">
                  <c:v>4.0999999999999996</c:v>
                </c:pt>
                <c:pt idx="52">
                  <c:v>4.0999999999999996</c:v>
                </c:pt>
                <c:pt idx="53">
                  <c:v>4</c:v>
                </c:pt>
                <c:pt idx="54">
                  <c:v>3.9</c:v>
                </c:pt>
                <c:pt idx="55">
                  <c:v>3.9</c:v>
                </c:pt>
                <c:pt idx="56">
                  <c:v>3.9</c:v>
                </c:pt>
                <c:pt idx="57">
                  <c:v>3.9</c:v>
                </c:pt>
                <c:pt idx="58">
                  <c:v>4</c:v>
                </c:pt>
                <c:pt idx="59">
                  <c:v>3.9</c:v>
                </c:pt>
                <c:pt idx="60">
                  <c:v>4</c:v>
                </c:pt>
                <c:pt idx="61">
                  <c:v>3.9</c:v>
                </c:pt>
                <c:pt idx="62">
                  <c:v>3.9</c:v>
                </c:pt>
                <c:pt idx="63">
                  <c:v>3.9</c:v>
                </c:pt>
                <c:pt idx="64">
                  <c:v>4</c:v>
                </c:pt>
                <c:pt idx="65">
                  <c:v>4</c:v>
                </c:pt>
                <c:pt idx="66">
                  <c:v>4.0999999999999996</c:v>
                </c:pt>
                <c:pt idx="67">
                  <c:v>4.0999999999999996</c:v>
                </c:pt>
                <c:pt idx="68">
                  <c:v>4.0999999999999996</c:v>
                </c:pt>
                <c:pt idx="69">
                  <c:v>4.2</c:v>
                </c:pt>
                <c:pt idx="70">
                  <c:v>4.0999999999999996</c:v>
                </c:pt>
                <c:pt idx="71">
                  <c:v>4.0999999999999996</c:v>
                </c:pt>
                <c:pt idx="72">
                  <c:v>4.0999999999999996</c:v>
                </c:pt>
                <c:pt idx="73">
                  <c:v>4.2</c:v>
                </c:pt>
                <c:pt idx="74">
                  <c:v>4.3</c:v>
                </c:pt>
                <c:pt idx="75">
                  <c:v>4.3</c:v>
                </c:pt>
                <c:pt idx="76">
                  <c:v>4.3</c:v>
                </c:pt>
                <c:pt idx="77">
                  <c:v>4.4000000000000004</c:v>
                </c:pt>
                <c:pt idx="78">
                  <c:v>4.4000000000000004</c:v>
                </c:pt>
                <c:pt idx="79">
                  <c:v>4.3</c:v>
                </c:pt>
                <c:pt idx="80">
                  <c:v>4.3</c:v>
                </c:pt>
                <c:pt idx="81">
                  <c:v>4.3</c:v>
                </c:pt>
                <c:pt idx="82">
                  <c:v>4.4000000000000004</c:v>
                </c:pt>
                <c:pt idx="83">
                  <c:v>4.4000000000000004</c:v>
                </c:pt>
                <c:pt idx="84">
                  <c:v>4.5</c:v>
                </c:pt>
                <c:pt idx="85">
                  <c:v>4.5</c:v>
                </c:pt>
                <c:pt idx="86">
                  <c:v>4.5999999999999996</c:v>
                </c:pt>
                <c:pt idx="87">
                  <c:v>4.5999999999999996</c:v>
                </c:pt>
                <c:pt idx="88">
                  <c:v>4.7</c:v>
                </c:pt>
                <c:pt idx="89">
                  <c:v>4.8</c:v>
                </c:pt>
                <c:pt idx="90">
                  <c:v>4.8</c:v>
                </c:pt>
                <c:pt idx="91">
                  <c:v>4.9000000000000004</c:v>
                </c:pt>
                <c:pt idx="92">
                  <c:v>4.9000000000000004</c:v>
                </c:pt>
                <c:pt idx="93">
                  <c:v>4.9000000000000004</c:v>
                </c:pt>
                <c:pt idx="94">
                  <c:v>5</c:v>
                </c:pt>
                <c:pt idx="95">
                  <c:v>4.9000000000000004</c:v>
                </c:pt>
                <c:pt idx="96">
                  <c:v>5</c:v>
                </c:pt>
                <c:pt idx="97">
                  <c:v>5</c:v>
                </c:pt>
                <c:pt idx="98">
                  <c:v>5.0999999999999996</c:v>
                </c:pt>
                <c:pt idx="99">
                  <c:v>5.0999999999999996</c:v>
                </c:pt>
                <c:pt idx="100">
                  <c:v>5.2</c:v>
                </c:pt>
                <c:pt idx="101">
                  <c:v>5.0999999999999996</c:v>
                </c:pt>
                <c:pt idx="102">
                  <c:v>5.0999999999999996</c:v>
                </c:pt>
                <c:pt idx="103">
                  <c:v>5.0999999999999996</c:v>
                </c:pt>
                <c:pt idx="104">
                  <c:v>5.2</c:v>
                </c:pt>
                <c:pt idx="105">
                  <c:v>5.4</c:v>
                </c:pt>
                <c:pt idx="106">
                  <c:v>5.4</c:v>
                </c:pt>
                <c:pt idx="107">
                  <c:v>5.6</c:v>
                </c:pt>
                <c:pt idx="108">
                  <c:v>5.6</c:v>
                </c:pt>
                <c:pt idx="109">
                  <c:v>5.7</c:v>
                </c:pt>
                <c:pt idx="110">
                  <c:v>5.5</c:v>
                </c:pt>
                <c:pt idx="111">
                  <c:v>5.6</c:v>
                </c:pt>
                <c:pt idx="112">
                  <c:v>5.6</c:v>
                </c:pt>
                <c:pt idx="113">
                  <c:v>5.7</c:v>
                </c:pt>
                <c:pt idx="114">
                  <c:v>5.7</c:v>
                </c:pt>
                <c:pt idx="115">
                  <c:v>5.9</c:v>
                </c:pt>
                <c:pt idx="116">
                  <c:v>6</c:v>
                </c:pt>
                <c:pt idx="117">
                  <c:v>6</c:v>
                </c:pt>
                <c:pt idx="118">
                  <c:v>6</c:v>
                </c:pt>
                <c:pt idx="119">
                  <c:v>6.2</c:v>
                </c:pt>
                <c:pt idx="120">
                  <c:v>6.3</c:v>
                </c:pt>
                <c:pt idx="121">
                  <c:v>6.5</c:v>
                </c:pt>
                <c:pt idx="122">
                  <c:v>6.6</c:v>
                </c:pt>
                <c:pt idx="123">
                  <c:v>6.8</c:v>
                </c:pt>
                <c:pt idx="124">
                  <c:v>6.9</c:v>
                </c:pt>
                <c:pt idx="125">
                  <c:v>7.2</c:v>
                </c:pt>
                <c:pt idx="126">
                  <c:v>7.2</c:v>
                </c:pt>
                <c:pt idx="127">
                  <c:v>7.2</c:v>
                </c:pt>
                <c:pt idx="128">
                  <c:v>7.4</c:v>
                </c:pt>
                <c:pt idx="129">
                  <c:v>7.6</c:v>
                </c:pt>
                <c:pt idx="130">
                  <c:v>7.7</c:v>
                </c:pt>
                <c:pt idx="131">
                  <c:v>7.7</c:v>
                </c:pt>
                <c:pt idx="132">
                  <c:v>7.8</c:v>
                </c:pt>
                <c:pt idx="133">
                  <c:v>7.8</c:v>
                </c:pt>
                <c:pt idx="134">
                  <c:v>7.8</c:v>
                </c:pt>
                <c:pt idx="135">
                  <c:v>7.9</c:v>
                </c:pt>
                <c:pt idx="136">
                  <c:v>8</c:v>
                </c:pt>
                <c:pt idx="137">
                  <c:v>7.8</c:v>
                </c:pt>
                <c:pt idx="138">
                  <c:v>7.8</c:v>
                </c:pt>
                <c:pt idx="139">
                  <c:v>7.8</c:v>
                </c:pt>
                <c:pt idx="140">
                  <c:v>7.9</c:v>
                </c:pt>
                <c:pt idx="141">
                  <c:v>7.9</c:v>
                </c:pt>
                <c:pt idx="142">
                  <c:v>7.9</c:v>
                </c:pt>
                <c:pt idx="143">
                  <c:v>8</c:v>
                </c:pt>
                <c:pt idx="144">
                  <c:v>8</c:v>
                </c:pt>
                <c:pt idx="145">
                  <c:v>8.1</c:v>
                </c:pt>
                <c:pt idx="146">
                  <c:v>8.1999999999999993</c:v>
                </c:pt>
                <c:pt idx="147">
                  <c:v>8.1999999999999993</c:v>
                </c:pt>
                <c:pt idx="148">
                  <c:v>8.3000000000000007</c:v>
                </c:pt>
                <c:pt idx="149">
                  <c:v>8.4</c:v>
                </c:pt>
                <c:pt idx="150">
                  <c:v>8.4</c:v>
                </c:pt>
                <c:pt idx="151">
                  <c:v>8.5</c:v>
                </c:pt>
                <c:pt idx="152">
                  <c:v>8.4</c:v>
                </c:pt>
                <c:pt idx="153">
                  <c:v>8.3000000000000007</c:v>
                </c:pt>
                <c:pt idx="154">
                  <c:v>8.1999999999999993</c:v>
                </c:pt>
                <c:pt idx="155">
                  <c:v>8</c:v>
                </c:pt>
                <c:pt idx="156">
                  <c:v>7.9</c:v>
                </c:pt>
                <c:pt idx="157">
                  <c:v>7.8</c:v>
                </c:pt>
                <c:pt idx="158">
                  <c:v>7.7</c:v>
                </c:pt>
                <c:pt idx="159">
                  <c:v>7.8</c:v>
                </c:pt>
                <c:pt idx="160">
                  <c:v>7.8</c:v>
                </c:pt>
                <c:pt idx="161">
                  <c:v>7.9</c:v>
                </c:pt>
                <c:pt idx="162">
                  <c:v>7.9</c:v>
                </c:pt>
                <c:pt idx="163">
                  <c:v>7.9</c:v>
                </c:pt>
                <c:pt idx="164">
                  <c:v>7.9</c:v>
                </c:pt>
                <c:pt idx="165">
                  <c:v>7.8</c:v>
                </c:pt>
                <c:pt idx="166">
                  <c:v>7.8</c:v>
                </c:pt>
                <c:pt idx="167">
                  <c:v>7.8</c:v>
                </c:pt>
                <c:pt idx="168">
                  <c:v>7.9</c:v>
                </c:pt>
                <c:pt idx="169">
                  <c:v>7.9</c:v>
                </c:pt>
                <c:pt idx="170">
                  <c:v>8</c:v>
                </c:pt>
                <c:pt idx="171">
                  <c:v>8</c:v>
                </c:pt>
                <c:pt idx="172">
                  <c:v>7.9</c:v>
                </c:pt>
                <c:pt idx="173">
                  <c:v>7.7</c:v>
                </c:pt>
                <c:pt idx="174">
                  <c:v>7.8</c:v>
                </c:pt>
                <c:pt idx="175">
                  <c:v>7.8</c:v>
                </c:pt>
                <c:pt idx="176">
                  <c:v>7.9</c:v>
                </c:pt>
                <c:pt idx="177">
                  <c:v>7.8</c:v>
                </c:pt>
                <c:pt idx="178">
                  <c:v>7.9</c:v>
                </c:pt>
                <c:pt idx="179">
                  <c:v>7.9</c:v>
                </c:pt>
                <c:pt idx="180">
                  <c:v>7.8</c:v>
                </c:pt>
                <c:pt idx="181">
                  <c:v>7.6</c:v>
                </c:pt>
                <c:pt idx="182">
                  <c:v>7.3</c:v>
                </c:pt>
                <c:pt idx="183">
                  <c:v>7.1</c:v>
                </c:pt>
                <c:pt idx="184">
                  <c:v>6.7</c:v>
                </c:pt>
                <c:pt idx="185">
                  <c:v>6.5</c:v>
                </c:pt>
                <c:pt idx="186">
                  <c:v>6.4</c:v>
                </c:pt>
                <c:pt idx="187">
                  <c:v>6.2</c:v>
                </c:pt>
                <c:pt idx="188">
                  <c:v>6</c:v>
                </c:pt>
                <c:pt idx="189">
                  <c:v>5.9</c:v>
                </c:pt>
                <c:pt idx="190">
                  <c:v>5.7</c:v>
                </c:pt>
                <c:pt idx="191">
                  <c:v>5.5</c:v>
                </c:pt>
                <c:pt idx="192">
                  <c:v>5.4</c:v>
                </c:pt>
                <c:pt idx="193">
                  <c:v>5.2</c:v>
                </c:pt>
                <c:pt idx="194">
                  <c:v>5.3</c:v>
                </c:pt>
                <c:pt idx="195">
                  <c:v>5.2</c:v>
                </c:pt>
                <c:pt idx="196">
                  <c:v>5.2</c:v>
                </c:pt>
                <c:pt idx="197">
                  <c:v>5.2</c:v>
                </c:pt>
                <c:pt idx="198">
                  <c:v>5.2</c:v>
                </c:pt>
                <c:pt idx="199">
                  <c:v>5.2</c:v>
                </c:pt>
                <c:pt idx="200">
                  <c:v>5.2</c:v>
                </c:pt>
                <c:pt idx="201">
                  <c:v>5.3</c:v>
                </c:pt>
                <c:pt idx="202">
                  <c:v>5.3</c:v>
                </c:pt>
                <c:pt idx="203">
                  <c:v>5.3</c:v>
                </c:pt>
                <c:pt idx="204">
                  <c:v>5.4</c:v>
                </c:pt>
                <c:pt idx="205">
                  <c:v>5.4</c:v>
                </c:pt>
                <c:pt idx="206">
                  <c:v>5.5</c:v>
                </c:pt>
                <c:pt idx="207">
                  <c:v>5.5</c:v>
                </c:pt>
                <c:pt idx="208">
                  <c:v>5.5</c:v>
                </c:pt>
                <c:pt idx="209">
                  <c:v>5.5</c:v>
                </c:pt>
                <c:pt idx="210">
                  <c:v>5.5</c:v>
                </c:pt>
                <c:pt idx="211">
                  <c:v>5.4</c:v>
                </c:pt>
                <c:pt idx="212">
                  <c:v>5.5</c:v>
                </c:pt>
                <c:pt idx="213">
                  <c:v>5.5</c:v>
                </c:pt>
                <c:pt idx="214">
                  <c:v>5.5</c:v>
                </c:pt>
                <c:pt idx="215">
                  <c:v>5.5</c:v>
                </c:pt>
                <c:pt idx="216">
                  <c:v>5.5</c:v>
                </c:pt>
                <c:pt idx="217">
                  <c:v>5.4</c:v>
                </c:pt>
                <c:pt idx="218">
                  <c:v>5.3</c:v>
                </c:pt>
                <c:pt idx="219">
                  <c:v>5.2</c:v>
                </c:pt>
                <c:pt idx="220">
                  <c:v>5.2</c:v>
                </c:pt>
                <c:pt idx="221">
                  <c:v>5.0999999999999996</c:v>
                </c:pt>
                <c:pt idx="222">
                  <c:v>5.0999999999999996</c:v>
                </c:pt>
                <c:pt idx="223">
                  <c:v>5.0999999999999996</c:v>
                </c:pt>
                <c:pt idx="224">
                  <c:v>4.9000000000000004</c:v>
                </c:pt>
                <c:pt idx="225">
                  <c:v>4.7</c:v>
                </c:pt>
                <c:pt idx="226">
                  <c:v>4.7</c:v>
                </c:pt>
                <c:pt idx="227">
                  <c:v>4.7</c:v>
                </c:pt>
                <c:pt idx="228">
                  <c:v>4.8</c:v>
                </c:pt>
                <c:pt idx="229">
                  <c:v>4.8</c:v>
                </c:pt>
                <c:pt idx="230">
                  <c:v>4.7</c:v>
                </c:pt>
                <c:pt idx="231">
                  <c:v>4.7</c:v>
                </c:pt>
                <c:pt idx="232">
                  <c:v>4.8</c:v>
                </c:pt>
                <c:pt idx="233">
                  <c:v>4.7</c:v>
                </c:pt>
                <c:pt idx="234">
                  <c:v>4.7</c:v>
                </c:pt>
                <c:pt idx="235">
                  <c:v>4.7</c:v>
                </c:pt>
                <c:pt idx="236">
                  <c:v>4.7</c:v>
                </c:pt>
                <c:pt idx="237">
                  <c:v>4.7</c:v>
                </c:pt>
                <c:pt idx="238">
                  <c:v>4.7</c:v>
                </c:pt>
                <c:pt idx="239">
                  <c:v>4.8</c:v>
                </c:pt>
                <c:pt idx="240">
                  <c:v>4.8</c:v>
                </c:pt>
                <c:pt idx="241">
                  <c:v>4.8</c:v>
                </c:pt>
                <c:pt idx="242">
                  <c:v>4.8</c:v>
                </c:pt>
                <c:pt idx="243">
                  <c:v>4.8</c:v>
                </c:pt>
                <c:pt idx="244">
                  <c:v>4.8</c:v>
                </c:pt>
                <c:pt idx="245">
                  <c:v>4.8</c:v>
                </c:pt>
                <c:pt idx="246">
                  <c:v>4.9000000000000004</c:v>
                </c:pt>
                <c:pt idx="247">
                  <c:v>4.9000000000000004</c:v>
                </c:pt>
                <c:pt idx="248">
                  <c:v>5</c:v>
                </c:pt>
                <c:pt idx="249">
                  <c:v>5</c:v>
                </c:pt>
                <c:pt idx="250">
                  <c:v>5.0999999999999996</c:v>
                </c:pt>
                <c:pt idx="251">
                  <c:v>5.0999999999999996</c:v>
                </c:pt>
                <c:pt idx="252">
                  <c:v>4.9000000000000004</c:v>
                </c:pt>
                <c:pt idx="253">
                  <c:v>5</c:v>
                </c:pt>
                <c:pt idx="254">
                  <c:v>5.0999999999999996</c:v>
                </c:pt>
                <c:pt idx="255">
                  <c:v>5.2</c:v>
                </c:pt>
                <c:pt idx="256">
                  <c:v>5.0999999999999996</c:v>
                </c:pt>
                <c:pt idx="257">
                  <c:v>5</c:v>
                </c:pt>
                <c:pt idx="258">
                  <c:v>5.0999999999999996</c:v>
                </c:pt>
                <c:pt idx="259">
                  <c:v>5.2</c:v>
                </c:pt>
                <c:pt idx="260">
                  <c:v>5.2</c:v>
                </c:pt>
                <c:pt idx="261">
                  <c:v>5.3</c:v>
                </c:pt>
                <c:pt idx="262">
                  <c:v>5.2</c:v>
                </c:pt>
                <c:pt idx="263">
                  <c:v>5.2</c:v>
                </c:pt>
                <c:pt idx="264">
                  <c:v>5.2</c:v>
                </c:pt>
                <c:pt idx="265">
                  <c:v>5.2</c:v>
                </c:pt>
                <c:pt idx="266">
                  <c:v>5.2</c:v>
                </c:pt>
                <c:pt idx="267">
                  <c:v>5.2</c:v>
                </c:pt>
                <c:pt idx="268">
                  <c:v>5.0999999999999996</c:v>
                </c:pt>
                <c:pt idx="269">
                  <c:v>5.2</c:v>
                </c:pt>
                <c:pt idx="270">
                  <c:v>5.2</c:v>
                </c:pt>
                <c:pt idx="271">
                  <c:v>5.0999999999999996</c:v>
                </c:pt>
                <c:pt idx="272">
                  <c:v>5.0999999999999996</c:v>
                </c:pt>
                <c:pt idx="273">
                  <c:v>5.0999999999999996</c:v>
                </c:pt>
                <c:pt idx="274">
                  <c:v>5.0999999999999996</c:v>
                </c:pt>
                <c:pt idx="275">
                  <c:v>5</c:v>
                </c:pt>
                <c:pt idx="276">
                  <c:v>5</c:v>
                </c:pt>
                <c:pt idx="277">
                  <c:v>4.9000000000000004</c:v>
                </c:pt>
                <c:pt idx="278">
                  <c:v>5</c:v>
                </c:pt>
                <c:pt idx="279">
                  <c:v>5.0999999999999996</c:v>
                </c:pt>
                <c:pt idx="280">
                  <c:v>5.2</c:v>
                </c:pt>
                <c:pt idx="281">
                  <c:v>5.2</c:v>
                </c:pt>
                <c:pt idx="282">
                  <c:v>5.2</c:v>
                </c:pt>
                <c:pt idx="283">
                  <c:v>5.3</c:v>
                </c:pt>
                <c:pt idx="284">
                  <c:v>5.4</c:v>
                </c:pt>
                <c:pt idx="285">
                  <c:v>5.3</c:v>
                </c:pt>
                <c:pt idx="286">
                  <c:v>5.3</c:v>
                </c:pt>
                <c:pt idx="287">
                  <c:v>5.3</c:v>
                </c:pt>
                <c:pt idx="288">
                  <c:v>5.5</c:v>
                </c:pt>
                <c:pt idx="289">
                  <c:v>5.6</c:v>
                </c:pt>
                <c:pt idx="290">
                  <c:v>5.7</c:v>
                </c:pt>
                <c:pt idx="291">
                  <c:v>5.8</c:v>
                </c:pt>
                <c:pt idx="292">
                  <c:v>5.8</c:v>
                </c:pt>
                <c:pt idx="293">
                  <c:v>5.9</c:v>
                </c:pt>
                <c:pt idx="294">
                  <c:v>5.8</c:v>
                </c:pt>
                <c:pt idx="295">
                  <c:v>5.8</c:v>
                </c:pt>
                <c:pt idx="296">
                  <c:v>5.8</c:v>
                </c:pt>
                <c:pt idx="297">
                  <c:v>5.9</c:v>
                </c:pt>
                <c:pt idx="298">
                  <c:v>5.9</c:v>
                </c:pt>
                <c:pt idx="299">
                  <c:v>6</c:v>
                </c:pt>
                <c:pt idx="300">
                  <c:v>6</c:v>
                </c:pt>
                <c:pt idx="301">
                  <c:v>6.1</c:v>
                </c:pt>
                <c:pt idx="302">
                  <c:v>6.2</c:v>
                </c:pt>
                <c:pt idx="303">
                  <c:v>6.2</c:v>
                </c:pt>
                <c:pt idx="304">
                  <c:v>6.2</c:v>
                </c:pt>
                <c:pt idx="305">
                  <c:v>6.2</c:v>
                </c:pt>
                <c:pt idx="306">
                  <c:v>6.1</c:v>
                </c:pt>
                <c:pt idx="307">
                  <c:v>6.2</c:v>
                </c:pt>
                <c:pt idx="308">
                  <c:v>6.2</c:v>
                </c:pt>
                <c:pt idx="309">
                  <c:v>6.2</c:v>
                </c:pt>
                <c:pt idx="310">
                  <c:v>6.3</c:v>
                </c:pt>
                <c:pt idx="311">
                  <c:v>6.3</c:v>
                </c:pt>
                <c:pt idx="312">
                  <c:v>6.3</c:v>
                </c:pt>
                <c:pt idx="313">
                  <c:v>6.3</c:v>
                </c:pt>
                <c:pt idx="314">
                  <c:v>6.3</c:v>
                </c:pt>
                <c:pt idx="315">
                  <c:v>6.4</c:v>
                </c:pt>
                <c:pt idx="316">
                  <c:v>6.4</c:v>
                </c:pt>
                <c:pt idx="317">
                  <c:v>6.4</c:v>
                </c:pt>
                <c:pt idx="318">
                  <c:v>6.5</c:v>
                </c:pt>
                <c:pt idx="319">
                  <c:v>6.6</c:v>
                </c:pt>
                <c:pt idx="320">
                  <c:v>6.7</c:v>
                </c:pt>
                <c:pt idx="321">
                  <c:v>6.8</c:v>
                </c:pt>
                <c:pt idx="322">
                  <c:v>7.1</c:v>
                </c:pt>
                <c:pt idx="323">
                  <c:v>7.3</c:v>
                </c:pt>
                <c:pt idx="324">
                  <c:v>7.2</c:v>
                </c:pt>
                <c:pt idx="325">
                  <c:v>7.2</c:v>
                </c:pt>
                <c:pt idx="326">
                  <c:v>7.2</c:v>
                </c:pt>
                <c:pt idx="327">
                  <c:v>7.3</c:v>
                </c:pt>
                <c:pt idx="328">
                  <c:v>7.5</c:v>
                </c:pt>
                <c:pt idx="329">
                  <c:v>7.7</c:v>
                </c:pt>
                <c:pt idx="330">
                  <c:v>7.8</c:v>
                </c:pt>
                <c:pt idx="331">
                  <c:v>8</c:v>
                </c:pt>
                <c:pt idx="332">
                  <c:v>8.1</c:v>
                </c:pt>
                <c:pt idx="333">
                  <c:v>8.1</c:v>
                </c:pt>
                <c:pt idx="334">
                  <c:v>8.1</c:v>
                </c:pt>
                <c:pt idx="335">
                  <c:v>8.1999999999999993</c:v>
                </c:pt>
                <c:pt idx="336">
                  <c:v>8.3000000000000007</c:v>
                </c:pt>
                <c:pt idx="337">
                  <c:v>8.3000000000000007</c:v>
                </c:pt>
                <c:pt idx="338">
                  <c:v>8.3000000000000007</c:v>
                </c:pt>
                <c:pt idx="339">
                  <c:v>8.1999999999999993</c:v>
                </c:pt>
                <c:pt idx="340">
                  <c:v>8.3000000000000007</c:v>
                </c:pt>
                <c:pt idx="341">
                  <c:v>8.4</c:v>
                </c:pt>
                <c:pt idx="342">
                  <c:v>8.3000000000000007</c:v>
                </c:pt>
                <c:pt idx="343">
                  <c:v>8.6</c:v>
                </c:pt>
                <c:pt idx="344">
                  <c:v>8.6</c:v>
                </c:pt>
                <c:pt idx="345">
                  <c:v>8.6</c:v>
                </c:pt>
                <c:pt idx="346">
                  <c:v>8.6</c:v>
                </c:pt>
                <c:pt idx="347">
                  <c:v>8.6999999999999993</c:v>
                </c:pt>
                <c:pt idx="348">
                  <c:v>8.6999999999999993</c:v>
                </c:pt>
                <c:pt idx="349">
                  <c:v>8.8000000000000007</c:v>
                </c:pt>
                <c:pt idx="350">
                  <c:v>8.8000000000000007</c:v>
                </c:pt>
                <c:pt idx="351">
                  <c:v>8.9</c:v>
                </c:pt>
                <c:pt idx="352">
                  <c:v>8.9</c:v>
                </c:pt>
                <c:pt idx="353">
                  <c:v>8.9</c:v>
                </c:pt>
                <c:pt idx="354">
                  <c:v>9</c:v>
                </c:pt>
                <c:pt idx="355">
                  <c:v>9.1</c:v>
                </c:pt>
                <c:pt idx="356">
                  <c:v>9.3000000000000007</c:v>
                </c:pt>
                <c:pt idx="357">
                  <c:v>9.4</c:v>
                </c:pt>
                <c:pt idx="358">
                  <c:v>9.5</c:v>
                </c:pt>
                <c:pt idx="359">
                  <c:v>9.6</c:v>
                </c:pt>
                <c:pt idx="360">
                  <c:v>9.6999999999999993</c:v>
                </c:pt>
                <c:pt idx="361">
                  <c:v>9.6999999999999993</c:v>
                </c:pt>
                <c:pt idx="362">
                  <c:v>9.8000000000000007</c:v>
                </c:pt>
                <c:pt idx="363">
                  <c:v>9.9</c:v>
                </c:pt>
                <c:pt idx="364">
                  <c:v>10.1</c:v>
                </c:pt>
                <c:pt idx="365">
                  <c:v>10.3</c:v>
                </c:pt>
                <c:pt idx="366">
                  <c:v>10.3</c:v>
                </c:pt>
                <c:pt idx="367">
                  <c:v>10.199999999999999</c:v>
                </c:pt>
                <c:pt idx="368">
                  <c:v>10.3</c:v>
                </c:pt>
                <c:pt idx="369">
                  <c:v>10.199999999999999</c:v>
                </c:pt>
                <c:pt idx="370">
                  <c:v>10.3</c:v>
                </c:pt>
                <c:pt idx="371">
                  <c:v>10.4</c:v>
                </c:pt>
                <c:pt idx="372">
                  <c:v>10.4</c:v>
                </c:pt>
                <c:pt idx="373">
                  <c:v>10.5</c:v>
                </c:pt>
                <c:pt idx="374">
                  <c:v>10.6</c:v>
                </c:pt>
                <c:pt idx="375">
                  <c:v>10.6</c:v>
                </c:pt>
                <c:pt idx="376">
                  <c:v>10.7</c:v>
                </c:pt>
                <c:pt idx="377">
                  <c:v>10.5</c:v>
                </c:pt>
                <c:pt idx="378">
                  <c:v>10.4</c:v>
                </c:pt>
                <c:pt idx="379">
                  <c:v>10.199999999999999</c:v>
                </c:pt>
                <c:pt idx="380">
                  <c:v>10.1</c:v>
                </c:pt>
                <c:pt idx="381">
                  <c:v>9.9</c:v>
                </c:pt>
                <c:pt idx="382">
                  <c:v>9.9</c:v>
                </c:pt>
                <c:pt idx="383">
                  <c:v>9.9</c:v>
                </c:pt>
                <c:pt idx="384">
                  <c:v>9.8000000000000007</c:v>
                </c:pt>
                <c:pt idx="385">
                  <c:v>9.8000000000000007</c:v>
                </c:pt>
                <c:pt idx="386">
                  <c:v>9.8000000000000007</c:v>
                </c:pt>
                <c:pt idx="387">
                  <c:v>9.6999999999999993</c:v>
                </c:pt>
                <c:pt idx="388">
                  <c:v>9.6</c:v>
                </c:pt>
                <c:pt idx="389">
                  <c:v>9.5</c:v>
                </c:pt>
                <c:pt idx="390">
                  <c:v>9.5</c:v>
                </c:pt>
                <c:pt idx="391">
                  <c:v>9.4</c:v>
                </c:pt>
                <c:pt idx="392">
                  <c:v>9.3000000000000007</c:v>
                </c:pt>
                <c:pt idx="393">
                  <c:v>9.1999999999999993</c:v>
                </c:pt>
                <c:pt idx="394">
                  <c:v>9</c:v>
                </c:pt>
                <c:pt idx="395">
                  <c:v>8.8000000000000007</c:v>
                </c:pt>
                <c:pt idx="396">
                  <c:v>8.6999999999999993</c:v>
                </c:pt>
                <c:pt idx="397">
                  <c:v>8.5</c:v>
                </c:pt>
                <c:pt idx="398">
                  <c:v>8.1999999999999993</c:v>
                </c:pt>
                <c:pt idx="399">
                  <c:v>8</c:v>
                </c:pt>
                <c:pt idx="400">
                  <c:v>7.8</c:v>
                </c:pt>
                <c:pt idx="401">
                  <c:v>7.6</c:v>
                </c:pt>
                <c:pt idx="402">
                  <c:v>7.5</c:v>
                </c:pt>
                <c:pt idx="403">
                  <c:v>7.3</c:v>
                </c:pt>
                <c:pt idx="404">
                  <c:v>7.2</c:v>
                </c:pt>
                <c:pt idx="405">
                  <c:v>7.1</c:v>
                </c:pt>
                <c:pt idx="406">
                  <c:v>7</c:v>
                </c:pt>
                <c:pt idx="407">
                  <c:v>6.9</c:v>
                </c:pt>
                <c:pt idx="408">
                  <c:v>6.9</c:v>
                </c:pt>
                <c:pt idx="409">
                  <c:v>6.9</c:v>
                </c:pt>
                <c:pt idx="410">
                  <c:v>6.9</c:v>
                </c:pt>
                <c:pt idx="411">
                  <c:v>6.9</c:v>
                </c:pt>
                <c:pt idx="412">
                  <c:v>6.9</c:v>
                </c:pt>
                <c:pt idx="413">
                  <c:v>7</c:v>
                </c:pt>
                <c:pt idx="414">
                  <c:v>7</c:v>
                </c:pt>
                <c:pt idx="415">
                  <c:v>7</c:v>
                </c:pt>
                <c:pt idx="416">
                  <c:v>7.1</c:v>
                </c:pt>
                <c:pt idx="417">
                  <c:v>7.1</c:v>
                </c:pt>
                <c:pt idx="418">
                  <c:v>7.1</c:v>
                </c:pt>
                <c:pt idx="419">
                  <c:v>7.2</c:v>
                </c:pt>
                <c:pt idx="420">
                  <c:v>7.2</c:v>
                </c:pt>
                <c:pt idx="421">
                  <c:v>7.3</c:v>
                </c:pt>
                <c:pt idx="422">
                  <c:v>7.4</c:v>
                </c:pt>
                <c:pt idx="423">
                  <c:v>7.6</c:v>
                </c:pt>
                <c:pt idx="424">
                  <c:v>7.7</c:v>
                </c:pt>
                <c:pt idx="425">
                  <c:v>7.9</c:v>
                </c:pt>
                <c:pt idx="426">
                  <c:v>8</c:v>
                </c:pt>
                <c:pt idx="427">
                  <c:v>8.1999999999999993</c:v>
                </c:pt>
                <c:pt idx="428">
                  <c:v>8.3000000000000007</c:v>
                </c:pt>
                <c:pt idx="429">
                  <c:v>8.4</c:v>
                </c:pt>
                <c:pt idx="430">
                  <c:v>8.5</c:v>
                </c:pt>
                <c:pt idx="431">
                  <c:v>8.6</c:v>
                </c:pt>
                <c:pt idx="432">
                  <c:v>8.6999999999999993</c:v>
                </c:pt>
                <c:pt idx="433">
                  <c:v>8.9</c:v>
                </c:pt>
                <c:pt idx="434">
                  <c:v>9</c:v>
                </c:pt>
                <c:pt idx="435">
                  <c:v>9.1999999999999993</c:v>
                </c:pt>
                <c:pt idx="436">
                  <c:v>9.4</c:v>
                </c:pt>
                <c:pt idx="437">
                  <c:v>9.5</c:v>
                </c:pt>
                <c:pt idx="438">
                  <c:v>9.6999999999999993</c:v>
                </c:pt>
                <c:pt idx="439">
                  <c:v>9.9</c:v>
                </c:pt>
                <c:pt idx="440">
                  <c:v>10</c:v>
                </c:pt>
                <c:pt idx="441">
                  <c:v>10.199999999999999</c:v>
                </c:pt>
                <c:pt idx="442">
                  <c:v>10.4</c:v>
                </c:pt>
                <c:pt idx="443">
                  <c:v>10.6</c:v>
                </c:pt>
                <c:pt idx="444">
                  <c:v>10.7</c:v>
                </c:pt>
                <c:pt idx="445">
                  <c:v>10.9</c:v>
                </c:pt>
                <c:pt idx="446">
                  <c:v>11</c:v>
                </c:pt>
                <c:pt idx="447">
                  <c:v>11.1</c:v>
                </c:pt>
                <c:pt idx="448">
                  <c:v>11.2</c:v>
                </c:pt>
                <c:pt idx="449">
                  <c:v>11.2</c:v>
                </c:pt>
                <c:pt idx="450">
                  <c:v>11.3</c:v>
                </c:pt>
                <c:pt idx="451">
                  <c:v>11.3</c:v>
                </c:pt>
                <c:pt idx="452">
                  <c:v>11.3</c:v>
                </c:pt>
                <c:pt idx="453">
                  <c:v>11.4</c:v>
                </c:pt>
                <c:pt idx="454">
                  <c:v>11.4</c:v>
                </c:pt>
                <c:pt idx="455">
                  <c:v>11.4</c:v>
                </c:pt>
              </c:numCache>
            </c:numRef>
          </c:val>
          <c:smooth val="0"/>
          <c:extLst>
            <c:ext xmlns:c16="http://schemas.microsoft.com/office/drawing/2014/chart" uri="{C3380CC4-5D6E-409C-BE32-E72D297353CC}">
              <c16:uniqueId val="{00000002-AD2C-4201-9949-EF8E57C2C1B8}"/>
            </c:ext>
          </c:extLst>
        </c:ser>
        <c:dLbls>
          <c:showLegendKey val="0"/>
          <c:showVal val="0"/>
          <c:showCatName val="0"/>
          <c:showSerName val="0"/>
          <c:showPercent val="0"/>
          <c:showBubbleSize val="0"/>
        </c:dLbls>
        <c:marker val="1"/>
        <c:smooth val="0"/>
        <c:axId val="1415277984"/>
        <c:axId val="1415291904"/>
      </c:lineChart>
      <c:lineChart>
        <c:grouping val="standard"/>
        <c:varyColors val="0"/>
        <c:ser>
          <c:idx val="1"/>
          <c:order val="1"/>
          <c:tx>
            <c:strRef>
              <c:f>SLIDE_4!$P$1</c:f>
              <c:strCache>
                <c:ptCount val="1"/>
                <c:pt idx="0">
                  <c:v>Zona do euro - eixo da direita</c:v>
                </c:pt>
              </c:strCache>
            </c:strRef>
          </c:tx>
          <c:spPr>
            <a:ln w="28575" cap="rnd">
              <a:solidFill>
                <a:srgbClr val="40D3F0"/>
              </a:solidFill>
              <a:round/>
            </a:ln>
            <a:effectLst/>
          </c:spPr>
          <c:marker>
            <c:symbol val="none"/>
          </c:marker>
          <c:cat>
            <c:numRef>
              <c:f>SLIDE_4!$N$2:$N$534</c:f>
              <c:numCache>
                <c:formatCode>m/d/yyyy</c:formatCode>
                <c:ptCount val="533"/>
                <c:pt idx="0">
                  <c:v>45473</c:v>
                </c:pt>
                <c:pt idx="1">
                  <c:v>45443</c:v>
                </c:pt>
                <c:pt idx="2">
                  <c:v>45412</c:v>
                </c:pt>
                <c:pt idx="3">
                  <c:v>45382</c:v>
                </c:pt>
                <c:pt idx="4">
                  <c:v>45351</c:v>
                </c:pt>
                <c:pt idx="5">
                  <c:v>45322</c:v>
                </c:pt>
                <c:pt idx="6">
                  <c:v>45291</c:v>
                </c:pt>
                <c:pt idx="7">
                  <c:v>45260</c:v>
                </c:pt>
                <c:pt idx="8">
                  <c:v>45230</c:v>
                </c:pt>
                <c:pt idx="9">
                  <c:v>45199</c:v>
                </c:pt>
                <c:pt idx="10">
                  <c:v>45169</c:v>
                </c:pt>
                <c:pt idx="11">
                  <c:v>45138</c:v>
                </c:pt>
                <c:pt idx="12">
                  <c:v>45107</c:v>
                </c:pt>
                <c:pt idx="13">
                  <c:v>45077</c:v>
                </c:pt>
                <c:pt idx="14">
                  <c:v>45046</c:v>
                </c:pt>
                <c:pt idx="15">
                  <c:v>45016</c:v>
                </c:pt>
                <c:pt idx="16">
                  <c:v>44985</c:v>
                </c:pt>
                <c:pt idx="17">
                  <c:v>44957</c:v>
                </c:pt>
                <c:pt idx="18">
                  <c:v>44926</c:v>
                </c:pt>
                <c:pt idx="19">
                  <c:v>44895</c:v>
                </c:pt>
                <c:pt idx="20">
                  <c:v>44865</c:v>
                </c:pt>
                <c:pt idx="21">
                  <c:v>44834</c:v>
                </c:pt>
                <c:pt idx="22">
                  <c:v>44804</c:v>
                </c:pt>
                <c:pt idx="23">
                  <c:v>44773</c:v>
                </c:pt>
                <c:pt idx="24">
                  <c:v>44742</c:v>
                </c:pt>
                <c:pt idx="25">
                  <c:v>44712</c:v>
                </c:pt>
                <c:pt idx="26">
                  <c:v>44681</c:v>
                </c:pt>
                <c:pt idx="27">
                  <c:v>44651</c:v>
                </c:pt>
                <c:pt idx="28">
                  <c:v>44620</c:v>
                </c:pt>
                <c:pt idx="29">
                  <c:v>44592</c:v>
                </c:pt>
                <c:pt idx="30">
                  <c:v>44561</c:v>
                </c:pt>
                <c:pt idx="31">
                  <c:v>44530</c:v>
                </c:pt>
                <c:pt idx="32">
                  <c:v>44500</c:v>
                </c:pt>
                <c:pt idx="33">
                  <c:v>44469</c:v>
                </c:pt>
                <c:pt idx="34">
                  <c:v>44439</c:v>
                </c:pt>
                <c:pt idx="35">
                  <c:v>44408</c:v>
                </c:pt>
                <c:pt idx="36">
                  <c:v>44377</c:v>
                </c:pt>
                <c:pt idx="37">
                  <c:v>44347</c:v>
                </c:pt>
                <c:pt idx="38">
                  <c:v>44316</c:v>
                </c:pt>
                <c:pt idx="39">
                  <c:v>44286</c:v>
                </c:pt>
                <c:pt idx="40">
                  <c:v>44255</c:v>
                </c:pt>
                <c:pt idx="41">
                  <c:v>44227</c:v>
                </c:pt>
                <c:pt idx="42">
                  <c:v>44196</c:v>
                </c:pt>
                <c:pt idx="43">
                  <c:v>44165</c:v>
                </c:pt>
                <c:pt idx="44">
                  <c:v>44135</c:v>
                </c:pt>
                <c:pt idx="45">
                  <c:v>44104</c:v>
                </c:pt>
                <c:pt idx="46">
                  <c:v>44074</c:v>
                </c:pt>
                <c:pt idx="47">
                  <c:v>44043</c:v>
                </c:pt>
                <c:pt idx="48">
                  <c:v>44012</c:v>
                </c:pt>
                <c:pt idx="49">
                  <c:v>43982</c:v>
                </c:pt>
                <c:pt idx="50">
                  <c:v>43951</c:v>
                </c:pt>
                <c:pt idx="51">
                  <c:v>43921</c:v>
                </c:pt>
                <c:pt idx="52">
                  <c:v>43890</c:v>
                </c:pt>
                <c:pt idx="53">
                  <c:v>43861</c:v>
                </c:pt>
                <c:pt idx="54">
                  <c:v>43830</c:v>
                </c:pt>
                <c:pt idx="55">
                  <c:v>43799</c:v>
                </c:pt>
                <c:pt idx="56">
                  <c:v>43769</c:v>
                </c:pt>
                <c:pt idx="57">
                  <c:v>43738</c:v>
                </c:pt>
                <c:pt idx="58">
                  <c:v>43708</c:v>
                </c:pt>
                <c:pt idx="59">
                  <c:v>43677</c:v>
                </c:pt>
                <c:pt idx="60">
                  <c:v>43646</c:v>
                </c:pt>
                <c:pt idx="61">
                  <c:v>43616</c:v>
                </c:pt>
                <c:pt idx="62">
                  <c:v>43585</c:v>
                </c:pt>
                <c:pt idx="63">
                  <c:v>43555</c:v>
                </c:pt>
                <c:pt idx="64">
                  <c:v>43524</c:v>
                </c:pt>
                <c:pt idx="65">
                  <c:v>43496</c:v>
                </c:pt>
                <c:pt idx="66">
                  <c:v>43465</c:v>
                </c:pt>
                <c:pt idx="67">
                  <c:v>43434</c:v>
                </c:pt>
                <c:pt idx="68">
                  <c:v>43404</c:v>
                </c:pt>
                <c:pt idx="69">
                  <c:v>43373</c:v>
                </c:pt>
                <c:pt idx="70">
                  <c:v>43343</c:v>
                </c:pt>
                <c:pt idx="71">
                  <c:v>43312</c:v>
                </c:pt>
                <c:pt idx="72">
                  <c:v>43281</c:v>
                </c:pt>
                <c:pt idx="73">
                  <c:v>43251</c:v>
                </c:pt>
                <c:pt idx="74">
                  <c:v>43220</c:v>
                </c:pt>
                <c:pt idx="75">
                  <c:v>43190</c:v>
                </c:pt>
                <c:pt idx="76">
                  <c:v>43159</c:v>
                </c:pt>
                <c:pt idx="77">
                  <c:v>43131</c:v>
                </c:pt>
                <c:pt idx="78">
                  <c:v>43100</c:v>
                </c:pt>
                <c:pt idx="79">
                  <c:v>43069</c:v>
                </c:pt>
                <c:pt idx="80">
                  <c:v>43039</c:v>
                </c:pt>
                <c:pt idx="81">
                  <c:v>43008</c:v>
                </c:pt>
                <c:pt idx="82">
                  <c:v>42978</c:v>
                </c:pt>
                <c:pt idx="83">
                  <c:v>42947</c:v>
                </c:pt>
                <c:pt idx="84">
                  <c:v>42916</c:v>
                </c:pt>
                <c:pt idx="85">
                  <c:v>42886</c:v>
                </c:pt>
                <c:pt idx="86">
                  <c:v>42855</c:v>
                </c:pt>
                <c:pt idx="87">
                  <c:v>42825</c:v>
                </c:pt>
                <c:pt idx="88">
                  <c:v>42794</c:v>
                </c:pt>
                <c:pt idx="89">
                  <c:v>42766</c:v>
                </c:pt>
                <c:pt idx="90">
                  <c:v>42735</c:v>
                </c:pt>
                <c:pt idx="91">
                  <c:v>42704</c:v>
                </c:pt>
                <c:pt idx="92">
                  <c:v>42674</c:v>
                </c:pt>
                <c:pt idx="93">
                  <c:v>42643</c:v>
                </c:pt>
                <c:pt idx="94">
                  <c:v>42613</c:v>
                </c:pt>
                <c:pt idx="95">
                  <c:v>42582</c:v>
                </c:pt>
                <c:pt idx="96">
                  <c:v>42551</c:v>
                </c:pt>
                <c:pt idx="97">
                  <c:v>42521</c:v>
                </c:pt>
                <c:pt idx="98">
                  <c:v>42490</c:v>
                </c:pt>
                <c:pt idx="99">
                  <c:v>42460</c:v>
                </c:pt>
                <c:pt idx="100">
                  <c:v>42429</c:v>
                </c:pt>
                <c:pt idx="101">
                  <c:v>42400</c:v>
                </c:pt>
                <c:pt idx="102">
                  <c:v>42369</c:v>
                </c:pt>
                <c:pt idx="103">
                  <c:v>42338</c:v>
                </c:pt>
                <c:pt idx="104">
                  <c:v>42308</c:v>
                </c:pt>
                <c:pt idx="105">
                  <c:v>42277</c:v>
                </c:pt>
                <c:pt idx="106">
                  <c:v>42247</c:v>
                </c:pt>
                <c:pt idx="107">
                  <c:v>42216</c:v>
                </c:pt>
                <c:pt idx="108">
                  <c:v>42185</c:v>
                </c:pt>
                <c:pt idx="109">
                  <c:v>42155</c:v>
                </c:pt>
                <c:pt idx="110">
                  <c:v>42124</c:v>
                </c:pt>
                <c:pt idx="111">
                  <c:v>42094</c:v>
                </c:pt>
                <c:pt idx="112">
                  <c:v>42063</c:v>
                </c:pt>
                <c:pt idx="113">
                  <c:v>42035</c:v>
                </c:pt>
                <c:pt idx="114">
                  <c:v>42004</c:v>
                </c:pt>
                <c:pt idx="115">
                  <c:v>41973</c:v>
                </c:pt>
                <c:pt idx="116">
                  <c:v>41943</c:v>
                </c:pt>
                <c:pt idx="117">
                  <c:v>41912</c:v>
                </c:pt>
                <c:pt idx="118">
                  <c:v>41882</c:v>
                </c:pt>
                <c:pt idx="119">
                  <c:v>41851</c:v>
                </c:pt>
                <c:pt idx="120">
                  <c:v>41820</c:v>
                </c:pt>
                <c:pt idx="121">
                  <c:v>41790</c:v>
                </c:pt>
                <c:pt idx="122">
                  <c:v>41759</c:v>
                </c:pt>
                <c:pt idx="123">
                  <c:v>41729</c:v>
                </c:pt>
                <c:pt idx="124">
                  <c:v>41698</c:v>
                </c:pt>
                <c:pt idx="125">
                  <c:v>41670</c:v>
                </c:pt>
                <c:pt idx="126">
                  <c:v>41639</c:v>
                </c:pt>
                <c:pt idx="127">
                  <c:v>41608</c:v>
                </c:pt>
                <c:pt idx="128">
                  <c:v>41578</c:v>
                </c:pt>
                <c:pt idx="129">
                  <c:v>41547</c:v>
                </c:pt>
                <c:pt idx="130">
                  <c:v>41517</c:v>
                </c:pt>
                <c:pt idx="131">
                  <c:v>41486</c:v>
                </c:pt>
                <c:pt idx="132">
                  <c:v>41455</c:v>
                </c:pt>
                <c:pt idx="133">
                  <c:v>41425</c:v>
                </c:pt>
                <c:pt idx="134">
                  <c:v>41394</c:v>
                </c:pt>
                <c:pt idx="135">
                  <c:v>41364</c:v>
                </c:pt>
                <c:pt idx="136">
                  <c:v>41333</c:v>
                </c:pt>
                <c:pt idx="137">
                  <c:v>41305</c:v>
                </c:pt>
                <c:pt idx="138">
                  <c:v>41274</c:v>
                </c:pt>
                <c:pt idx="139">
                  <c:v>41243</c:v>
                </c:pt>
                <c:pt idx="140">
                  <c:v>41213</c:v>
                </c:pt>
                <c:pt idx="141">
                  <c:v>41182</c:v>
                </c:pt>
                <c:pt idx="142">
                  <c:v>41152</c:v>
                </c:pt>
                <c:pt idx="143">
                  <c:v>41121</c:v>
                </c:pt>
                <c:pt idx="144">
                  <c:v>41090</c:v>
                </c:pt>
                <c:pt idx="145">
                  <c:v>41060</c:v>
                </c:pt>
                <c:pt idx="146">
                  <c:v>41029</c:v>
                </c:pt>
                <c:pt idx="147">
                  <c:v>40999</c:v>
                </c:pt>
                <c:pt idx="148">
                  <c:v>40968</c:v>
                </c:pt>
                <c:pt idx="149">
                  <c:v>40939</c:v>
                </c:pt>
                <c:pt idx="150">
                  <c:v>40908</c:v>
                </c:pt>
                <c:pt idx="151">
                  <c:v>40877</c:v>
                </c:pt>
                <c:pt idx="152">
                  <c:v>40847</c:v>
                </c:pt>
                <c:pt idx="153">
                  <c:v>40816</c:v>
                </c:pt>
                <c:pt idx="154">
                  <c:v>40786</c:v>
                </c:pt>
                <c:pt idx="155">
                  <c:v>40755</c:v>
                </c:pt>
                <c:pt idx="156">
                  <c:v>40724</c:v>
                </c:pt>
                <c:pt idx="157">
                  <c:v>40694</c:v>
                </c:pt>
                <c:pt idx="158">
                  <c:v>40663</c:v>
                </c:pt>
                <c:pt idx="159">
                  <c:v>40633</c:v>
                </c:pt>
                <c:pt idx="160">
                  <c:v>40602</c:v>
                </c:pt>
                <c:pt idx="161">
                  <c:v>40574</c:v>
                </c:pt>
                <c:pt idx="162">
                  <c:v>40543</c:v>
                </c:pt>
                <c:pt idx="163">
                  <c:v>40512</c:v>
                </c:pt>
                <c:pt idx="164">
                  <c:v>40482</c:v>
                </c:pt>
                <c:pt idx="165">
                  <c:v>40451</c:v>
                </c:pt>
                <c:pt idx="166">
                  <c:v>40421</c:v>
                </c:pt>
                <c:pt idx="167">
                  <c:v>40390</c:v>
                </c:pt>
                <c:pt idx="168">
                  <c:v>40359</c:v>
                </c:pt>
                <c:pt idx="169">
                  <c:v>40329</c:v>
                </c:pt>
                <c:pt idx="170">
                  <c:v>40298</c:v>
                </c:pt>
                <c:pt idx="171">
                  <c:v>40268</c:v>
                </c:pt>
                <c:pt idx="172">
                  <c:v>40237</c:v>
                </c:pt>
                <c:pt idx="173">
                  <c:v>40209</c:v>
                </c:pt>
                <c:pt idx="174">
                  <c:v>40178</c:v>
                </c:pt>
                <c:pt idx="175">
                  <c:v>40147</c:v>
                </c:pt>
                <c:pt idx="176">
                  <c:v>40117</c:v>
                </c:pt>
                <c:pt idx="177">
                  <c:v>40086</c:v>
                </c:pt>
                <c:pt idx="178">
                  <c:v>40056</c:v>
                </c:pt>
                <c:pt idx="179">
                  <c:v>40025</c:v>
                </c:pt>
                <c:pt idx="180">
                  <c:v>39994</c:v>
                </c:pt>
                <c:pt idx="181">
                  <c:v>39964</c:v>
                </c:pt>
                <c:pt idx="182">
                  <c:v>39933</c:v>
                </c:pt>
                <c:pt idx="183">
                  <c:v>39903</c:v>
                </c:pt>
                <c:pt idx="184">
                  <c:v>39872</c:v>
                </c:pt>
                <c:pt idx="185">
                  <c:v>39844</c:v>
                </c:pt>
                <c:pt idx="186">
                  <c:v>39813</c:v>
                </c:pt>
                <c:pt idx="187">
                  <c:v>39782</c:v>
                </c:pt>
                <c:pt idx="188">
                  <c:v>39752</c:v>
                </c:pt>
                <c:pt idx="189">
                  <c:v>39721</c:v>
                </c:pt>
                <c:pt idx="190">
                  <c:v>39691</c:v>
                </c:pt>
                <c:pt idx="191">
                  <c:v>39660</c:v>
                </c:pt>
                <c:pt idx="192">
                  <c:v>39629</c:v>
                </c:pt>
                <c:pt idx="193">
                  <c:v>39599</c:v>
                </c:pt>
                <c:pt idx="194">
                  <c:v>39568</c:v>
                </c:pt>
                <c:pt idx="195">
                  <c:v>39538</c:v>
                </c:pt>
                <c:pt idx="196">
                  <c:v>39507</c:v>
                </c:pt>
                <c:pt idx="197">
                  <c:v>39478</c:v>
                </c:pt>
                <c:pt idx="198">
                  <c:v>39447</c:v>
                </c:pt>
                <c:pt idx="199">
                  <c:v>39416</c:v>
                </c:pt>
                <c:pt idx="200">
                  <c:v>39386</c:v>
                </c:pt>
                <c:pt idx="201">
                  <c:v>39355</c:v>
                </c:pt>
                <c:pt idx="202">
                  <c:v>39325</c:v>
                </c:pt>
                <c:pt idx="203">
                  <c:v>39294</c:v>
                </c:pt>
                <c:pt idx="204">
                  <c:v>39263</c:v>
                </c:pt>
                <c:pt idx="205">
                  <c:v>39233</c:v>
                </c:pt>
                <c:pt idx="206">
                  <c:v>39202</c:v>
                </c:pt>
                <c:pt idx="207">
                  <c:v>39172</c:v>
                </c:pt>
                <c:pt idx="208">
                  <c:v>39141</c:v>
                </c:pt>
                <c:pt idx="209">
                  <c:v>39113</c:v>
                </c:pt>
                <c:pt idx="210">
                  <c:v>39082</c:v>
                </c:pt>
                <c:pt idx="211">
                  <c:v>39051</c:v>
                </c:pt>
                <c:pt idx="212">
                  <c:v>39021</c:v>
                </c:pt>
                <c:pt idx="213">
                  <c:v>38990</c:v>
                </c:pt>
                <c:pt idx="214">
                  <c:v>38960</c:v>
                </c:pt>
                <c:pt idx="215">
                  <c:v>38929</c:v>
                </c:pt>
                <c:pt idx="216">
                  <c:v>38898</c:v>
                </c:pt>
                <c:pt idx="217">
                  <c:v>38868</c:v>
                </c:pt>
                <c:pt idx="218">
                  <c:v>38837</c:v>
                </c:pt>
                <c:pt idx="219">
                  <c:v>38807</c:v>
                </c:pt>
                <c:pt idx="220">
                  <c:v>38776</c:v>
                </c:pt>
                <c:pt idx="221">
                  <c:v>38748</c:v>
                </c:pt>
                <c:pt idx="222">
                  <c:v>38717</c:v>
                </c:pt>
                <c:pt idx="223">
                  <c:v>38686</c:v>
                </c:pt>
                <c:pt idx="224">
                  <c:v>38656</c:v>
                </c:pt>
                <c:pt idx="225">
                  <c:v>38625</c:v>
                </c:pt>
                <c:pt idx="226">
                  <c:v>38595</c:v>
                </c:pt>
                <c:pt idx="227">
                  <c:v>38564</c:v>
                </c:pt>
                <c:pt idx="228">
                  <c:v>38533</c:v>
                </c:pt>
                <c:pt idx="229">
                  <c:v>38503</c:v>
                </c:pt>
                <c:pt idx="230">
                  <c:v>38472</c:v>
                </c:pt>
                <c:pt idx="231">
                  <c:v>38442</c:v>
                </c:pt>
                <c:pt idx="232">
                  <c:v>38411</c:v>
                </c:pt>
                <c:pt idx="233">
                  <c:v>38383</c:v>
                </c:pt>
                <c:pt idx="234">
                  <c:v>38352</c:v>
                </c:pt>
                <c:pt idx="235">
                  <c:v>38321</c:v>
                </c:pt>
                <c:pt idx="236">
                  <c:v>38291</c:v>
                </c:pt>
                <c:pt idx="237">
                  <c:v>38260</c:v>
                </c:pt>
                <c:pt idx="238">
                  <c:v>38230</c:v>
                </c:pt>
                <c:pt idx="239">
                  <c:v>38199</c:v>
                </c:pt>
                <c:pt idx="240">
                  <c:v>38168</c:v>
                </c:pt>
                <c:pt idx="241">
                  <c:v>38138</c:v>
                </c:pt>
                <c:pt idx="242">
                  <c:v>38107</c:v>
                </c:pt>
                <c:pt idx="243">
                  <c:v>38077</c:v>
                </c:pt>
                <c:pt idx="244">
                  <c:v>38046</c:v>
                </c:pt>
                <c:pt idx="245">
                  <c:v>38017</c:v>
                </c:pt>
                <c:pt idx="246">
                  <c:v>37986</c:v>
                </c:pt>
                <c:pt idx="247">
                  <c:v>37955</c:v>
                </c:pt>
                <c:pt idx="248">
                  <c:v>37925</c:v>
                </c:pt>
                <c:pt idx="249">
                  <c:v>37894</c:v>
                </c:pt>
                <c:pt idx="250">
                  <c:v>37864</c:v>
                </c:pt>
                <c:pt idx="251">
                  <c:v>37833</c:v>
                </c:pt>
                <c:pt idx="252">
                  <c:v>37802</c:v>
                </c:pt>
                <c:pt idx="253">
                  <c:v>37772</c:v>
                </c:pt>
                <c:pt idx="254">
                  <c:v>37741</c:v>
                </c:pt>
                <c:pt idx="255">
                  <c:v>37711</c:v>
                </c:pt>
                <c:pt idx="256">
                  <c:v>37680</c:v>
                </c:pt>
                <c:pt idx="257">
                  <c:v>37652</c:v>
                </c:pt>
                <c:pt idx="258">
                  <c:v>37621</c:v>
                </c:pt>
                <c:pt idx="259">
                  <c:v>37590</c:v>
                </c:pt>
                <c:pt idx="260">
                  <c:v>37560</c:v>
                </c:pt>
                <c:pt idx="261">
                  <c:v>37529</c:v>
                </c:pt>
                <c:pt idx="262">
                  <c:v>37499</c:v>
                </c:pt>
                <c:pt idx="263">
                  <c:v>37468</c:v>
                </c:pt>
                <c:pt idx="264">
                  <c:v>37437</c:v>
                </c:pt>
                <c:pt idx="265">
                  <c:v>37407</c:v>
                </c:pt>
                <c:pt idx="266">
                  <c:v>37376</c:v>
                </c:pt>
                <c:pt idx="267">
                  <c:v>37346</c:v>
                </c:pt>
                <c:pt idx="268">
                  <c:v>37315</c:v>
                </c:pt>
                <c:pt idx="269">
                  <c:v>37287</c:v>
                </c:pt>
                <c:pt idx="270">
                  <c:v>37256</c:v>
                </c:pt>
                <c:pt idx="271">
                  <c:v>37225</c:v>
                </c:pt>
                <c:pt idx="272">
                  <c:v>37195</c:v>
                </c:pt>
                <c:pt idx="273">
                  <c:v>37164</c:v>
                </c:pt>
                <c:pt idx="274">
                  <c:v>37134</c:v>
                </c:pt>
                <c:pt idx="275">
                  <c:v>37103</c:v>
                </c:pt>
                <c:pt idx="276">
                  <c:v>37072</c:v>
                </c:pt>
                <c:pt idx="277">
                  <c:v>37042</c:v>
                </c:pt>
                <c:pt idx="278">
                  <c:v>37011</c:v>
                </c:pt>
                <c:pt idx="279">
                  <c:v>36981</c:v>
                </c:pt>
                <c:pt idx="280">
                  <c:v>36950</c:v>
                </c:pt>
                <c:pt idx="281">
                  <c:v>36922</c:v>
                </c:pt>
                <c:pt idx="282">
                  <c:v>36891</c:v>
                </c:pt>
                <c:pt idx="283">
                  <c:v>36860</c:v>
                </c:pt>
                <c:pt idx="284">
                  <c:v>36830</c:v>
                </c:pt>
                <c:pt idx="285">
                  <c:v>36799</c:v>
                </c:pt>
                <c:pt idx="286">
                  <c:v>36769</c:v>
                </c:pt>
                <c:pt idx="287">
                  <c:v>36738</c:v>
                </c:pt>
                <c:pt idx="288">
                  <c:v>36707</c:v>
                </c:pt>
                <c:pt idx="289">
                  <c:v>36677</c:v>
                </c:pt>
                <c:pt idx="290">
                  <c:v>36646</c:v>
                </c:pt>
                <c:pt idx="291">
                  <c:v>36616</c:v>
                </c:pt>
                <c:pt idx="292">
                  <c:v>36585</c:v>
                </c:pt>
                <c:pt idx="293">
                  <c:v>36556</c:v>
                </c:pt>
                <c:pt idx="294">
                  <c:v>36525</c:v>
                </c:pt>
                <c:pt idx="295">
                  <c:v>36494</c:v>
                </c:pt>
                <c:pt idx="296">
                  <c:v>36464</c:v>
                </c:pt>
                <c:pt idx="297">
                  <c:v>36433</c:v>
                </c:pt>
                <c:pt idx="298">
                  <c:v>36403</c:v>
                </c:pt>
                <c:pt idx="299">
                  <c:v>36372</c:v>
                </c:pt>
                <c:pt idx="300">
                  <c:v>36341</c:v>
                </c:pt>
                <c:pt idx="301">
                  <c:v>36311</c:v>
                </c:pt>
                <c:pt idx="302">
                  <c:v>36280</c:v>
                </c:pt>
                <c:pt idx="303">
                  <c:v>36250</c:v>
                </c:pt>
                <c:pt idx="304">
                  <c:v>36219</c:v>
                </c:pt>
                <c:pt idx="305">
                  <c:v>36191</c:v>
                </c:pt>
                <c:pt idx="306">
                  <c:v>36160</c:v>
                </c:pt>
                <c:pt idx="307">
                  <c:v>36129</c:v>
                </c:pt>
                <c:pt idx="308">
                  <c:v>36099</c:v>
                </c:pt>
                <c:pt idx="309">
                  <c:v>36068</c:v>
                </c:pt>
                <c:pt idx="310">
                  <c:v>36038</c:v>
                </c:pt>
                <c:pt idx="311">
                  <c:v>36007</c:v>
                </c:pt>
                <c:pt idx="312">
                  <c:v>35976</c:v>
                </c:pt>
                <c:pt idx="313">
                  <c:v>35946</c:v>
                </c:pt>
                <c:pt idx="314">
                  <c:v>35915</c:v>
                </c:pt>
                <c:pt idx="315">
                  <c:v>35885</c:v>
                </c:pt>
                <c:pt idx="316">
                  <c:v>35854</c:v>
                </c:pt>
                <c:pt idx="317">
                  <c:v>35826</c:v>
                </c:pt>
                <c:pt idx="318">
                  <c:v>35795</c:v>
                </c:pt>
                <c:pt idx="319">
                  <c:v>35764</c:v>
                </c:pt>
                <c:pt idx="320">
                  <c:v>35734</c:v>
                </c:pt>
                <c:pt idx="321">
                  <c:v>35703</c:v>
                </c:pt>
                <c:pt idx="322">
                  <c:v>35673</c:v>
                </c:pt>
                <c:pt idx="323">
                  <c:v>35642</c:v>
                </c:pt>
                <c:pt idx="324">
                  <c:v>35611</c:v>
                </c:pt>
                <c:pt idx="325">
                  <c:v>35581</c:v>
                </c:pt>
                <c:pt idx="326">
                  <c:v>35550</c:v>
                </c:pt>
                <c:pt idx="327">
                  <c:v>35520</c:v>
                </c:pt>
                <c:pt idx="328">
                  <c:v>35489</c:v>
                </c:pt>
                <c:pt idx="329">
                  <c:v>35461</c:v>
                </c:pt>
                <c:pt idx="330">
                  <c:v>35430</c:v>
                </c:pt>
                <c:pt idx="331">
                  <c:v>35399</c:v>
                </c:pt>
                <c:pt idx="332">
                  <c:v>35369</c:v>
                </c:pt>
                <c:pt idx="333">
                  <c:v>35338</c:v>
                </c:pt>
                <c:pt idx="334">
                  <c:v>35308</c:v>
                </c:pt>
                <c:pt idx="335">
                  <c:v>35277</c:v>
                </c:pt>
                <c:pt idx="336">
                  <c:v>35246</c:v>
                </c:pt>
                <c:pt idx="337">
                  <c:v>35216</c:v>
                </c:pt>
                <c:pt idx="338">
                  <c:v>35185</c:v>
                </c:pt>
                <c:pt idx="339">
                  <c:v>35155</c:v>
                </c:pt>
                <c:pt idx="340">
                  <c:v>35124</c:v>
                </c:pt>
                <c:pt idx="341">
                  <c:v>35095</c:v>
                </c:pt>
                <c:pt idx="342">
                  <c:v>35064</c:v>
                </c:pt>
                <c:pt idx="343">
                  <c:v>35033</c:v>
                </c:pt>
                <c:pt idx="344">
                  <c:v>35003</c:v>
                </c:pt>
                <c:pt idx="345">
                  <c:v>34972</c:v>
                </c:pt>
                <c:pt idx="346">
                  <c:v>34942</c:v>
                </c:pt>
                <c:pt idx="347">
                  <c:v>34911</c:v>
                </c:pt>
                <c:pt idx="348">
                  <c:v>34880</c:v>
                </c:pt>
                <c:pt idx="349">
                  <c:v>34850</c:v>
                </c:pt>
                <c:pt idx="350">
                  <c:v>34819</c:v>
                </c:pt>
                <c:pt idx="351">
                  <c:v>34789</c:v>
                </c:pt>
                <c:pt idx="352">
                  <c:v>34758</c:v>
                </c:pt>
                <c:pt idx="353">
                  <c:v>34730</c:v>
                </c:pt>
                <c:pt idx="354">
                  <c:v>34699</c:v>
                </c:pt>
                <c:pt idx="355">
                  <c:v>34668</c:v>
                </c:pt>
                <c:pt idx="356">
                  <c:v>34638</c:v>
                </c:pt>
                <c:pt idx="357">
                  <c:v>34607</c:v>
                </c:pt>
                <c:pt idx="358">
                  <c:v>34577</c:v>
                </c:pt>
                <c:pt idx="359">
                  <c:v>34546</c:v>
                </c:pt>
                <c:pt idx="360">
                  <c:v>34515</c:v>
                </c:pt>
                <c:pt idx="361">
                  <c:v>34485</c:v>
                </c:pt>
                <c:pt idx="362">
                  <c:v>34454</c:v>
                </c:pt>
                <c:pt idx="363">
                  <c:v>34424</c:v>
                </c:pt>
                <c:pt idx="364">
                  <c:v>34393</c:v>
                </c:pt>
                <c:pt idx="365">
                  <c:v>34365</c:v>
                </c:pt>
                <c:pt idx="366">
                  <c:v>34334</c:v>
                </c:pt>
                <c:pt idx="367">
                  <c:v>34303</c:v>
                </c:pt>
                <c:pt idx="368">
                  <c:v>34273</c:v>
                </c:pt>
                <c:pt idx="369">
                  <c:v>34242</c:v>
                </c:pt>
                <c:pt idx="370">
                  <c:v>34212</c:v>
                </c:pt>
                <c:pt idx="371">
                  <c:v>34181</c:v>
                </c:pt>
                <c:pt idx="372">
                  <c:v>34150</c:v>
                </c:pt>
                <c:pt idx="373">
                  <c:v>34120</c:v>
                </c:pt>
                <c:pt idx="374">
                  <c:v>34089</c:v>
                </c:pt>
                <c:pt idx="375">
                  <c:v>34059</c:v>
                </c:pt>
                <c:pt idx="376">
                  <c:v>34028</c:v>
                </c:pt>
                <c:pt idx="377">
                  <c:v>34000</c:v>
                </c:pt>
                <c:pt idx="378">
                  <c:v>33969</c:v>
                </c:pt>
                <c:pt idx="379">
                  <c:v>33938</c:v>
                </c:pt>
                <c:pt idx="380">
                  <c:v>33908</c:v>
                </c:pt>
                <c:pt idx="381">
                  <c:v>33877</c:v>
                </c:pt>
                <c:pt idx="382">
                  <c:v>33847</c:v>
                </c:pt>
                <c:pt idx="383">
                  <c:v>33816</c:v>
                </c:pt>
                <c:pt idx="384">
                  <c:v>33785</c:v>
                </c:pt>
                <c:pt idx="385">
                  <c:v>33755</c:v>
                </c:pt>
                <c:pt idx="386">
                  <c:v>33724</c:v>
                </c:pt>
                <c:pt idx="387">
                  <c:v>33694</c:v>
                </c:pt>
                <c:pt idx="388">
                  <c:v>33663</c:v>
                </c:pt>
                <c:pt idx="389">
                  <c:v>33634</c:v>
                </c:pt>
                <c:pt idx="390">
                  <c:v>33603</c:v>
                </c:pt>
                <c:pt idx="391">
                  <c:v>33572</c:v>
                </c:pt>
                <c:pt idx="392">
                  <c:v>33542</c:v>
                </c:pt>
                <c:pt idx="393">
                  <c:v>33511</c:v>
                </c:pt>
                <c:pt idx="394">
                  <c:v>33481</c:v>
                </c:pt>
                <c:pt idx="395">
                  <c:v>33450</c:v>
                </c:pt>
                <c:pt idx="396">
                  <c:v>33419</c:v>
                </c:pt>
                <c:pt idx="397">
                  <c:v>33389</c:v>
                </c:pt>
                <c:pt idx="398">
                  <c:v>33358</c:v>
                </c:pt>
                <c:pt idx="399">
                  <c:v>33328</c:v>
                </c:pt>
                <c:pt idx="400">
                  <c:v>33297</c:v>
                </c:pt>
                <c:pt idx="401">
                  <c:v>33269</c:v>
                </c:pt>
                <c:pt idx="402">
                  <c:v>33238</c:v>
                </c:pt>
                <c:pt idx="403">
                  <c:v>33207</c:v>
                </c:pt>
                <c:pt idx="404">
                  <c:v>33177</c:v>
                </c:pt>
                <c:pt idx="405">
                  <c:v>33146</c:v>
                </c:pt>
                <c:pt idx="406">
                  <c:v>33116</c:v>
                </c:pt>
                <c:pt idx="407">
                  <c:v>33085</c:v>
                </c:pt>
                <c:pt idx="408">
                  <c:v>33054</c:v>
                </c:pt>
                <c:pt idx="409">
                  <c:v>33024</c:v>
                </c:pt>
                <c:pt idx="410">
                  <c:v>32993</c:v>
                </c:pt>
                <c:pt idx="411">
                  <c:v>32963</c:v>
                </c:pt>
                <c:pt idx="412">
                  <c:v>32932</c:v>
                </c:pt>
                <c:pt idx="413">
                  <c:v>32904</c:v>
                </c:pt>
                <c:pt idx="414">
                  <c:v>32873</c:v>
                </c:pt>
                <c:pt idx="415">
                  <c:v>32842</c:v>
                </c:pt>
                <c:pt idx="416">
                  <c:v>32812</c:v>
                </c:pt>
                <c:pt idx="417">
                  <c:v>32781</c:v>
                </c:pt>
                <c:pt idx="418">
                  <c:v>32751</c:v>
                </c:pt>
                <c:pt idx="419">
                  <c:v>32720</c:v>
                </c:pt>
                <c:pt idx="420">
                  <c:v>32689</c:v>
                </c:pt>
                <c:pt idx="421">
                  <c:v>32659</c:v>
                </c:pt>
                <c:pt idx="422">
                  <c:v>32628</c:v>
                </c:pt>
                <c:pt idx="423">
                  <c:v>32598</c:v>
                </c:pt>
                <c:pt idx="424">
                  <c:v>32567</c:v>
                </c:pt>
                <c:pt idx="425">
                  <c:v>32539</c:v>
                </c:pt>
                <c:pt idx="426">
                  <c:v>32508</c:v>
                </c:pt>
                <c:pt idx="427">
                  <c:v>32477</c:v>
                </c:pt>
                <c:pt idx="428">
                  <c:v>32447</c:v>
                </c:pt>
                <c:pt idx="429">
                  <c:v>32416</c:v>
                </c:pt>
                <c:pt idx="430">
                  <c:v>32386</c:v>
                </c:pt>
                <c:pt idx="431">
                  <c:v>32355</c:v>
                </c:pt>
                <c:pt idx="432">
                  <c:v>32324</c:v>
                </c:pt>
                <c:pt idx="433">
                  <c:v>32294</c:v>
                </c:pt>
                <c:pt idx="434">
                  <c:v>32263</c:v>
                </c:pt>
                <c:pt idx="435">
                  <c:v>32233</c:v>
                </c:pt>
                <c:pt idx="436">
                  <c:v>32202</c:v>
                </c:pt>
                <c:pt idx="437">
                  <c:v>32173</c:v>
                </c:pt>
                <c:pt idx="438">
                  <c:v>32142</c:v>
                </c:pt>
                <c:pt idx="439">
                  <c:v>32111</c:v>
                </c:pt>
                <c:pt idx="440">
                  <c:v>32081</c:v>
                </c:pt>
                <c:pt idx="441">
                  <c:v>32050</c:v>
                </c:pt>
                <c:pt idx="442">
                  <c:v>32020</c:v>
                </c:pt>
                <c:pt idx="443">
                  <c:v>31989</c:v>
                </c:pt>
                <c:pt idx="444">
                  <c:v>31958</c:v>
                </c:pt>
                <c:pt idx="445">
                  <c:v>31928</c:v>
                </c:pt>
                <c:pt idx="446">
                  <c:v>31897</c:v>
                </c:pt>
                <c:pt idx="447">
                  <c:v>31867</c:v>
                </c:pt>
                <c:pt idx="448">
                  <c:v>31836</c:v>
                </c:pt>
                <c:pt idx="449">
                  <c:v>31808</c:v>
                </c:pt>
                <c:pt idx="450">
                  <c:v>31777</c:v>
                </c:pt>
                <c:pt idx="451">
                  <c:v>31746</c:v>
                </c:pt>
                <c:pt idx="452">
                  <c:v>31716</c:v>
                </c:pt>
                <c:pt idx="453">
                  <c:v>31685</c:v>
                </c:pt>
                <c:pt idx="454">
                  <c:v>31655</c:v>
                </c:pt>
                <c:pt idx="455">
                  <c:v>31624</c:v>
                </c:pt>
              </c:numCache>
            </c:numRef>
          </c:cat>
          <c:val>
            <c:numRef>
              <c:f>SLIDE_4!$P$2:$P$534</c:f>
              <c:numCache>
                <c:formatCode>General</c:formatCode>
                <c:ptCount val="533"/>
                <c:pt idx="0">
                  <c:v>6.5</c:v>
                </c:pt>
                <c:pt idx="1">
                  <c:v>6.4</c:v>
                </c:pt>
                <c:pt idx="2">
                  <c:v>6.4</c:v>
                </c:pt>
                <c:pt idx="3">
                  <c:v>6.5</c:v>
                </c:pt>
                <c:pt idx="4">
                  <c:v>6.5</c:v>
                </c:pt>
                <c:pt idx="5">
                  <c:v>6.5</c:v>
                </c:pt>
                <c:pt idx="6">
                  <c:v>6.5</c:v>
                </c:pt>
                <c:pt idx="7">
                  <c:v>6.5</c:v>
                </c:pt>
                <c:pt idx="8">
                  <c:v>6.6</c:v>
                </c:pt>
                <c:pt idx="9">
                  <c:v>6.6</c:v>
                </c:pt>
                <c:pt idx="10">
                  <c:v>6.5</c:v>
                </c:pt>
                <c:pt idx="11">
                  <c:v>6.5</c:v>
                </c:pt>
                <c:pt idx="12">
                  <c:v>6.5</c:v>
                </c:pt>
                <c:pt idx="13">
                  <c:v>6.5</c:v>
                </c:pt>
                <c:pt idx="14">
                  <c:v>6.5</c:v>
                </c:pt>
                <c:pt idx="15">
                  <c:v>6.6</c:v>
                </c:pt>
                <c:pt idx="16">
                  <c:v>6.6</c:v>
                </c:pt>
                <c:pt idx="17">
                  <c:v>6.7</c:v>
                </c:pt>
                <c:pt idx="18">
                  <c:v>6.7</c:v>
                </c:pt>
                <c:pt idx="19">
                  <c:v>6.7</c:v>
                </c:pt>
                <c:pt idx="20">
                  <c:v>6.7</c:v>
                </c:pt>
                <c:pt idx="21">
                  <c:v>6.7</c:v>
                </c:pt>
                <c:pt idx="22">
                  <c:v>6.7</c:v>
                </c:pt>
                <c:pt idx="23">
                  <c:v>6.7</c:v>
                </c:pt>
                <c:pt idx="24">
                  <c:v>6.8</c:v>
                </c:pt>
                <c:pt idx="25">
                  <c:v>6.8</c:v>
                </c:pt>
                <c:pt idx="26">
                  <c:v>6.8</c:v>
                </c:pt>
                <c:pt idx="27">
                  <c:v>6.8</c:v>
                </c:pt>
                <c:pt idx="28">
                  <c:v>6.8</c:v>
                </c:pt>
                <c:pt idx="29">
                  <c:v>6.9</c:v>
                </c:pt>
                <c:pt idx="30">
                  <c:v>7</c:v>
                </c:pt>
                <c:pt idx="31">
                  <c:v>7.1</c:v>
                </c:pt>
                <c:pt idx="32">
                  <c:v>7.3</c:v>
                </c:pt>
                <c:pt idx="33">
                  <c:v>7.4</c:v>
                </c:pt>
                <c:pt idx="34">
                  <c:v>7.6</c:v>
                </c:pt>
                <c:pt idx="35">
                  <c:v>7.7</c:v>
                </c:pt>
                <c:pt idx="36">
                  <c:v>7.9</c:v>
                </c:pt>
                <c:pt idx="37">
                  <c:v>8.1</c:v>
                </c:pt>
                <c:pt idx="38">
                  <c:v>8.3000000000000007</c:v>
                </c:pt>
                <c:pt idx="39">
                  <c:v>8.1999999999999993</c:v>
                </c:pt>
                <c:pt idx="40">
                  <c:v>8.3000000000000007</c:v>
                </c:pt>
                <c:pt idx="41">
                  <c:v>8.3000000000000007</c:v>
                </c:pt>
                <c:pt idx="42">
                  <c:v>8.1999999999999993</c:v>
                </c:pt>
                <c:pt idx="43">
                  <c:v>8.1999999999999993</c:v>
                </c:pt>
                <c:pt idx="44">
                  <c:v>8.4</c:v>
                </c:pt>
                <c:pt idx="45">
                  <c:v>8.6</c:v>
                </c:pt>
                <c:pt idx="46">
                  <c:v>8.6</c:v>
                </c:pt>
                <c:pt idx="47">
                  <c:v>8.5</c:v>
                </c:pt>
                <c:pt idx="48">
                  <c:v>8.1</c:v>
                </c:pt>
                <c:pt idx="49">
                  <c:v>7.6</c:v>
                </c:pt>
                <c:pt idx="50">
                  <c:v>7.4</c:v>
                </c:pt>
                <c:pt idx="51">
                  <c:v>7.2</c:v>
                </c:pt>
                <c:pt idx="52">
                  <c:v>7.3</c:v>
                </c:pt>
                <c:pt idx="53">
                  <c:v>7.5</c:v>
                </c:pt>
                <c:pt idx="54">
                  <c:v>7.5</c:v>
                </c:pt>
                <c:pt idx="55">
                  <c:v>7.5</c:v>
                </c:pt>
                <c:pt idx="56">
                  <c:v>7.4</c:v>
                </c:pt>
                <c:pt idx="57">
                  <c:v>7.4</c:v>
                </c:pt>
                <c:pt idx="58">
                  <c:v>7.5</c:v>
                </c:pt>
                <c:pt idx="59">
                  <c:v>7.5</c:v>
                </c:pt>
                <c:pt idx="60">
                  <c:v>7.6</c:v>
                </c:pt>
                <c:pt idx="61">
                  <c:v>7.6</c:v>
                </c:pt>
                <c:pt idx="62">
                  <c:v>7.7</c:v>
                </c:pt>
                <c:pt idx="63">
                  <c:v>7.7</c:v>
                </c:pt>
                <c:pt idx="64">
                  <c:v>7.8</c:v>
                </c:pt>
                <c:pt idx="65">
                  <c:v>7.8</c:v>
                </c:pt>
                <c:pt idx="66">
                  <c:v>7.9</c:v>
                </c:pt>
                <c:pt idx="67">
                  <c:v>7.9</c:v>
                </c:pt>
                <c:pt idx="68">
                  <c:v>8</c:v>
                </c:pt>
                <c:pt idx="69">
                  <c:v>8</c:v>
                </c:pt>
                <c:pt idx="70">
                  <c:v>8</c:v>
                </c:pt>
                <c:pt idx="71">
                  <c:v>8.1</c:v>
                </c:pt>
                <c:pt idx="72">
                  <c:v>8.1999999999999993</c:v>
                </c:pt>
                <c:pt idx="73">
                  <c:v>8.3000000000000007</c:v>
                </c:pt>
                <c:pt idx="74">
                  <c:v>8.4</c:v>
                </c:pt>
                <c:pt idx="75">
                  <c:v>8.5</c:v>
                </c:pt>
                <c:pt idx="76">
                  <c:v>8.6</c:v>
                </c:pt>
                <c:pt idx="77">
                  <c:v>8.6999999999999993</c:v>
                </c:pt>
                <c:pt idx="78">
                  <c:v>8.6999999999999993</c:v>
                </c:pt>
                <c:pt idx="79">
                  <c:v>8.6999999999999993</c:v>
                </c:pt>
                <c:pt idx="80">
                  <c:v>8.8000000000000007</c:v>
                </c:pt>
                <c:pt idx="81">
                  <c:v>8.9</c:v>
                </c:pt>
                <c:pt idx="82">
                  <c:v>9</c:v>
                </c:pt>
                <c:pt idx="83">
                  <c:v>9.1</c:v>
                </c:pt>
                <c:pt idx="84">
                  <c:v>9.1</c:v>
                </c:pt>
                <c:pt idx="85">
                  <c:v>9.3000000000000007</c:v>
                </c:pt>
                <c:pt idx="86">
                  <c:v>9.3000000000000007</c:v>
                </c:pt>
                <c:pt idx="87">
                  <c:v>9.5</c:v>
                </c:pt>
                <c:pt idx="88">
                  <c:v>9.5</c:v>
                </c:pt>
                <c:pt idx="89">
                  <c:v>9.6</c:v>
                </c:pt>
                <c:pt idx="90">
                  <c:v>9.6999999999999993</c:v>
                </c:pt>
                <c:pt idx="91">
                  <c:v>9.9</c:v>
                </c:pt>
                <c:pt idx="92">
                  <c:v>9.9</c:v>
                </c:pt>
                <c:pt idx="93">
                  <c:v>9.9</c:v>
                </c:pt>
                <c:pt idx="94">
                  <c:v>10</c:v>
                </c:pt>
                <c:pt idx="95">
                  <c:v>10</c:v>
                </c:pt>
                <c:pt idx="96">
                  <c:v>10.199999999999999</c:v>
                </c:pt>
                <c:pt idx="97">
                  <c:v>10.199999999999999</c:v>
                </c:pt>
                <c:pt idx="98">
                  <c:v>10.3</c:v>
                </c:pt>
                <c:pt idx="99">
                  <c:v>10.3</c:v>
                </c:pt>
                <c:pt idx="100">
                  <c:v>10.4</c:v>
                </c:pt>
                <c:pt idx="101">
                  <c:v>10.5</c:v>
                </c:pt>
                <c:pt idx="102">
                  <c:v>10.6</c:v>
                </c:pt>
                <c:pt idx="103">
                  <c:v>10.6</c:v>
                </c:pt>
                <c:pt idx="104">
                  <c:v>10.7</c:v>
                </c:pt>
                <c:pt idx="105">
                  <c:v>10.7</c:v>
                </c:pt>
                <c:pt idx="106">
                  <c:v>10.8</c:v>
                </c:pt>
                <c:pt idx="107">
                  <c:v>10.8</c:v>
                </c:pt>
                <c:pt idx="108">
                  <c:v>11.1</c:v>
                </c:pt>
                <c:pt idx="109">
                  <c:v>11.1</c:v>
                </c:pt>
                <c:pt idx="110">
                  <c:v>11.2</c:v>
                </c:pt>
                <c:pt idx="111">
                  <c:v>11.3</c:v>
                </c:pt>
                <c:pt idx="112">
                  <c:v>11.3</c:v>
                </c:pt>
                <c:pt idx="113">
                  <c:v>11.4</c:v>
                </c:pt>
                <c:pt idx="114">
                  <c:v>11.5</c:v>
                </c:pt>
                <c:pt idx="115">
                  <c:v>11.6</c:v>
                </c:pt>
                <c:pt idx="116">
                  <c:v>11.6</c:v>
                </c:pt>
                <c:pt idx="117">
                  <c:v>11.6</c:v>
                </c:pt>
                <c:pt idx="118">
                  <c:v>11.6</c:v>
                </c:pt>
                <c:pt idx="119">
                  <c:v>11.7</c:v>
                </c:pt>
                <c:pt idx="120">
                  <c:v>11.6</c:v>
                </c:pt>
                <c:pt idx="121">
                  <c:v>11.8</c:v>
                </c:pt>
                <c:pt idx="122">
                  <c:v>11.8</c:v>
                </c:pt>
                <c:pt idx="123">
                  <c:v>11.9</c:v>
                </c:pt>
                <c:pt idx="124">
                  <c:v>12</c:v>
                </c:pt>
                <c:pt idx="125">
                  <c:v>12.1</c:v>
                </c:pt>
                <c:pt idx="126">
                  <c:v>12</c:v>
                </c:pt>
                <c:pt idx="127">
                  <c:v>12.1</c:v>
                </c:pt>
                <c:pt idx="128">
                  <c:v>12.1</c:v>
                </c:pt>
                <c:pt idx="129">
                  <c:v>12.1</c:v>
                </c:pt>
                <c:pt idx="130">
                  <c:v>12.1</c:v>
                </c:pt>
                <c:pt idx="131">
                  <c:v>12.1</c:v>
                </c:pt>
                <c:pt idx="132">
                  <c:v>12.2</c:v>
                </c:pt>
                <c:pt idx="133">
                  <c:v>12.2</c:v>
                </c:pt>
                <c:pt idx="134">
                  <c:v>12.2</c:v>
                </c:pt>
                <c:pt idx="135">
                  <c:v>12.2</c:v>
                </c:pt>
                <c:pt idx="136">
                  <c:v>12.2</c:v>
                </c:pt>
                <c:pt idx="137">
                  <c:v>12.2</c:v>
                </c:pt>
                <c:pt idx="138">
                  <c:v>12</c:v>
                </c:pt>
                <c:pt idx="139">
                  <c:v>12</c:v>
                </c:pt>
                <c:pt idx="140">
                  <c:v>11.9</c:v>
                </c:pt>
                <c:pt idx="141">
                  <c:v>11.7</c:v>
                </c:pt>
                <c:pt idx="142">
                  <c:v>11.6</c:v>
                </c:pt>
                <c:pt idx="143">
                  <c:v>11.6</c:v>
                </c:pt>
                <c:pt idx="144">
                  <c:v>11.5</c:v>
                </c:pt>
                <c:pt idx="145">
                  <c:v>11.4</c:v>
                </c:pt>
                <c:pt idx="146">
                  <c:v>11.3</c:v>
                </c:pt>
                <c:pt idx="147">
                  <c:v>11.2</c:v>
                </c:pt>
                <c:pt idx="148">
                  <c:v>11</c:v>
                </c:pt>
                <c:pt idx="149">
                  <c:v>10.9</c:v>
                </c:pt>
                <c:pt idx="150">
                  <c:v>10.8</c:v>
                </c:pt>
                <c:pt idx="151">
                  <c:v>10.7</c:v>
                </c:pt>
                <c:pt idx="152">
                  <c:v>10.6</c:v>
                </c:pt>
                <c:pt idx="153">
                  <c:v>10.5</c:v>
                </c:pt>
                <c:pt idx="154">
                  <c:v>10.3</c:v>
                </c:pt>
                <c:pt idx="155">
                  <c:v>10.199999999999999</c:v>
                </c:pt>
                <c:pt idx="156">
                  <c:v>10.1</c:v>
                </c:pt>
                <c:pt idx="157">
                  <c:v>10.1</c:v>
                </c:pt>
                <c:pt idx="158">
                  <c:v>10</c:v>
                </c:pt>
                <c:pt idx="159">
                  <c:v>10.1</c:v>
                </c:pt>
                <c:pt idx="160">
                  <c:v>10.1</c:v>
                </c:pt>
                <c:pt idx="161">
                  <c:v>10.199999999999999</c:v>
                </c:pt>
                <c:pt idx="162">
                  <c:v>10.199999999999999</c:v>
                </c:pt>
                <c:pt idx="163">
                  <c:v>10.199999999999999</c:v>
                </c:pt>
                <c:pt idx="164">
                  <c:v>10.3</c:v>
                </c:pt>
                <c:pt idx="165">
                  <c:v>10.199999999999999</c:v>
                </c:pt>
                <c:pt idx="166">
                  <c:v>10.199999999999999</c:v>
                </c:pt>
                <c:pt idx="167">
                  <c:v>10.3</c:v>
                </c:pt>
                <c:pt idx="168">
                  <c:v>10.3</c:v>
                </c:pt>
                <c:pt idx="169">
                  <c:v>10.3</c:v>
                </c:pt>
                <c:pt idx="170">
                  <c:v>10.3</c:v>
                </c:pt>
                <c:pt idx="171">
                  <c:v>10.3</c:v>
                </c:pt>
                <c:pt idx="172">
                  <c:v>10.3</c:v>
                </c:pt>
                <c:pt idx="173">
                  <c:v>10.199999999999999</c:v>
                </c:pt>
                <c:pt idx="174">
                  <c:v>10.1</c:v>
                </c:pt>
                <c:pt idx="175">
                  <c:v>10.1</c:v>
                </c:pt>
                <c:pt idx="176">
                  <c:v>10.1</c:v>
                </c:pt>
                <c:pt idx="177">
                  <c:v>10</c:v>
                </c:pt>
                <c:pt idx="178">
                  <c:v>9.9</c:v>
                </c:pt>
                <c:pt idx="179">
                  <c:v>9.8000000000000007</c:v>
                </c:pt>
                <c:pt idx="180">
                  <c:v>9.6999999999999993</c:v>
                </c:pt>
                <c:pt idx="181">
                  <c:v>9.6</c:v>
                </c:pt>
                <c:pt idx="182">
                  <c:v>9.5</c:v>
                </c:pt>
                <c:pt idx="183">
                  <c:v>9.3000000000000007</c:v>
                </c:pt>
                <c:pt idx="184">
                  <c:v>9.1</c:v>
                </c:pt>
                <c:pt idx="185">
                  <c:v>8.6999999999999993</c:v>
                </c:pt>
                <c:pt idx="186">
                  <c:v>8.4</c:v>
                </c:pt>
                <c:pt idx="187">
                  <c:v>8.1</c:v>
                </c:pt>
                <c:pt idx="188">
                  <c:v>7.9</c:v>
                </c:pt>
                <c:pt idx="189">
                  <c:v>7.8</c:v>
                </c:pt>
                <c:pt idx="190">
                  <c:v>7.7</c:v>
                </c:pt>
                <c:pt idx="191">
                  <c:v>7.6</c:v>
                </c:pt>
                <c:pt idx="192">
                  <c:v>7.6</c:v>
                </c:pt>
                <c:pt idx="193">
                  <c:v>7.5</c:v>
                </c:pt>
                <c:pt idx="194">
                  <c:v>7.5</c:v>
                </c:pt>
                <c:pt idx="195">
                  <c:v>7.3</c:v>
                </c:pt>
                <c:pt idx="196">
                  <c:v>7.4</c:v>
                </c:pt>
                <c:pt idx="197">
                  <c:v>7.4</c:v>
                </c:pt>
                <c:pt idx="198">
                  <c:v>7.4</c:v>
                </c:pt>
                <c:pt idx="199">
                  <c:v>7.4</c:v>
                </c:pt>
                <c:pt idx="200">
                  <c:v>7.5</c:v>
                </c:pt>
                <c:pt idx="201">
                  <c:v>7.5</c:v>
                </c:pt>
                <c:pt idx="202">
                  <c:v>7.6</c:v>
                </c:pt>
                <c:pt idx="203">
                  <c:v>7.6</c:v>
                </c:pt>
                <c:pt idx="204">
                  <c:v>7.6</c:v>
                </c:pt>
                <c:pt idx="205">
                  <c:v>7.7</c:v>
                </c:pt>
                <c:pt idx="206">
                  <c:v>7.7</c:v>
                </c:pt>
                <c:pt idx="207">
                  <c:v>7.8</c:v>
                </c:pt>
                <c:pt idx="208">
                  <c:v>7.9</c:v>
                </c:pt>
                <c:pt idx="209">
                  <c:v>8</c:v>
                </c:pt>
                <c:pt idx="210">
                  <c:v>8</c:v>
                </c:pt>
                <c:pt idx="211">
                  <c:v>8.1999999999999993</c:v>
                </c:pt>
                <c:pt idx="212">
                  <c:v>8.1999999999999993</c:v>
                </c:pt>
                <c:pt idx="213">
                  <c:v>8.3000000000000007</c:v>
                </c:pt>
                <c:pt idx="214">
                  <c:v>8.4</c:v>
                </c:pt>
                <c:pt idx="215">
                  <c:v>8.4</c:v>
                </c:pt>
                <c:pt idx="216">
                  <c:v>8.5</c:v>
                </c:pt>
                <c:pt idx="217">
                  <c:v>8.6</c:v>
                </c:pt>
                <c:pt idx="218">
                  <c:v>8.6999999999999993</c:v>
                </c:pt>
                <c:pt idx="219">
                  <c:v>8.8000000000000007</c:v>
                </c:pt>
                <c:pt idx="220">
                  <c:v>8.9</c:v>
                </c:pt>
                <c:pt idx="221">
                  <c:v>9</c:v>
                </c:pt>
                <c:pt idx="222">
                  <c:v>9.1</c:v>
                </c:pt>
                <c:pt idx="223">
                  <c:v>9.1</c:v>
                </c:pt>
                <c:pt idx="224">
                  <c:v>9.1999999999999993</c:v>
                </c:pt>
                <c:pt idx="225">
                  <c:v>9.1999999999999993</c:v>
                </c:pt>
                <c:pt idx="226">
                  <c:v>9.1999999999999993</c:v>
                </c:pt>
                <c:pt idx="227">
                  <c:v>9.1999999999999993</c:v>
                </c:pt>
                <c:pt idx="228">
                  <c:v>9.3000000000000007</c:v>
                </c:pt>
                <c:pt idx="229">
                  <c:v>9.3000000000000007</c:v>
                </c:pt>
                <c:pt idx="230">
                  <c:v>9.4</c:v>
                </c:pt>
                <c:pt idx="231">
                  <c:v>9.3000000000000007</c:v>
                </c:pt>
                <c:pt idx="232">
                  <c:v>9.3000000000000007</c:v>
                </c:pt>
                <c:pt idx="233">
                  <c:v>9.3000000000000007</c:v>
                </c:pt>
                <c:pt idx="234">
                  <c:v>9.4</c:v>
                </c:pt>
                <c:pt idx="235">
                  <c:v>9.4</c:v>
                </c:pt>
                <c:pt idx="236">
                  <c:v>9.4</c:v>
                </c:pt>
                <c:pt idx="237">
                  <c:v>9.4</c:v>
                </c:pt>
                <c:pt idx="238">
                  <c:v>9.4</c:v>
                </c:pt>
                <c:pt idx="239">
                  <c:v>9.4</c:v>
                </c:pt>
                <c:pt idx="240">
                  <c:v>9.4</c:v>
                </c:pt>
                <c:pt idx="241">
                  <c:v>9.4</c:v>
                </c:pt>
                <c:pt idx="242">
                  <c:v>9.4</c:v>
                </c:pt>
                <c:pt idx="243">
                  <c:v>9.4</c:v>
                </c:pt>
                <c:pt idx="244">
                  <c:v>9.4</c:v>
                </c:pt>
                <c:pt idx="245">
                  <c:v>9.4</c:v>
                </c:pt>
                <c:pt idx="246">
                  <c:v>9.3000000000000007</c:v>
                </c:pt>
                <c:pt idx="247">
                  <c:v>9.1999999999999993</c:v>
                </c:pt>
                <c:pt idx="248">
                  <c:v>9.1999999999999993</c:v>
                </c:pt>
                <c:pt idx="249">
                  <c:v>9.1999999999999993</c:v>
                </c:pt>
                <c:pt idx="250">
                  <c:v>9.1999999999999993</c:v>
                </c:pt>
                <c:pt idx="251">
                  <c:v>9.1999999999999993</c:v>
                </c:pt>
                <c:pt idx="252">
                  <c:v>9.1999999999999993</c:v>
                </c:pt>
                <c:pt idx="253">
                  <c:v>9.1999999999999993</c:v>
                </c:pt>
                <c:pt idx="254">
                  <c:v>9.1999999999999993</c:v>
                </c:pt>
                <c:pt idx="255">
                  <c:v>9.1999999999999993</c:v>
                </c:pt>
                <c:pt idx="256">
                  <c:v>9.1</c:v>
                </c:pt>
                <c:pt idx="257">
                  <c:v>9.1</c:v>
                </c:pt>
                <c:pt idx="258">
                  <c:v>9</c:v>
                </c:pt>
                <c:pt idx="259">
                  <c:v>8.9</c:v>
                </c:pt>
                <c:pt idx="260">
                  <c:v>8.9</c:v>
                </c:pt>
                <c:pt idx="261">
                  <c:v>8.9</c:v>
                </c:pt>
                <c:pt idx="262">
                  <c:v>8.8000000000000007</c:v>
                </c:pt>
                <c:pt idx="263">
                  <c:v>8.8000000000000007</c:v>
                </c:pt>
                <c:pt idx="264">
                  <c:v>8.6999999999999993</c:v>
                </c:pt>
                <c:pt idx="265">
                  <c:v>8.6999999999999993</c:v>
                </c:pt>
                <c:pt idx="266">
                  <c:v>8.6</c:v>
                </c:pt>
                <c:pt idx="267">
                  <c:v>8.6</c:v>
                </c:pt>
                <c:pt idx="268">
                  <c:v>8.6</c:v>
                </c:pt>
                <c:pt idx="269">
                  <c:v>8.6</c:v>
                </c:pt>
                <c:pt idx="270">
                  <c:v>8.6</c:v>
                </c:pt>
                <c:pt idx="271">
                  <c:v>8.6</c:v>
                </c:pt>
                <c:pt idx="272">
                  <c:v>8.5</c:v>
                </c:pt>
                <c:pt idx="273">
                  <c:v>8.5</c:v>
                </c:pt>
                <c:pt idx="274">
                  <c:v>8.5</c:v>
                </c:pt>
                <c:pt idx="275">
                  <c:v>8.5</c:v>
                </c:pt>
                <c:pt idx="276">
                  <c:v>8.5</c:v>
                </c:pt>
                <c:pt idx="277">
                  <c:v>8.5</c:v>
                </c:pt>
                <c:pt idx="278">
                  <c:v>8.5</c:v>
                </c:pt>
                <c:pt idx="279">
                  <c:v>8.5</c:v>
                </c:pt>
                <c:pt idx="280">
                  <c:v>8.5</c:v>
                </c:pt>
                <c:pt idx="281">
                  <c:v>8.6</c:v>
                </c:pt>
                <c:pt idx="282">
                  <c:v>8.6999999999999993</c:v>
                </c:pt>
                <c:pt idx="283">
                  <c:v>8.8000000000000007</c:v>
                </c:pt>
                <c:pt idx="284">
                  <c:v>8.8000000000000007</c:v>
                </c:pt>
                <c:pt idx="285">
                  <c:v>8.9</c:v>
                </c:pt>
                <c:pt idx="286">
                  <c:v>9</c:v>
                </c:pt>
                <c:pt idx="287">
                  <c:v>9</c:v>
                </c:pt>
                <c:pt idx="288">
                  <c:v>9.1</c:v>
                </c:pt>
                <c:pt idx="289">
                  <c:v>9.1</c:v>
                </c:pt>
                <c:pt idx="290">
                  <c:v>9.1999999999999993</c:v>
                </c:pt>
                <c:pt idx="291">
                  <c:v>9.3000000000000007</c:v>
                </c:pt>
                <c:pt idx="292">
                  <c:v>9.4</c:v>
                </c:pt>
                <c:pt idx="293">
                  <c:v>9.4</c:v>
                </c:pt>
                <c:pt idx="294">
                  <c:v>9.5</c:v>
                </c:pt>
                <c:pt idx="295">
                  <c:v>9.6</c:v>
                </c:pt>
                <c:pt idx="296">
                  <c:v>9.6</c:v>
                </c:pt>
                <c:pt idx="297">
                  <c:v>9.6999999999999993</c:v>
                </c:pt>
                <c:pt idx="298">
                  <c:v>9.6999999999999993</c:v>
                </c:pt>
                <c:pt idx="299">
                  <c:v>9.8000000000000007</c:v>
                </c:pt>
                <c:pt idx="300">
                  <c:v>9.8000000000000007</c:v>
                </c:pt>
                <c:pt idx="301">
                  <c:v>9.9</c:v>
                </c:pt>
                <c:pt idx="302">
                  <c:v>9.9</c:v>
                </c:pt>
                <c:pt idx="303">
                  <c:v>9.9</c:v>
                </c:pt>
              </c:numCache>
            </c:numRef>
          </c:val>
          <c:smooth val="0"/>
          <c:extLst>
            <c:ext xmlns:c16="http://schemas.microsoft.com/office/drawing/2014/chart" uri="{C3380CC4-5D6E-409C-BE32-E72D297353CC}">
              <c16:uniqueId val="{00000003-AD2C-4201-9949-EF8E57C2C1B8}"/>
            </c:ext>
          </c:extLst>
        </c:ser>
        <c:dLbls>
          <c:showLegendKey val="0"/>
          <c:showVal val="0"/>
          <c:showCatName val="0"/>
          <c:showSerName val="0"/>
          <c:showPercent val="0"/>
          <c:showBubbleSize val="0"/>
        </c:dLbls>
        <c:marker val="1"/>
        <c:smooth val="0"/>
        <c:axId val="1415308224"/>
        <c:axId val="1415325024"/>
      </c:lineChart>
      <c:dateAx>
        <c:axId val="1415277984"/>
        <c:scaling>
          <c:orientation val="minMax"/>
          <c:min val="32874"/>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291904"/>
        <c:crosses val="autoZero"/>
        <c:auto val="1"/>
        <c:lblOffset val="100"/>
        <c:baseTimeUnit val="months"/>
      </c:dateAx>
      <c:valAx>
        <c:axId val="141529190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277984"/>
        <c:crosses val="autoZero"/>
        <c:crossBetween val="between"/>
      </c:valAx>
      <c:valAx>
        <c:axId val="1415325024"/>
        <c:scaling>
          <c:orientation val="minMax"/>
          <c:max val="2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308224"/>
        <c:crosses val="max"/>
        <c:crossBetween val="between"/>
      </c:valAx>
      <c:dateAx>
        <c:axId val="1415308224"/>
        <c:scaling>
          <c:orientation val="minMax"/>
        </c:scaling>
        <c:delete val="1"/>
        <c:axPos val="b"/>
        <c:numFmt formatCode="m/d/yyyy" sourceLinked="1"/>
        <c:majorTickMark val="out"/>
        <c:minorTickMark val="none"/>
        <c:tickLblPos val="nextTo"/>
        <c:crossAx val="1415325024"/>
        <c:crosses val="autoZero"/>
        <c:auto val="1"/>
        <c:lblOffset val="100"/>
        <c:baseTimeUnit val="months"/>
      </c:dateAx>
      <c:spPr>
        <a:noFill/>
        <a:ln>
          <a:noFill/>
        </a:ln>
        <a:effectLst/>
      </c:spPr>
    </c:plotArea>
    <c:legend>
      <c:legendPos val="b"/>
      <c:layout>
        <c:manualLayout>
          <c:xMode val="edge"/>
          <c:yMode val="edge"/>
          <c:x val="0"/>
          <c:y val="0.89243623737373723"/>
          <c:w val="1"/>
          <c:h val="0.10355492424242423"/>
        </c:manualLayout>
      </c:layout>
      <c:overlay val="0"/>
      <c:spPr>
        <a:noFill/>
        <a:ln>
          <a:noFill/>
        </a:ln>
        <a:effectLst/>
      </c:spPr>
      <c:txPr>
        <a:bodyPr rot="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lumMod val="50000"/>
          <a:lumOff val="50000"/>
        </a:schemeClr>
      </a:solidFill>
    </a:ln>
    <a:effectLst/>
  </c:spPr>
  <c:txPr>
    <a:bodyPr/>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a:lstStyle/>
          <a:p>
            <a:pPr>
              <a:defRPr/>
            </a:pPr>
            <a:r>
              <a:rPr lang="pt-BR"/>
              <a:t>Commodities e Indicador de gargalos de produção do FED</a:t>
            </a:r>
          </a:p>
        </c:rich>
      </c:tx>
      <c:overlay val="0"/>
    </c:title>
    <c:autoTitleDeleted val="0"/>
    <c:plotArea>
      <c:layout>
        <c:manualLayout>
          <c:layoutTarget val="inner"/>
          <c:xMode val="edge"/>
          <c:yMode val="edge"/>
          <c:x val="0.1103312345389086"/>
          <c:y val="0.16599927515093657"/>
          <c:w val="0.82708703719680232"/>
          <c:h val="0.55736220606675935"/>
        </c:manualLayout>
      </c:layout>
      <c:lineChart>
        <c:grouping val="standard"/>
        <c:varyColors val="1"/>
        <c:ser>
          <c:idx val="0"/>
          <c:order val="0"/>
          <c:tx>
            <c:strRef>
              <c:f>SLIDE_4!$G$1</c:f>
              <c:strCache>
                <c:ptCount val="1"/>
                <c:pt idx="0">
                  <c:v>Commodities (% a.a.)</c:v>
                </c:pt>
              </c:strCache>
            </c:strRef>
          </c:tx>
          <c:spPr>
            <a:ln w="19050" cmpd="sng">
              <a:solidFill>
                <a:srgbClr val="073763"/>
              </a:solidFill>
            </a:ln>
          </c:spPr>
          <c:marker>
            <c:symbol val="none"/>
          </c:marker>
          <c:cat>
            <c:numRef>
              <c:f>SLIDE_4!$F$2:$F$1002</c:f>
              <c:numCache>
                <c:formatCode>m/d/yyyy</c:formatCode>
                <c:ptCount val="1001"/>
                <c:pt idx="0">
                  <c:v>45716</c:v>
                </c:pt>
                <c:pt idx="1">
                  <c:v>45688</c:v>
                </c:pt>
                <c:pt idx="2">
                  <c:v>45657</c:v>
                </c:pt>
                <c:pt idx="3">
                  <c:v>45626</c:v>
                </c:pt>
                <c:pt idx="4">
                  <c:v>45596</c:v>
                </c:pt>
                <c:pt idx="5">
                  <c:v>45565</c:v>
                </c:pt>
                <c:pt idx="6">
                  <c:v>45535</c:v>
                </c:pt>
                <c:pt idx="7">
                  <c:v>45504</c:v>
                </c:pt>
                <c:pt idx="8">
                  <c:v>45473</c:v>
                </c:pt>
                <c:pt idx="9">
                  <c:v>45443</c:v>
                </c:pt>
                <c:pt idx="10">
                  <c:v>45412</c:v>
                </c:pt>
                <c:pt idx="11">
                  <c:v>45382</c:v>
                </c:pt>
                <c:pt idx="12">
                  <c:v>45351</c:v>
                </c:pt>
                <c:pt idx="13">
                  <c:v>45322</c:v>
                </c:pt>
                <c:pt idx="14">
                  <c:v>45291</c:v>
                </c:pt>
                <c:pt idx="15">
                  <c:v>45260</c:v>
                </c:pt>
                <c:pt idx="16">
                  <c:v>45230</c:v>
                </c:pt>
                <c:pt idx="17">
                  <c:v>45199</c:v>
                </c:pt>
                <c:pt idx="18">
                  <c:v>45169</c:v>
                </c:pt>
                <c:pt idx="19">
                  <c:v>45138</c:v>
                </c:pt>
                <c:pt idx="20">
                  <c:v>45107</c:v>
                </c:pt>
                <c:pt idx="21">
                  <c:v>45077</c:v>
                </c:pt>
                <c:pt idx="22">
                  <c:v>45046</c:v>
                </c:pt>
                <c:pt idx="23">
                  <c:v>45016</c:v>
                </c:pt>
                <c:pt idx="24">
                  <c:v>44985</c:v>
                </c:pt>
                <c:pt idx="25">
                  <c:v>44957</c:v>
                </c:pt>
                <c:pt idx="26">
                  <c:v>44926</c:v>
                </c:pt>
                <c:pt idx="27">
                  <c:v>44895</c:v>
                </c:pt>
                <c:pt idx="28">
                  <c:v>44865</c:v>
                </c:pt>
                <c:pt idx="29">
                  <c:v>44834</c:v>
                </c:pt>
                <c:pt idx="30">
                  <c:v>44804</c:v>
                </c:pt>
                <c:pt idx="31">
                  <c:v>44773</c:v>
                </c:pt>
                <c:pt idx="32">
                  <c:v>44742</c:v>
                </c:pt>
                <c:pt idx="33">
                  <c:v>44712</c:v>
                </c:pt>
                <c:pt idx="34">
                  <c:v>44681</c:v>
                </c:pt>
                <c:pt idx="35">
                  <c:v>44651</c:v>
                </c:pt>
                <c:pt idx="36">
                  <c:v>44620</c:v>
                </c:pt>
                <c:pt idx="37">
                  <c:v>44592</c:v>
                </c:pt>
                <c:pt idx="38">
                  <c:v>44561</c:v>
                </c:pt>
                <c:pt idx="39">
                  <c:v>44530</c:v>
                </c:pt>
                <c:pt idx="40">
                  <c:v>44500</c:v>
                </c:pt>
                <c:pt idx="41">
                  <c:v>44469</c:v>
                </c:pt>
                <c:pt idx="42">
                  <c:v>44439</c:v>
                </c:pt>
                <c:pt idx="43">
                  <c:v>44408</c:v>
                </c:pt>
                <c:pt idx="44">
                  <c:v>44377</c:v>
                </c:pt>
                <c:pt idx="45">
                  <c:v>44347</c:v>
                </c:pt>
                <c:pt idx="46">
                  <c:v>44316</c:v>
                </c:pt>
                <c:pt idx="47">
                  <c:v>44286</c:v>
                </c:pt>
                <c:pt idx="48">
                  <c:v>44255</c:v>
                </c:pt>
                <c:pt idx="49">
                  <c:v>44227</c:v>
                </c:pt>
                <c:pt idx="50">
                  <c:v>44196</c:v>
                </c:pt>
                <c:pt idx="51">
                  <c:v>44165</c:v>
                </c:pt>
                <c:pt idx="52">
                  <c:v>44135</c:v>
                </c:pt>
                <c:pt idx="53">
                  <c:v>44104</c:v>
                </c:pt>
                <c:pt idx="54">
                  <c:v>44074</c:v>
                </c:pt>
                <c:pt idx="55">
                  <c:v>44043</c:v>
                </c:pt>
                <c:pt idx="56">
                  <c:v>44012</c:v>
                </c:pt>
                <c:pt idx="57">
                  <c:v>43982</c:v>
                </c:pt>
                <c:pt idx="58">
                  <c:v>43951</c:v>
                </c:pt>
                <c:pt idx="59">
                  <c:v>43921</c:v>
                </c:pt>
                <c:pt idx="60">
                  <c:v>43890</c:v>
                </c:pt>
                <c:pt idx="61">
                  <c:v>43861</c:v>
                </c:pt>
                <c:pt idx="62">
                  <c:v>43830</c:v>
                </c:pt>
                <c:pt idx="63">
                  <c:v>43799</c:v>
                </c:pt>
                <c:pt idx="64">
                  <c:v>43769</c:v>
                </c:pt>
                <c:pt idx="65">
                  <c:v>43738</c:v>
                </c:pt>
                <c:pt idx="66">
                  <c:v>43708</c:v>
                </c:pt>
                <c:pt idx="67">
                  <c:v>43677</c:v>
                </c:pt>
                <c:pt idx="68">
                  <c:v>43646</c:v>
                </c:pt>
                <c:pt idx="69">
                  <c:v>43616</c:v>
                </c:pt>
                <c:pt idx="70">
                  <c:v>43585</c:v>
                </c:pt>
                <c:pt idx="71">
                  <c:v>43555</c:v>
                </c:pt>
                <c:pt idx="72">
                  <c:v>43524</c:v>
                </c:pt>
                <c:pt idx="73">
                  <c:v>43496</c:v>
                </c:pt>
                <c:pt idx="74">
                  <c:v>43465</c:v>
                </c:pt>
                <c:pt idx="75">
                  <c:v>43434</c:v>
                </c:pt>
                <c:pt idx="76">
                  <c:v>43404</c:v>
                </c:pt>
                <c:pt idx="77">
                  <c:v>43373</c:v>
                </c:pt>
                <c:pt idx="78">
                  <c:v>43343</c:v>
                </c:pt>
                <c:pt idx="79">
                  <c:v>43312</c:v>
                </c:pt>
                <c:pt idx="80">
                  <c:v>43281</c:v>
                </c:pt>
                <c:pt idx="81">
                  <c:v>43251</c:v>
                </c:pt>
                <c:pt idx="82">
                  <c:v>43220</c:v>
                </c:pt>
                <c:pt idx="83">
                  <c:v>43190</c:v>
                </c:pt>
                <c:pt idx="84">
                  <c:v>43159</c:v>
                </c:pt>
                <c:pt idx="85">
                  <c:v>43131</c:v>
                </c:pt>
                <c:pt idx="86">
                  <c:v>43100</c:v>
                </c:pt>
                <c:pt idx="87">
                  <c:v>43069</c:v>
                </c:pt>
                <c:pt idx="88">
                  <c:v>43039</c:v>
                </c:pt>
                <c:pt idx="89">
                  <c:v>43008</c:v>
                </c:pt>
                <c:pt idx="90">
                  <c:v>42978</c:v>
                </c:pt>
                <c:pt idx="91">
                  <c:v>42947</c:v>
                </c:pt>
                <c:pt idx="92">
                  <c:v>42916</c:v>
                </c:pt>
                <c:pt idx="93">
                  <c:v>42886</c:v>
                </c:pt>
                <c:pt idx="94">
                  <c:v>42855</c:v>
                </c:pt>
                <c:pt idx="95">
                  <c:v>42825</c:v>
                </c:pt>
                <c:pt idx="96">
                  <c:v>42794</c:v>
                </c:pt>
                <c:pt idx="97">
                  <c:v>42766</c:v>
                </c:pt>
                <c:pt idx="98">
                  <c:v>42735</c:v>
                </c:pt>
                <c:pt idx="99">
                  <c:v>42704</c:v>
                </c:pt>
                <c:pt idx="100">
                  <c:v>42674</c:v>
                </c:pt>
                <c:pt idx="101">
                  <c:v>42643</c:v>
                </c:pt>
                <c:pt idx="102">
                  <c:v>42613</c:v>
                </c:pt>
                <c:pt idx="103">
                  <c:v>42582</c:v>
                </c:pt>
                <c:pt idx="104">
                  <c:v>42551</c:v>
                </c:pt>
                <c:pt idx="105">
                  <c:v>42521</c:v>
                </c:pt>
                <c:pt idx="106">
                  <c:v>42490</c:v>
                </c:pt>
                <c:pt idx="107">
                  <c:v>42460</c:v>
                </c:pt>
                <c:pt idx="108">
                  <c:v>42429</c:v>
                </c:pt>
                <c:pt idx="109">
                  <c:v>42400</c:v>
                </c:pt>
                <c:pt idx="110">
                  <c:v>42369</c:v>
                </c:pt>
                <c:pt idx="111">
                  <c:v>42338</c:v>
                </c:pt>
                <c:pt idx="112">
                  <c:v>42308</c:v>
                </c:pt>
                <c:pt idx="113">
                  <c:v>42277</c:v>
                </c:pt>
                <c:pt idx="114">
                  <c:v>42247</c:v>
                </c:pt>
                <c:pt idx="115">
                  <c:v>42216</c:v>
                </c:pt>
                <c:pt idx="116">
                  <c:v>42185</c:v>
                </c:pt>
                <c:pt idx="117">
                  <c:v>42155</c:v>
                </c:pt>
                <c:pt idx="118">
                  <c:v>42124</c:v>
                </c:pt>
                <c:pt idx="119">
                  <c:v>42094</c:v>
                </c:pt>
                <c:pt idx="120">
                  <c:v>42063</c:v>
                </c:pt>
                <c:pt idx="121">
                  <c:v>42035</c:v>
                </c:pt>
                <c:pt idx="122">
                  <c:v>42004</c:v>
                </c:pt>
                <c:pt idx="123">
                  <c:v>41973</c:v>
                </c:pt>
                <c:pt idx="124">
                  <c:v>41943</c:v>
                </c:pt>
                <c:pt idx="125">
                  <c:v>41912</c:v>
                </c:pt>
                <c:pt idx="126">
                  <c:v>41882</c:v>
                </c:pt>
                <c:pt idx="127">
                  <c:v>41851</c:v>
                </c:pt>
                <c:pt idx="128">
                  <c:v>41820</c:v>
                </c:pt>
                <c:pt idx="129">
                  <c:v>41790</c:v>
                </c:pt>
                <c:pt idx="130">
                  <c:v>41759</c:v>
                </c:pt>
                <c:pt idx="131">
                  <c:v>41729</c:v>
                </c:pt>
                <c:pt idx="132">
                  <c:v>41698</c:v>
                </c:pt>
                <c:pt idx="133">
                  <c:v>41670</c:v>
                </c:pt>
                <c:pt idx="134">
                  <c:v>41639</c:v>
                </c:pt>
                <c:pt idx="135">
                  <c:v>41608</c:v>
                </c:pt>
                <c:pt idx="136">
                  <c:v>41578</c:v>
                </c:pt>
                <c:pt idx="137">
                  <c:v>41547</c:v>
                </c:pt>
                <c:pt idx="138">
                  <c:v>41517</c:v>
                </c:pt>
                <c:pt idx="139">
                  <c:v>41486</c:v>
                </c:pt>
                <c:pt idx="140">
                  <c:v>41455</c:v>
                </c:pt>
                <c:pt idx="141">
                  <c:v>41425</c:v>
                </c:pt>
                <c:pt idx="142">
                  <c:v>41394</c:v>
                </c:pt>
                <c:pt idx="143">
                  <c:v>41364</c:v>
                </c:pt>
                <c:pt idx="144">
                  <c:v>41333</c:v>
                </c:pt>
                <c:pt idx="145">
                  <c:v>41305</c:v>
                </c:pt>
                <c:pt idx="146">
                  <c:v>41274</c:v>
                </c:pt>
                <c:pt idx="147">
                  <c:v>41243</c:v>
                </c:pt>
                <c:pt idx="148">
                  <c:v>41213</c:v>
                </c:pt>
                <c:pt idx="149">
                  <c:v>41182</c:v>
                </c:pt>
                <c:pt idx="150">
                  <c:v>41152</c:v>
                </c:pt>
                <c:pt idx="151">
                  <c:v>41121</c:v>
                </c:pt>
                <c:pt idx="152">
                  <c:v>41090</c:v>
                </c:pt>
                <c:pt idx="153">
                  <c:v>41060</c:v>
                </c:pt>
                <c:pt idx="154">
                  <c:v>41029</c:v>
                </c:pt>
                <c:pt idx="155">
                  <c:v>40999</c:v>
                </c:pt>
                <c:pt idx="156">
                  <c:v>40968</c:v>
                </c:pt>
                <c:pt idx="157">
                  <c:v>40939</c:v>
                </c:pt>
                <c:pt idx="158">
                  <c:v>40908</c:v>
                </c:pt>
                <c:pt idx="159">
                  <c:v>40877</c:v>
                </c:pt>
                <c:pt idx="160">
                  <c:v>40847</c:v>
                </c:pt>
                <c:pt idx="161">
                  <c:v>40816</c:v>
                </c:pt>
                <c:pt idx="162">
                  <c:v>40786</c:v>
                </c:pt>
                <c:pt idx="163">
                  <c:v>40755</c:v>
                </c:pt>
                <c:pt idx="164">
                  <c:v>40724</c:v>
                </c:pt>
                <c:pt idx="165">
                  <c:v>40694</c:v>
                </c:pt>
                <c:pt idx="166">
                  <c:v>40663</c:v>
                </c:pt>
                <c:pt idx="167">
                  <c:v>40633</c:v>
                </c:pt>
                <c:pt idx="168">
                  <c:v>40602</c:v>
                </c:pt>
                <c:pt idx="169">
                  <c:v>40574</c:v>
                </c:pt>
                <c:pt idx="170">
                  <c:v>40543</c:v>
                </c:pt>
                <c:pt idx="171">
                  <c:v>40512</c:v>
                </c:pt>
                <c:pt idx="172">
                  <c:v>40482</c:v>
                </c:pt>
                <c:pt idx="173">
                  <c:v>40451</c:v>
                </c:pt>
                <c:pt idx="174">
                  <c:v>40421</c:v>
                </c:pt>
                <c:pt idx="175">
                  <c:v>40390</c:v>
                </c:pt>
                <c:pt idx="176">
                  <c:v>40359</c:v>
                </c:pt>
                <c:pt idx="177">
                  <c:v>40329</c:v>
                </c:pt>
                <c:pt idx="178">
                  <c:v>40298</c:v>
                </c:pt>
                <c:pt idx="179">
                  <c:v>40268</c:v>
                </c:pt>
                <c:pt idx="180">
                  <c:v>40237</c:v>
                </c:pt>
                <c:pt idx="181">
                  <c:v>40209</c:v>
                </c:pt>
                <c:pt idx="182">
                  <c:v>40178</c:v>
                </c:pt>
                <c:pt idx="183">
                  <c:v>40147</c:v>
                </c:pt>
                <c:pt idx="184">
                  <c:v>40117</c:v>
                </c:pt>
                <c:pt idx="185">
                  <c:v>40086</c:v>
                </c:pt>
                <c:pt idx="186">
                  <c:v>40056</c:v>
                </c:pt>
                <c:pt idx="187">
                  <c:v>40025</c:v>
                </c:pt>
                <c:pt idx="188">
                  <c:v>39994</c:v>
                </c:pt>
                <c:pt idx="189">
                  <c:v>39964</c:v>
                </c:pt>
                <c:pt idx="190">
                  <c:v>39933</c:v>
                </c:pt>
                <c:pt idx="191">
                  <c:v>39903</c:v>
                </c:pt>
                <c:pt idx="192">
                  <c:v>39872</c:v>
                </c:pt>
                <c:pt idx="193">
                  <c:v>39844</c:v>
                </c:pt>
                <c:pt idx="194">
                  <c:v>39813</c:v>
                </c:pt>
                <c:pt idx="195">
                  <c:v>39782</c:v>
                </c:pt>
                <c:pt idx="196">
                  <c:v>39752</c:v>
                </c:pt>
                <c:pt idx="197">
                  <c:v>39721</c:v>
                </c:pt>
                <c:pt idx="198">
                  <c:v>39691</c:v>
                </c:pt>
                <c:pt idx="199">
                  <c:v>39660</c:v>
                </c:pt>
                <c:pt idx="200">
                  <c:v>39629</c:v>
                </c:pt>
                <c:pt idx="201">
                  <c:v>39599</c:v>
                </c:pt>
                <c:pt idx="202">
                  <c:v>39568</c:v>
                </c:pt>
                <c:pt idx="203">
                  <c:v>39538</c:v>
                </c:pt>
                <c:pt idx="204">
                  <c:v>39507</c:v>
                </c:pt>
                <c:pt idx="205">
                  <c:v>39478</c:v>
                </c:pt>
                <c:pt idx="206">
                  <c:v>39447</c:v>
                </c:pt>
                <c:pt idx="207">
                  <c:v>39416</c:v>
                </c:pt>
                <c:pt idx="208">
                  <c:v>39386</c:v>
                </c:pt>
                <c:pt idx="209">
                  <c:v>39355</c:v>
                </c:pt>
                <c:pt idx="210">
                  <c:v>39325</c:v>
                </c:pt>
                <c:pt idx="211">
                  <c:v>39294</c:v>
                </c:pt>
                <c:pt idx="212">
                  <c:v>39263</c:v>
                </c:pt>
                <c:pt idx="213">
                  <c:v>39233</c:v>
                </c:pt>
                <c:pt idx="214">
                  <c:v>39202</c:v>
                </c:pt>
                <c:pt idx="215">
                  <c:v>39172</c:v>
                </c:pt>
                <c:pt idx="216">
                  <c:v>39141</c:v>
                </c:pt>
                <c:pt idx="217">
                  <c:v>39113</c:v>
                </c:pt>
                <c:pt idx="218">
                  <c:v>39082</c:v>
                </c:pt>
                <c:pt idx="219">
                  <c:v>39051</c:v>
                </c:pt>
                <c:pt idx="220">
                  <c:v>39021</c:v>
                </c:pt>
                <c:pt idx="221">
                  <c:v>38990</c:v>
                </c:pt>
                <c:pt idx="222">
                  <c:v>38960</c:v>
                </c:pt>
                <c:pt idx="223">
                  <c:v>38929</c:v>
                </c:pt>
                <c:pt idx="224">
                  <c:v>38898</c:v>
                </c:pt>
                <c:pt idx="225">
                  <c:v>38868</c:v>
                </c:pt>
                <c:pt idx="226">
                  <c:v>38837</c:v>
                </c:pt>
                <c:pt idx="227">
                  <c:v>38807</c:v>
                </c:pt>
                <c:pt idx="228">
                  <c:v>38776</c:v>
                </c:pt>
                <c:pt idx="229">
                  <c:v>38748</c:v>
                </c:pt>
                <c:pt idx="230">
                  <c:v>38717</c:v>
                </c:pt>
                <c:pt idx="231">
                  <c:v>38686</c:v>
                </c:pt>
                <c:pt idx="232">
                  <c:v>38656</c:v>
                </c:pt>
                <c:pt idx="233">
                  <c:v>38625</c:v>
                </c:pt>
                <c:pt idx="234">
                  <c:v>38595</c:v>
                </c:pt>
                <c:pt idx="235">
                  <c:v>38564</c:v>
                </c:pt>
                <c:pt idx="236">
                  <c:v>38533</c:v>
                </c:pt>
                <c:pt idx="237">
                  <c:v>38503</c:v>
                </c:pt>
                <c:pt idx="238">
                  <c:v>38472</c:v>
                </c:pt>
                <c:pt idx="239">
                  <c:v>38442</c:v>
                </c:pt>
                <c:pt idx="240">
                  <c:v>38411</c:v>
                </c:pt>
                <c:pt idx="241">
                  <c:v>38383</c:v>
                </c:pt>
                <c:pt idx="242">
                  <c:v>38352</c:v>
                </c:pt>
                <c:pt idx="243">
                  <c:v>38321</c:v>
                </c:pt>
                <c:pt idx="244">
                  <c:v>38291</c:v>
                </c:pt>
                <c:pt idx="245">
                  <c:v>38260</c:v>
                </c:pt>
                <c:pt idx="246">
                  <c:v>38230</c:v>
                </c:pt>
                <c:pt idx="247">
                  <c:v>38199</c:v>
                </c:pt>
                <c:pt idx="248">
                  <c:v>38168</c:v>
                </c:pt>
                <c:pt idx="249">
                  <c:v>38138</c:v>
                </c:pt>
                <c:pt idx="250">
                  <c:v>38107</c:v>
                </c:pt>
                <c:pt idx="251">
                  <c:v>38077</c:v>
                </c:pt>
                <c:pt idx="252">
                  <c:v>38046</c:v>
                </c:pt>
                <c:pt idx="253">
                  <c:v>38017</c:v>
                </c:pt>
                <c:pt idx="254">
                  <c:v>37986</c:v>
                </c:pt>
                <c:pt idx="255">
                  <c:v>37955</c:v>
                </c:pt>
                <c:pt idx="256">
                  <c:v>37925</c:v>
                </c:pt>
                <c:pt idx="257">
                  <c:v>37894</c:v>
                </c:pt>
                <c:pt idx="258">
                  <c:v>37864</c:v>
                </c:pt>
                <c:pt idx="259">
                  <c:v>37833</c:v>
                </c:pt>
                <c:pt idx="260">
                  <c:v>37802</c:v>
                </c:pt>
                <c:pt idx="261">
                  <c:v>37772</c:v>
                </c:pt>
                <c:pt idx="262">
                  <c:v>37741</c:v>
                </c:pt>
                <c:pt idx="263">
                  <c:v>37711</c:v>
                </c:pt>
                <c:pt idx="264">
                  <c:v>37680</c:v>
                </c:pt>
                <c:pt idx="265">
                  <c:v>37652</c:v>
                </c:pt>
                <c:pt idx="266">
                  <c:v>37621</c:v>
                </c:pt>
                <c:pt idx="267">
                  <c:v>37590</c:v>
                </c:pt>
                <c:pt idx="268">
                  <c:v>37560</c:v>
                </c:pt>
                <c:pt idx="269">
                  <c:v>37529</c:v>
                </c:pt>
                <c:pt idx="270">
                  <c:v>37499</c:v>
                </c:pt>
                <c:pt idx="271">
                  <c:v>37468</c:v>
                </c:pt>
                <c:pt idx="272">
                  <c:v>37437</c:v>
                </c:pt>
                <c:pt idx="273">
                  <c:v>37407</c:v>
                </c:pt>
                <c:pt idx="274">
                  <c:v>37376</c:v>
                </c:pt>
                <c:pt idx="275">
                  <c:v>37346</c:v>
                </c:pt>
                <c:pt idx="276">
                  <c:v>37315</c:v>
                </c:pt>
                <c:pt idx="277">
                  <c:v>37287</c:v>
                </c:pt>
                <c:pt idx="278">
                  <c:v>37256</c:v>
                </c:pt>
                <c:pt idx="279">
                  <c:v>37225</c:v>
                </c:pt>
                <c:pt idx="280">
                  <c:v>37195</c:v>
                </c:pt>
                <c:pt idx="281">
                  <c:v>37164</c:v>
                </c:pt>
                <c:pt idx="282">
                  <c:v>37134</c:v>
                </c:pt>
                <c:pt idx="283">
                  <c:v>37103</c:v>
                </c:pt>
                <c:pt idx="284">
                  <c:v>37072</c:v>
                </c:pt>
                <c:pt idx="285">
                  <c:v>37042</c:v>
                </c:pt>
                <c:pt idx="286">
                  <c:v>37011</c:v>
                </c:pt>
                <c:pt idx="287">
                  <c:v>36981</c:v>
                </c:pt>
                <c:pt idx="288">
                  <c:v>36950</c:v>
                </c:pt>
                <c:pt idx="289">
                  <c:v>36922</c:v>
                </c:pt>
                <c:pt idx="290">
                  <c:v>36891</c:v>
                </c:pt>
                <c:pt idx="291">
                  <c:v>36860</c:v>
                </c:pt>
                <c:pt idx="292">
                  <c:v>36830</c:v>
                </c:pt>
                <c:pt idx="293">
                  <c:v>36799</c:v>
                </c:pt>
                <c:pt idx="294">
                  <c:v>36769</c:v>
                </c:pt>
                <c:pt idx="295">
                  <c:v>36738</c:v>
                </c:pt>
                <c:pt idx="296">
                  <c:v>36707</c:v>
                </c:pt>
                <c:pt idx="297">
                  <c:v>36677</c:v>
                </c:pt>
                <c:pt idx="298">
                  <c:v>36646</c:v>
                </c:pt>
                <c:pt idx="299">
                  <c:v>36616</c:v>
                </c:pt>
                <c:pt idx="300">
                  <c:v>36585</c:v>
                </c:pt>
                <c:pt idx="301">
                  <c:v>36556</c:v>
                </c:pt>
                <c:pt idx="302">
                  <c:v>36525</c:v>
                </c:pt>
                <c:pt idx="303">
                  <c:v>36494</c:v>
                </c:pt>
                <c:pt idx="304">
                  <c:v>36464</c:v>
                </c:pt>
                <c:pt idx="305">
                  <c:v>36433</c:v>
                </c:pt>
                <c:pt idx="306">
                  <c:v>36403</c:v>
                </c:pt>
                <c:pt idx="307">
                  <c:v>36372</c:v>
                </c:pt>
                <c:pt idx="308">
                  <c:v>36341</c:v>
                </c:pt>
                <c:pt idx="309">
                  <c:v>36311</c:v>
                </c:pt>
                <c:pt idx="310">
                  <c:v>36280</c:v>
                </c:pt>
                <c:pt idx="311">
                  <c:v>36250</c:v>
                </c:pt>
                <c:pt idx="312">
                  <c:v>36219</c:v>
                </c:pt>
                <c:pt idx="313">
                  <c:v>36191</c:v>
                </c:pt>
                <c:pt idx="314">
                  <c:v>36160</c:v>
                </c:pt>
                <c:pt idx="315">
                  <c:v>36129</c:v>
                </c:pt>
                <c:pt idx="316">
                  <c:v>36099</c:v>
                </c:pt>
                <c:pt idx="317">
                  <c:v>36068</c:v>
                </c:pt>
                <c:pt idx="318">
                  <c:v>36038</c:v>
                </c:pt>
                <c:pt idx="319">
                  <c:v>36007</c:v>
                </c:pt>
                <c:pt idx="320">
                  <c:v>35976</c:v>
                </c:pt>
                <c:pt idx="321">
                  <c:v>35946</c:v>
                </c:pt>
                <c:pt idx="322">
                  <c:v>35915</c:v>
                </c:pt>
                <c:pt idx="323">
                  <c:v>35885</c:v>
                </c:pt>
                <c:pt idx="324">
                  <c:v>35854</c:v>
                </c:pt>
                <c:pt idx="325">
                  <c:v>35826</c:v>
                </c:pt>
                <c:pt idx="326">
                  <c:v>35795</c:v>
                </c:pt>
                <c:pt idx="327">
                  <c:v>35764</c:v>
                </c:pt>
                <c:pt idx="328">
                  <c:v>35734</c:v>
                </c:pt>
                <c:pt idx="329">
                  <c:v>35703</c:v>
                </c:pt>
                <c:pt idx="330">
                  <c:v>35671</c:v>
                </c:pt>
                <c:pt idx="331">
                  <c:v>35642</c:v>
                </c:pt>
                <c:pt idx="332">
                  <c:v>35611</c:v>
                </c:pt>
                <c:pt idx="333">
                  <c:v>35580</c:v>
                </c:pt>
                <c:pt idx="334">
                  <c:v>35550</c:v>
                </c:pt>
                <c:pt idx="335">
                  <c:v>35520</c:v>
                </c:pt>
                <c:pt idx="336">
                  <c:v>35489</c:v>
                </c:pt>
                <c:pt idx="337">
                  <c:v>35461</c:v>
                </c:pt>
                <c:pt idx="338">
                  <c:v>35430</c:v>
                </c:pt>
                <c:pt idx="339">
                  <c:v>35398</c:v>
                </c:pt>
                <c:pt idx="340">
                  <c:v>35369</c:v>
                </c:pt>
                <c:pt idx="341">
                  <c:v>35338</c:v>
                </c:pt>
                <c:pt idx="342">
                  <c:v>35307</c:v>
                </c:pt>
                <c:pt idx="343">
                  <c:v>35277</c:v>
                </c:pt>
                <c:pt idx="344">
                  <c:v>35244</c:v>
                </c:pt>
                <c:pt idx="345">
                  <c:v>35216</c:v>
                </c:pt>
                <c:pt idx="346">
                  <c:v>35185</c:v>
                </c:pt>
                <c:pt idx="347">
                  <c:v>35153</c:v>
                </c:pt>
                <c:pt idx="348">
                  <c:v>35124</c:v>
                </c:pt>
                <c:pt idx="349">
                  <c:v>35095</c:v>
                </c:pt>
                <c:pt idx="350">
                  <c:v>35062</c:v>
                </c:pt>
                <c:pt idx="351">
                  <c:v>35033</c:v>
                </c:pt>
                <c:pt idx="352">
                  <c:v>35003</c:v>
                </c:pt>
                <c:pt idx="353">
                  <c:v>34971</c:v>
                </c:pt>
                <c:pt idx="354">
                  <c:v>34942</c:v>
                </c:pt>
                <c:pt idx="355">
                  <c:v>34911</c:v>
                </c:pt>
                <c:pt idx="356">
                  <c:v>34880</c:v>
                </c:pt>
                <c:pt idx="357">
                  <c:v>34850</c:v>
                </c:pt>
                <c:pt idx="358">
                  <c:v>34817</c:v>
                </c:pt>
                <c:pt idx="359">
                  <c:v>34789</c:v>
                </c:pt>
                <c:pt idx="360">
                  <c:v>34758</c:v>
                </c:pt>
                <c:pt idx="361">
                  <c:v>0</c:v>
                </c:pt>
              </c:numCache>
            </c:numRef>
          </c:cat>
          <c:val>
            <c:numRef>
              <c:f>SLIDE_4!$G$2:$G$1002</c:f>
              <c:numCache>
                <c:formatCode>0%</c:formatCode>
                <c:ptCount val="1001"/>
                <c:pt idx="0">
                  <c:v>3.9204469614629422E-2</c:v>
                </c:pt>
                <c:pt idx="1">
                  <c:v>3.929276851976149E-2</c:v>
                </c:pt>
                <c:pt idx="2">
                  <c:v>5.1301144379996888E-2</c:v>
                </c:pt>
                <c:pt idx="3">
                  <c:v>1.1020947348556298E-2</c:v>
                </c:pt>
                <c:pt idx="4">
                  <c:v>-9.3974161739355244E-3</c:v>
                </c:pt>
                <c:pt idx="5">
                  <c:v>-1.5112294006125015E-2</c:v>
                </c:pt>
                <c:pt idx="6">
                  <c:v>-2.9827798277982764E-2</c:v>
                </c:pt>
                <c:pt idx="7">
                  <c:v>-5.0793650793650724E-2</c:v>
                </c:pt>
                <c:pt idx="8">
                  <c:v>-1.5552269864739232E-2</c:v>
                </c:pt>
                <c:pt idx="9">
                  <c:v>8.7173330870808918E-3</c:v>
                </c:pt>
                <c:pt idx="10">
                  <c:v>-2.3381130696868979E-3</c:v>
                </c:pt>
                <c:pt idx="11">
                  <c:v>-2.5933930225378155E-2</c:v>
                </c:pt>
                <c:pt idx="12">
                  <c:v>-4.3935609720525792E-2</c:v>
                </c:pt>
                <c:pt idx="13">
                  <c:v>-6.3821765825284427E-2</c:v>
                </c:pt>
                <c:pt idx="14">
                  <c:v>-8.0139875265871074E-2</c:v>
                </c:pt>
                <c:pt idx="15">
                  <c:v>-6.0893914153050011E-2</c:v>
                </c:pt>
                <c:pt idx="16">
                  <c:v>-1.8340945068141767E-2</c:v>
                </c:pt>
                <c:pt idx="17">
                  <c:v>-1.9465546518902643E-2</c:v>
                </c:pt>
                <c:pt idx="18">
                  <c:v>-5.4990512982683981E-2</c:v>
                </c:pt>
                <c:pt idx="19">
                  <c:v>-3.193407159412831E-2</c:v>
                </c:pt>
                <c:pt idx="20">
                  <c:v>-8.1869678889857078E-2</c:v>
                </c:pt>
                <c:pt idx="21">
                  <c:v>-0.13980459130987366</c:v>
                </c:pt>
                <c:pt idx="22">
                  <c:v>-0.14898412846461151</c:v>
                </c:pt>
                <c:pt idx="23">
                  <c:v>-0.13205970902098008</c:v>
                </c:pt>
                <c:pt idx="24">
                  <c:v>-9.9988514611055623E-2</c:v>
                </c:pt>
                <c:pt idx="25">
                  <c:v>-4.4464267334545671E-2</c:v>
                </c:pt>
                <c:pt idx="26">
                  <c:v>-4.0687520533969623E-2</c:v>
                </c:pt>
                <c:pt idx="27">
                  <c:v>7.0894331998028193E-5</c:v>
                </c:pt>
                <c:pt idx="28">
                  <c:v>-3.779894254000471E-2</c:v>
                </c:pt>
                <c:pt idx="29">
                  <c:v>1.0311698631126687E-2</c:v>
                </c:pt>
                <c:pt idx="30">
                  <c:v>4.5332713887499043E-2</c:v>
                </c:pt>
                <c:pt idx="31">
                  <c:v>3.6019210245464173E-2</c:v>
                </c:pt>
                <c:pt idx="32">
                  <c:v>7.3165467625899261E-2</c:v>
                </c:pt>
                <c:pt idx="33">
                  <c:v>0.14750063805738889</c:v>
                </c:pt>
                <c:pt idx="34">
                  <c:v>0.20898720141329452</c:v>
                </c:pt>
                <c:pt idx="35">
                  <c:v>0.252092050209205</c:v>
                </c:pt>
                <c:pt idx="36">
                  <c:v>0.25266165166276155</c:v>
                </c:pt>
                <c:pt idx="37">
                  <c:v>0.27165637747867644</c:v>
                </c:pt>
                <c:pt idx="38">
                  <c:v>0.30305761474504833</c:v>
                </c:pt>
                <c:pt idx="39">
                  <c:v>0.31700940687659007</c:v>
                </c:pt>
                <c:pt idx="40">
                  <c:v>0.39455051516187312</c:v>
                </c:pt>
                <c:pt idx="41">
                  <c:v>0.36402601241501631</c:v>
                </c:pt>
                <c:pt idx="42">
                  <c:v>0.41767149660553238</c:v>
                </c:pt>
                <c:pt idx="43">
                  <c:v>0.48832530311854727</c:v>
                </c:pt>
                <c:pt idx="44">
                  <c:v>0.54388692971982344</c:v>
                </c:pt>
                <c:pt idx="45">
                  <c:v>0.49417084332098482</c:v>
                </c:pt>
                <c:pt idx="46">
                  <c:v>0.50635563230756175</c:v>
                </c:pt>
                <c:pt idx="47">
                  <c:v>0.36866558616963818</c:v>
                </c:pt>
                <c:pt idx="48">
                  <c:v>0.23140391283440054</c:v>
                </c:pt>
                <c:pt idx="49">
                  <c:v>0.1342009550436698</c:v>
                </c:pt>
                <c:pt idx="50">
                  <c:v>0.10515961950296338</c:v>
                </c:pt>
                <c:pt idx="51">
                  <c:v>0.10860676948556058</c:v>
                </c:pt>
                <c:pt idx="52">
                  <c:v>5.1553273427471069E-2</c:v>
                </c:pt>
                <c:pt idx="53">
                  <c:v>4.7449492994813713E-2</c:v>
                </c:pt>
                <c:pt idx="54">
                  <c:v>1.9656463902880006E-2</c:v>
                </c:pt>
                <c:pt idx="55">
                  <c:v>-6.3051890068459238E-2</c:v>
                </c:pt>
                <c:pt idx="56">
                  <c:v>-0.11704709834015747</c:v>
                </c:pt>
                <c:pt idx="57">
                  <c:v>-0.11741513607077603</c:v>
                </c:pt>
                <c:pt idx="58">
                  <c:v>-0.16314056243929009</c:v>
                </c:pt>
                <c:pt idx="59">
                  <c:v>-0.13200468933177023</c:v>
                </c:pt>
                <c:pt idx="60">
                  <c:v>-4.292323716784141E-2</c:v>
                </c:pt>
                <c:pt idx="61">
                  <c:v>-2.0977157667805058E-2</c:v>
                </c:pt>
                <c:pt idx="62">
                  <c:v>-1.8549747048903997E-2</c:v>
                </c:pt>
                <c:pt idx="63">
                  <c:v>-7.1459464654716753E-2</c:v>
                </c:pt>
                <c:pt idx="64">
                  <c:v>-6.3994424819167062E-2</c:v>
                </c:pt>
                <c:pt idx="65">
                  <c:v>-6.5983853476322407E-2</c:v>
                </c:pt>
                <c:pt idx="66">
                  <c:v>-5.8990812308589824E-2</c:v>
                </c:pt>
                <c:pt idx="67">
                  <c:v>-6.9194006418396237E-2</c:v>
                </c:pt>
                <c:pt idx="68">
                  <c:v>-7.114390471635812E-2</c:v>
                </c:pt>
                <c:pt idx="69">
                  <c:v>-6.7918524659959179E-2</c:v>
                </c:pt>
                <c:pt idx="70">
                  <c:v>-5.1696248034149739E-2</c:v>
                </c:pt>
                <c:pt idx="71">
                  <c:v>-2.375938472807182E-2</c:v>
                </c:pt>
                <c:pt idx="72">
                  <c:v>-6.9972290432314344E-2</c:v>
                </c:pt>
                <c:pt idx="73">
                  <c:v>-6.9028504419989201E-2</c:v>
                </c:pt>
                <c:pt idx="74">
                  <c:v>-5.3592080307165557E-2</c:v>
                </c:pt>
                <c:pt idx="75">
                  <c:v>-3.085485410893507E-2</c:v>
                </c:pt>
                <c:pt idx="76">
                  <c:v>-2.6869650624386177E-2</c:v>
                </c:pt>
                <c:pt idx="77">
                  <c:v>-2.8947861087709414E-2</c:v>
                </c:pt>
                <c:pt idx="78">
                  <c:v>-5.5596363970250584E-2</c:v>
                </c:pt>
                <c:pt idx="79">
                  <c:v>-1.9491103363969753E-2</c:v>
                </c:pt>
                <c:pt idx="80">
                  <c:v>-1.6837203053981953E-2</c:v>
                </c:pt>
                <c:pt idx="81">
                  <c:v>2.7798249654537033E-2</c:v>
                </c:pt>
                <c:pt idx="82">
                  <c:v>4.8428887737315796E-2</c:v>
                </c:pt>
                <c:pt idx="83">
                  <c:v>1.3666210352908381E-2</c:v>
                </c:pt>
                <c:pt idx="84">
                  <c:v>2.6074293243336877E-2</c:v>
                </c:pt>
                <c:pt idx="85">
                  <c:v>2.5365921335583907E-2</c:v>
                </c:pt>
                <c:pt idx="86">
                  <c:v>2.1887113548265003E-2</c:v>
                </c:pt>
                <c:pt idx="87">
                  <c:v>2.0120676548840866E-2</c:v>
                </c:pt>
                <c:pt idx="88">
                  <c:v>5.956687645572134E-2</c:v>
                </c:pt>
                <c:pt idx="89">
                  <c:v>6.1822880429380778E-2</c:v>
                </c:pt>
                <c:pt idx="90">
                  <c:v>8.1502445321615546E-2</c:v>
                </c:pt>
                <c:pt idx="91">
                  <c:v>8.2510353615801169E-2</c:v>
                </c:pt>
                <c:pt idx="92">
                  <c:v>8.2162240744330317E-2</c:v>
                </c:pt>
                <c:pt idx="93">
                  <c:v>5.3116662624302702E-2</c:v>
                </c:pt>
                <c:pt idx="94">
                  <c:v>1.6497066922064096E-2</c:v>
                </c:pt>
                <c:pt idx="95">
                  <c:v>7.4064844119919426E-2</c:v>
                </c:pt>
                <c:pt idx="96">
                  <c:v>0.12767510361546286</c:v>
                </c:pt>
                <c:pt idx="97">
                  <c:v>0.12839847623023548</c:v>
                </c:pt>
                <c:pt idx="98">
                  <c:v>0.12911662663464107</c:v>
                </c:pt>
                <c:pt idx="99">
                  <c:v>9.5622299724116289E-2</c:v>
                </c:pt>
                <c:pt idx="100">
                  <c:v>2.1333670757940126E-2</c:v>
                </c:pt>
                <c:pt idx="101">
                  <c:v>-1.7116066777466132E-3</c:v>
                </c:pt>
                <c:pt idx="102">
                  <c:v>-8.5897120354417877E-3</c:v>
                </c:pt>
                <c:pt idx="103">
                  <c:v>-5.6046981991860756E-3</c:v>
                </c:pt>
                <c:pt idx="104">
                  <c:v>-3.183278988482019E-2</c:v>
                </c:pt>
                <c:pt idx="105">
                  <c:v>-2.9288505909497609E-2</c:v>
                </c:pt>
                <c:pt idx="106">
                  <c:v>-8.3105781787961019E-3</c:v>
                </c:pt>
                <c:pt idx="107">
                  <c:v>-3.3037736758398051E-2</c:v>
                </c:pt>
                <c:pt idx="108">
                  <c:v>-8.8591656371757144E-2</c:v>
                </c:pt>
                <c:pt idx="109">
                  <c:v>-9.2768374955616073E-2</c:v>
                </c:pt>
                <c:pt idx="110">
                  <c:v>-0.14403198172472875</c:v>
                </c:pt>
                <c:pt idx="111">
                  <c:v>-0.15489178250923796</c:v>
                </c:pt>
                <c:pt idx="112">
                  <c:v>-0.13895668090298974</c:v>
                </c:pt>
                <c:pt idx="113">
                  <c:v>-0.14847281483672004</c:v>
                </c:pt>
                <c:pt idx="114">
                  <c:v>-0.16024223384246528</c:v>
                </c:pt>
                <c:pt idx="115">
                  <c:v>-0.1598869940835671</c:v>
                </c:pt>
                <c:pt idx="116">
                  <c:v>-0.14123690572119252</c:v>
                </c:pt>
                <c:pt idx="117">
                  <c:v>-0.14709130705435847</c:v>
                </c:pt>
                <c:pt idx="118">
                  <c:v>-0.15996808616734826</c:v>
                </c:pt>
                <c:pt idx="119">
                  <c:v>-0.15941500567169009</c:v>
                </c:pt>
                <c:pt idx="120">
                  <c:v>-0.12040790738496265</c:v>
                </c:pt>
                <c:pt idx="121">
                  <c:v>-7.7579806978470778E-2</c:v>
                </c:pt>
                <c:pt idx="122">
                  <c:v>-4.077920939609081E-2</c:v>
                </c:pt>
                <c:pt idx="123">
                  <c:v>-1.8374176832559597E-2</c:v>
                </c:pt>
                <c:pt idx="124">
                  <c:v>3.6303197305691537E-3</c:v>
                </c:pt>
                <c:pt idx="125">
                  <c:v>1.251149560493614E-2</c:v>
                </c:pt>
                <c:pt idx="126">
                  <c:v>2.2982916102841644E-2</c:v>
                </c:pt>
                <c:pt idx="127">
                  <c:v>4.3850838764825317E-2</c:v>
                </c:pt>
                <c:pt idx="128">
                  <c:v>6.0411860206784462E-2</c:v>
                </c:pt>
                <c:pt idx="129">
                  <c:v>5.2966549668034046E-2</c:v>
                </c:pt>
                <c:pt idx="130">
                  <c:v>4.81038591796632E-2</c:v>
                </c:pt>
                <c:pt idx="131">
                  <c:v>2.8971611988828361E-2</c:v>
                </c:pt>
                <c:pt idx="132">
                  <c:v>1.695518389048134E-3</c:v>
                </c:pt>
                <c:pt idx="133">
                  <c:v>-6.8237304687499889E-2</c:v>
                </c:pt>
                <c:pt idx="134">
                  <c:v>-5.7243787055591078E-2</c:v>
                </c:pt>
                <c:pt idx="135">
                  <c:v>-4.2029495108279802E-2</c:v>
                </c:pt>
                <c:pt idx="136">
                  <c:v>-3.9692540322580738E-2</c:v>
                </c:pt>
                <c:pt idx="137">
                  <c:v>-5.9801733325290041E-2</c:v>
                </c:pt>
                <c:pt idx="138">
                  <c:v>-3.615243529651524E-2</c:v>
                </c:pt>
                <c:pt idx="139">
                  <c:v>-2.6787014121415043E-2</c:v>
                </c:pt>
                <c:pt idx="140">
                  <c:v>-1.5686109592497499E-2</c:v>
                </c:pt>
                <c:pt idx="141">
                  <c:v>1.3126693766938313E-3</c:v>
                </c:pt>
                <c:pt idx="142">
                  <c:v>-2.6616743315290514E-2</c:v>
                </c:pt>
                <c:pt idx="143">
                  <c:v>-3.499738525282603E-2</c:v>
                </c:pt>
                <c:pt idx="144">
                  <c:v>-5.1106344098835965E-2</c:v>
                </c:pt>
                <c:pt idx="145">
                  <c:v>-1.4989979959919908E-2</c:v>
                </c:pt>
                <c:pt idx="146">
                  <c:v>4.2737702537292144E-3</c:v>
                </c:pt>
                <c:pt idx="147">
                  <c:v>-1.3326530612244869E-2</c:v>
                </c:pt>
                <c:pt idx="148">
                  <c:v>-6.6773807890559089E-2</c:v>
                </c:pt>
                <c:pt idx="149">
                  <c:v>-1.2411629200095309E-2</c:v>
                </c:pt>
                <c:pt idx="150">
                  <c:v>-9.8441978393473906E-2</c:v>
                </c:pt>
                <c:pt idx="151">
                  <c:v>-0.13215413771320272</c:v>
                </c:pt>
                <c:pt idx="152">
                  <c:v>-0.13578048337270576</c:v>
                </c:pt>
                <c:pt idx="153">
                  <c:v>-0.16333941508865779</c:v>
                </c:pt>
                <c:pt idx="154">
                  <c:v>-0.1372693597373642</c:v>
                </c:pt>
                <c:pt idx="155">
                  <c:v>-0.13571490656236418</c:v>
                </c:pt>
                <c:pt idx="156">
                  <c:v>-0.11014882109653923</c:v>
                </c:pt>
                <c:pt idx="157">
                  <c:v>-0.10000901794571204</c:v>
                </c:pt>
                <c:pt idx="158">
                  <c:v>-7.364557107989167E-2</c:v>
                </c:pt>
                <c:pt idx="159">
                  <c:v>1.2480370278535435E-2</c:v>
                </c:pt>
                <c:pt idx="160">
                  <c:v>4.1221966002081611E-2</c:v>
                </c:pt>
                <c:pt idx="161">
                  <c:v>3.3452366293149405E-2</c:v>
                </c:pt>
                <c:pt idx="162">
                  <c:v>0.19603577471597777</c:v>
                </c:pt>
                <c:pt idx="163">
                  <c:v>0.26333910981393638</c:v>
                </c:pt>
                <c:pt idx="164">
                  <c:v>0.31371004320943441</c:v>
                </c:pt>
                <c:pt idx="165">
                  <c:v>0.32874358612248722</c:v>
                </c:pt>
                <c:pt idx="166">
                  <c:v>0.28022385543793416</c:v>
                </c:pt>
                <c:pt idx="167">
                  <c:v>0.33416053992624706</c:v>
                </c:pt>
                <c:pt idx="168">
                  <c:v>0.32340007485029942</c:v>
                </c:pt>
                <c:pt idx="169">
                  <c:v>0.33444848251462145</c:v>
                </c:pt>
                <c:pt idx="170">
                  <c:v>0.23555671645335186</c:v>
                </c:pt>
                <c:pt idx="171">
                  <c:v>0.16737824734061801</c:v>
                </c:pt>
                <c:pt idx="172">
                  <c:v>0.25890815671162493</c:v>
                </c:pt>
                <c:pt idx="173">
                  <c:v>0.30853720761608083</c:v>
                </c:pt>
                <c:pt idx="174">
                  <c:v>0.19278150555672058</c:v>
                </c:pt>
                <c:pt idx="175">
                  <c:v>0.1801302405683225</c:v>
                </c:pt>
                <c:pt idx="176">
                  <c:v>0.1608746258729632</c:v>
                </c:pt>
                <c:pt idx="177">
                  <c:v>0.17410048084894703</c:v>
                </c:pt>
                <c:pt idx="178">
                  <c:v>0.31597160603371766</c:v>
                </c:pt>
                <c:pt idx="179">
                  <c:v>0.34543014946796879</c:v>
                </c:pt>
                <c:pt idx="180">
                  <c:v>0.37285250955332172</c:v>
                </c:pt>
                <c:pt idx="181">
                  <c:v>0.29351514585473693</c:v>
                </c:pt>
                <c:pt idx="182">
                  <c:v>0.33658118573060825</c:v>
                </c:pt>
                <c:pt idx="183">
                  <c:v>0.28520941191059301</c:v>
                </c:pt>
                <c:pt idx="184">
                  <c:v>0.13629729098552068</c:v>
                </c:pt>
                <c:pt idx="185">
                  <c:v>-9.754738015607578E-2</c:v>
                </c:pt>
                <c:pt idx="186">
                  <c:v>-0.13037928519328967</c:v>
                </c:pt>
                <c:pt idx="187">
                  <c:v>-0.19174387750663358</c:v>
                </c:pt>
                <c:pt idx="188">
                  <c:v>-0.24303006146552275</c:v>
                </c:pt>
                <c:pt idx="189">
                  <c:v>-0.2064473684210526</c:v>
                </c:pt>
                <c:pt idx="190">
                  <c:v>-0.28045458414914437</c:v>
                </c:pt>
                <c:pt idx="191">
                  <c:v>-0.28835050630662629</c:v>
                </c:pt>
                <c:pt idx="192">
                  <c:v>-0.335616146100017</c:v>
                </c:pt>
                <c:pt idx="193">
                  <c:v>-0.24754029235382313</c:v>
                </c:pt>
                <c:pt idx="194">
                  <c:v>-0.23783260764392844</c:v>
                </c:pt>
                <c:pt idx="195">
                  <c:v>-0.22014844184416027</c:v>
                </c:pt>
                <c:pt idx="196">
                  <c:v>-0.17709234169309118</c:v>
                </c:pt>
                <c:pt idx="197">
                  <c:v>-1.2256427442907114E-2</c:v>
                </c:pt>
                <c:pt idx="198">
                  <c:v>8.2804748624034419E-2</c:v>
                </c:pt>
                <c:pt idx="199">
                  <c:v>0.11678406606752478</c:v>
                </c:pt>
                <c:pt idx="200">
                  <c:v>0.17643139190523205</c:v>
                </c:pt>
                <c:pt idx="201">
                  <c:v>0.1381220985374132</c:v>
                </c:pt>
                <c:pt idx="202">
                  <c:v>0.20201580926555973</c:v>
                </c:pt>
                <c:pt idx="203">
                  <c:v>0.16388824274379044</c:v>
                </c:pt>
                <c:pt idx="204">
                  <c:v>0.26003387187827642</c:v>
                </c:pt>
                <c:pt idx="205">
                  <c:v>0.18206739955140816</c:v>
                </c:pt>
                <c:pt idx="206">
                  <c:v>0.14088588381399192</c:v>
                </c:pt>
                <c:pt idx="207">
                  <c:v>0.14881266490765177</c:v>
                </c:pt>
                <c:pt idx="208">
                  <c:v>0.18392537186086844</c:v>
                </c:pt>
                <c:pt idx="209">
                  <c:v>0.21418398488591772</c:v>
                </c:pt>
                <c:pt idx="210">
                  <c:v>0.18166705552963136</c:v>
                </c:pt>
                <c:pt idx="211">
                  <c:v>0.21657161431399774</c:v>
                </c:pt>
                <c:pt idx="212">
                  <c:v>0.19910037878787867</c:v>
                </c:pt>
                <c:pt idx="213">
                  <c:v>0.20753465943339355</c:v>
                </c:pt>
                <c:pt idx="214">
                  <c:v>0.19401936528299601</c:v>
                </c:pt>
                <c:pt idx="215">
                  <c:v>0.23546316697001624</c:v>
                </c:pt>
                <c:pt idx="216">
                  <c:v>0.19480310914113197</c:v>
                </c:pt>
                <c:pt idx="217">
                  <c:v>0.1604434447300771</c:v>
                </c:pt>
                <c:pt idx="218">
                  <c:v>0.19583512095310396</c:v>
                </c:pt>
                <c:pt idx="219">
                  <c:v>0.22349463096370825</c:v>
                </c:pt>
                <c:pt idx="220">
                  <c:v>0.18049353701527604</c:v>
                </c:pt>
                <c:pt idx="221">
                  <c:v>0.16781507756016434</c:v>
                </c:pt>
                <c:pt idx="222">
                  <c:v>0.17300126577948061</c:v>
                </c:pt>
                <c:pt idx="223">
                  <c:v>0.15858125920093147</c:v>
                </c:pt>
                <c:pt idx="224">
                  <c:v>0.14880163182049988</c:v>
                </c:pt>
                <c:pt idx="225">
                  <c:v>0.11924439197166481</c:v>
                </c:pt>
                <c:pt idx="226">
                  <c:v>8.378575211864403E-2</c:v>
                </c:pt>
                <c:pt idx="227">
                  <c:v>5.0518265069940727E-2</c:v>
                </c:pt>
                <c:pt idx="228">
                  <c:v>5.1895398337725274E-2</c:v>
                </c:pt>
                <c:pt idx="229">
                  <c:v>7.4140549496064967E-2</c:v>
                </c:pt>
                <c:pt idx="230">
                  <c:v>3.4269720449192631E-2</c:v>
                </c:pt>
                <c:pt idx="231">
                  <c:v>-2.9419525065963126E-2</c:v>
                </c:pt>
                <c:pt idx="232">
                  <c:v>2.6998138059444399E-2</c:v>
                </c:pt>
                <c:pt idx="233">
                  <c:v>-1.2543223269374515E-3</c:v>
                </c:pt>
                <c:pt idx="234">
                  <c:v>-1.6751320259679181E-2</c:v>
                </c:pt>
                <c:pt idx="235">
                  <c:v>6.5821214418635421E-3</c:v>
                </c:pt>
                <c:pt idx="236">
                  <c:v>1.0269267756559897E-2</c:v>
                </c:pt>
                <c:pt idx="237">
                  <c:v>-1.0745153001635255E-2</c:v>
                </c:pt>
                <c:pt idx="238">
                  <c:v>-9.5088202505083652E-3</c:v>
                </c:pt>
                <c:pt idx="239">
                  <c:v>-2.396621157057266E-2</c:v>
                </c:pt>
                <c:pt idx="240">
                  <c:v>-1.7950164239025734E-2</c:v>
                </c:pt>
                <c:pt idx="241">
                  <c:v>-5.3556715188133319E-3</c:v>
                </c:pt>
                <c:pt idx="242">
                  <c:v>3.3112349248889394E-2</c:v>
                </c:pt>
                <c:pt idx="243">
                  <c:v>9.7397661877013153E-2</c:v>
                </c:pt>
                <c:pt idx="244">
                  <c:v>3.8010021474588429E-2</c:v>
                </c:pt>
                <c:pt idx="245">
                  <c:v>0.1002200589310358</c:v>
                </c:pt>
                <c:pt idx="246">
                  <c:v>0.16960421748367294</c:v>
                </c:pt>
                <c:pt idx="247">
                  <c:v>0.15545114278888272</c:v>
                </c:pt>
                <c:pt idx="248">
                  <c:v>0.1690355737573277</c:v>
                </c:pt>
                <c:pt idx="249">
                  <c:v>0.19638294474608764</c:v>
                </c:pt>
                <c:pt idx="250">
                  <c:v>0.23189400977501329</c:v>
                </c:pt>
                <c:pt idx="251">
                  <c:v>0.23127469160686931</c:v>
                </c:pt>
                <c:pt idx="252">
                  <c:v>0.2049334346140006</c:v>
                </c:pt>
                <c:pt idx="253">
                  <c:v>0.16446789797713279</c:v>
                </c:pt>
                <c:pt idx="254">
                  <c:v>0.16073840612336787</c:v>
                </c:pt>
                <c:pt idx="255">
                  <c:v>0.14486387933535005</c:v>
                </c:pt>
                <c:pt idx="256">
                  <c:v>0.1820951091555254</c:v>
                </c:pt>
                <c:pt idx="257">
                  <c:v>0.13026432275199196</c:v>
                </c:pt>
                <c:pt idx="258">
                  <c:v>8.9872223651487948E-2</c:v>
                </c:pt>
                <c:pt idx="259">
                  <c:v>7.2789406236650978E-2</c:v>
                </c:pt>
                <c:pt idx="260">
                  <c:v>6.91564713457824E-2</c:v>
                </c:pt>
                <c:pt idx="261">
                  <c:v>0.12854246451903584</c:v>
                </c:pt>
                <c:pt idx="262">
                  <c:v>0.16262797032027798</c:v>
                </c:pt>
                <c:pt idx="263">
                  <c:v>0.12939355308686951</c:v>
                </c:pt>
                <c:pt idx="264">
                  <c:v>0.15865295534556245</c:v>
                </c:pt>
                <c:pt idx="265">
                  <c:v>0.17812735493594567</c:v>
                </c:pt>
                <c:pt idx="266">
                  <c:v>0.15186232909005182</c:v>
                </c:pt>
                <c:pt idx="267">
                  <c:v>0.11109576427256007</c:v>
                </c:pt>
                <c:pt idx="268">
                  <c:v>0.14949907596537315</c:v>
                </c:pt>
                <c:pt idx="269">
                  <c:v>8.4884518637091233E-2</c:v>
                </c:pt>
                <c:pt idx="270">
                  <c:v>-3.3333333333332993E-3</c:v>
                </c:pt>
                <c:pt idx="271">
                  <c:v>-2.0911752404851547E-2</c:v>
                </c:pt>
                <c:pt idx="272">
                  <c:v>-3.5503464795962891E-3</c:v>
                </c:pt>
                <c:pt idx="273">
                  <c:v>-3.4538257427465302E-2</c:v>
                </c:pt>
                <c:pt idx="274">
                  <c:v>-6.6584841976066289E-2</c:v>
                </c:pt>
                <c:pt idx="275">
                  <c:v>-2.2605909576361771E-2</c:v>
                </c:pt>
                <c:pt idx="276">
                  <c:v>-4.2278514706534764E-2</c:v>
                </c:pt>
                <c:pt idx="277">
                  <c:v>-5.5600035584022822E-2</c:v>
                </c:pt>
                <c:pt idx="278">
                  <c:v>-5.3082726907451305E-2</c:v>
                </c:pt>
                <c:pt idx="279">
                  <c:v>-3.6080415390760345E-2</c:v>
                </c:pt>
                <c:pt idx="280">
                  <c:v>-6.8539071347678338E-2</c:v>
                </c:pt>
                <c:pt idx="281">
                  <c:v>-2.3665996874302264E-2</c:v>
                </c:pt>
                <c:pt idx="282">
                  <c:v>6.465262295827845E-2</c:v>
                </c:pt>
                <c:pt idx="283">
                  <c:v>9.6939945864109811E-2</c:v>
                </c:pt>
                <c:pt idx="284">
                  <c:v>3.9345574178633269E-2</c:v>
                </c:pt>
                <c:pt idx="285">
                  <c:v>-1.8235394601981647E-2</c:v>
                </c:pt>
                <c:pt idx="286">
                  <c:v>3.3425693803050827E-3</c:v>
                </c:pt>
                <c:pt idx="287">
                  <c:v>-1.4429191702118316E-2</c:v>
                </c:pt>
                <c:pt idx="288">
                  <c:v>2.1433750226572457E-2</c:v>
                </c:pt>
                <c:pt idx="289">
                  <c:v>-9.3320890547932134E-4</c:v>
                </c:pt>
                <c:pt idx="290">
                  <c:v>-1.4345434543454272E-2</c:v>
                </c:pt>
                <c:pt idx="291">
                  <c:v>-2.0048708358702205E-2</c:v>
                </c:pt>
                <c:pt idx="292">
                  <c:v>-4.7300504941521715E-2</c:v>
                </c:pt>
                <c:pt idx="293">
                  <c:v>-4.1309931506849362E-2</c:v>
                </c:pt>
                <c:pt idx="294">
                  <c:v>-2.9238991210635557E-2</c:v>
                </c:pt>
                <c:pt idx="295">
                  <c:v>-2.8567608521258614E-2</c:v>
                </c:pt>
                <c:pt idx="296">
                  <c:v>1.028566295364719E-2</c:v>
                </c:pt>
                <c:pt idx="297">
                  <c:v>4.3075415385986027E-2</c:v>
                </c:pt>
                <c:pt idx="298">
                  <c:v>1.7907507722612737E-2</c:v>
                </c:pt>
                <c:pt idx="299">
                  <c:v>1.0190066900004346E-2</c:v>
                </c:pt>
                <c:pt idx="300">
                  <c:v>-1.7715659218374369E-2</c:v>
                </c:pt>
                <c:pt idx="301">
                  <c:v>-4.0424715363950314E-2</c:v>
                </c:pt>
                <c:pt idx="302">
                  <c:v>-3.3883173199557803E-2</c:v>
                </c:pt>
                <c:pt idx="303">
                  <c:v>-2.7038463165912185E-2</c:v>
                </c:pt>
                <c:pt idx="304">
                  <c:v>-7.7036446922923774E-2</c:v>
                </c:pt>
                <c:pt idx="305">
                  <c:v>-9.0271828023989364E-2</c:v>
                </c:pt>
                <c:pt idx="306">
                  <c:v>-0.11524032825322394</c:v>
                </c:pt>
                <c:pt idx="307">
                  <c:v>-0.15392156862745099</c:v>
                </c:pt>
                <c:pt idx="308">
                  <c:v>-0.17224969327434303</c:v>
                </c:pt>
                <c:pt idx="309">
                  <c:v>-0.1861291375122357</c:v>
                </c:pt>
                <c:pt idx="310">
                  <c:v>-0.18845371312309256</c:v>
                </c:pt>
                <c:pt idx="311">
                  <c:v>-0.16111647959562925</c:v>
                </c:pt>
                <c:pt idx="312">
                  <c:v>-0.15356793007309177</c:v>
                </c:pt>
                <c:pt idx="313">
                  <c:v>-0.1204335758757783</c:v>
                </c:pt>
                <c:pt idx="314">
                  <c:v>-0.13461609212317427</c:v>
                </c:pt>
                <c:pt idx="315">
                  <c:v>-0.20150690948406935</c:v>
                </c:pt>
                <c:pt idx="316">
                  <c:v>-0.1573241138560687</c:v>
                </c:pt>
                <c:pt idx="317">
                  <c:v>-0.12600408441116417</c:v>
                </c:pt>
                <c:pt idx="318">
                  <c:v>-0.13165931455717672</c:v>
                </c:pt>
                <c:pt idx="319">
                  <c:v>-9.9001155126724139E-2</c:v>
                </c:pt>
                <c:pt idx="320">
                  <c:v>-7.9374315443592525E-2</c:v>
                </c:pt>
                <c:pt idx="321">
                  <c:v>-5.9691825185791192E-2</c:v>
                </c:pt>
                <c:pt idx="322">
                  <c:v>-5.4612901009823411E-2</c:v>
                </c:pt>
                <c:pt idx="323">
                  <c:v>-9.205642167780248E-2</c:v>
                </c:pt>
                <c:pt idx="324">
                  <c:v>-0.10986652357636328</c:v>
                </c:pt>
                <c:pt idx="325">
                  <c:v>-8.7230400547757658E-2</c:v>
                </c:pt>
                <c:pt idx="326">
                  <c:v>-5.6935674137811421E-2</c:v>
                </c:pt>
                <c:pt idx="327">
                  <c:v>2.3586373854401099E-2</c:v>
                </c:pt>
                <c:pt idx="328">
                  <c:v>2.8587211711089688E-2</c:v>
                </c:pt>
                <c:pt idx="329">
                  <c:v>-3.4092777065456881E-2</c:v>
                </c:pt>
                <c:pt idx="330">
                  <c:v>-5.7321988356471176E-2</c:v>
                </c:pt>
                <c:pt idx="331">
                  <c:v>-5.6239579325381595E-2</c:v>
                </c:pt>
                <c:pt idx="332">
                  <c:v>-5.2505269985406167E-2</c:v>
                </c:pt>
                <c:pt idx="333">
                  <c:v>-5.2580582649699781E-2</c:v>
                </c:pt>
                <c:pt idx="334">
                  <c:v>-2.9500983366112288E-2</c:v>
                </c:pt>
                <c:pt idx="335">
                  <c:v>2.4228389727992239E-2</c:v>
                </c:pt>
                <c:pt idx="336">
                  <c:v>4.3025045473625401E-2</c:v>
                </c:pt>
                <c:pt idx="337">
                  <c:v>2.1721641190667773E-2</c:v>
                </c:pt>
                <c:pt idx="338">
                  <c:v>-3.0439294361812586E-3</c:v>
                </c:pt>
                <c:pt idx="339">
                  <c:v>-2.1323404975461147E-2</c:v>
                </c:pt>
                <c:pt idx="340">
                  <c:v>-1.5399258931910187E-2</c:v>
                </c:pt>
                <c:pt idx="341">
                  <c:v>3.8264609503003921E-2</c:v>
                </c:pt>
                <c:pt idx="342">
                  <c:v>6.8567131528575409E-2</c:v>
                </c:pt>
                <c:pt idx="343">
                  <c:v>7.0832618025751026E-2</c:v>
                </c:pt>
                <c:pt idx="344">
                  <c:v>3.4523250352278101E-2</c:v>
                </c:pt>
                <c:pt idx="345">
                  <c:v>6.5927634523358591E-2</c:v>
                </c:pt>
                <c:pt idx="346">
                  <c:v>3.9502408260854605E-2</c:v>
                </c:pt>
                <c:pt idx="347">
                  <c:v>2.2403618502420564E-2</c:v>
                </c:pt>
                <c:pt idx="348">
                  <c:v>4.4622465830435054E-3</c:v>
                </c:pt>
                <c:pt idx="349">
                  <c:v>0</c:v>
                </c:pt>
                <c:pt idx="350">
                  <c:v>0</c:v>
                </c:pt>
                <c:pt idx="351">
                  <c:v>0</c:v>
                </c:pt>
                <c:pt idx="352">
                  <c:v>0</c:v>
                </c:pt>
                <c:pt idx="353">
                  <c:v>0</c:v>
                </c:pt>
                <c:pt idx="354">
                  <c:v>0</c:v>
                </c:pt>
                <c:pt idx="355">
                  <c:v>0</c:v>
                </c:pt>
                <c:pt idx="356">
                  <c:v>0</c:v>
                </c:pt>
                <c:pt idx="357">
                  <c:v>0</c:v>
                </c:pt>
                <c:pt idx="358">
                  <c:v>0</c:v>
                </c:pt>
                <c:pt idx="359">
                  <c:v>0</c:v>
                </c:pt>
                <c:pt idx="360">
                  <c:v>0</c:v>
                </c:pt>
                <c:pt idx="361">
                  <c:v>0</c:v>
                </c:pt>
              </c:numCache>
            </c:numRef>
          </c:val>
          <c:smooth val="0"/>
          <c:extLst>
            <c:ext xmlns:c16="http://schemas.microsoft.com/office/drawing/2014/chart" uri="{C3380CC4-5D6E-409C-BE32-E72D297353CC}">
              <c16:uniqueId val="{00000000-4F93-4A01-B1AC-0E1AA3C4B40D}"/>
            </c:ext>
          </c:extLst>
        </c:ser>
        <c:dLbls>
          <c:showLegendKey val="0"/>
          <c:showVal val="0"/>
          <c:showCatName val="0"/>
          <c:showSerName val="0"/>
          <c:showPercent val="0"/>
          <c:showBubbleSize val="0"/>
        </c:dLbls>
        <c:marker val="1"/>
        <c:smooth val="0"/>
        <c:axId val="1924501518"/>
        <c:axId val="1233410096"/>
      </c:lineChart>
      <c:lineChart>
        <c:grouping val="standard"/>
        <c:varyColors val="1"/>
        <c:ser>
          <c:idx val="1"/>
          <c:order val="1"/>
          <c:tx>
            <c:strRef>
              <c:f>SLIDE_4!$H$1</c:f>
              <c:strCache>
                <c:ptCount val="1"/>
                <c:pt idx="0">
                  <c:v>Gargalos de oferta (FEDNY) - eixo da direita</c:v>
                </c:pt>
              </c:strCache>
            </c:strRef>
          </c:tx>
          <c:spPr>
            <a:ln w="19050" cmpd="sng">
              <a:solidFill>
                <a:srgbClr val="A5A5A5"/>
              </a:solidFill>
            </a:ln>
          </c:spPr>
          <c:marker>
            <c:symbol val="none"/>
          </c:marker>
          <c:cat>
            <c:numRef>
              <c:f>SLIDE_4!$F$2:$F$1002</c:f>
              <c:numCache>
                <c:formatCode>m/d/yyyy</c:formatCode>
                <c:ptCount val="1001"/>
                <c:pt idx="0">
                  <c:v>45716</c:v>
                </c:pt>
                <c:pt idx="1">
                  <c:v>45688</c:v>
                </c:pt>
                <c:pt idx="2">
                  <c:v>45657</c:v>
                </c:pt>
                <c:pt idx="3">
                  <c:v>45626</c:v>
                </c:pt>
                <c:pt idx="4">
                  <c:v>45596</c:v>
                </c:pt>
                <c:pt idx="5">
                  <c:v>45565</c:v>
                </c:pt>
                <c:pt idx="6">
                  <c:v>45535</c:v>
                </c:pt>
                <c:pt idx="7">
                  <c:v>45504</c:v>
                </c:pt>
                <c:pt idx="8">
                  <c:v>45473</c:v>
                </c:pt>
                <c:pt idx="9">
                  <c:v>45443</c:v>
                </c:pt>
                <c:pt idx="10">
                  <c:v>45412</c:v>
                </c:pt>
                <c:pt idx="11">
                  <c:v>45382</c:v>
                </c:pt>
                <c:pt idx="12">
                  <c:v>45351</c:v>
                </c:pt>
                <c:pt idx="13">
                  <c:v>45322</c:v>
                </c:pt>
                <c:pt idx="14">
                  <c:v>45291</c:v>
                </c:pt>
                <c:pt idx="15">
                  <c:v>45260</c:v>
                </c:pt>
                <c:pt idx="16">
                  <c:v>45230</c:v>
                </c:pt>
                <c:pt idx="17">
                  <c:v>45199</c:v>
                </c:pt>
                <c:pt idx="18">
                  <c:v>45169</c:v>
                </c:pt>
                <c:pt idx="19">
                  <c:v>45138</c:v>
                </c:pt>
                <c:pt idx="20">
                  <c:v>45107</c:v>
                </c:pt>
                <c:pt idx="21">
                  <c:v>45077</c:v>
                </c:pt>
                <c:pt idx="22">
                  <c:v>45046</c:v>
                </c:pt>
                <c:pt idx="23">
                  <c:v>45016</c:v>
                </c:pt>
                <c:pt idx="24">
                  <c:v>44985</c:v>
                </c:pt>
                <c:pt idx="25">
                  <c:v>44957</c:v>
                </c:pt>
                <c:pt idx="26">
                  <c:v>44926</c:v>
                </c:pt>
                <c:pt idx="27">
                  <c:v>44895</c:v>
                </c:pt>
                <c:pt idx="28">
                  <c:v>44865</c:v>
                </c:pt>
                <c:pt idx="29">
                  <c:v>44834</c:v>
                </c:pt>
                <c:pt idx="30">
                  <c:v>44804</c:v>
                </c:pt>
                <c:pt idx="31">
                  <c:v>44773</c:v>
                </c:pt>
                <c:pt idx="32">
                  <c:v>44742</c:v>
                </c:pt>
                <c:pt idx="33">
                  <c:v>44712</c:v>
                </c:pt>
                <c:pt idx="34">
                  <c:v>44681</c:v>
                </c:pt>
                <c:pt idx="35">
                  <c:v>44651</c:v>
                </c:pt>
                <c:pt idx="36">
                  <c:v>44620</c:v>
                </c:pt>
                <c:pt idx="37">
                  <c:v>44592</c:v>
                </c:pt>
                <c:pt idx="38">
                  <c:v>44561</c:v>
                </c:pt>
                <c:pt idx="39">
                  <c:v>44530</c:v>
                </c:pt>
                <c:pt idx="40">
                  <c:v>44500</c:v>
                </c:pt>
                <c:pt idx="41">
                  <c:v>44469</c:v>
                </c:pt>
                <c:pt idx="42">
                  <c:v>44439</c:v>
                </c:pt>
                <c:pt idx="43">
                  <c:v>44408</c:v>
                </c:pt>
                <c:pt idx="44">
                  <c:v>44377</c:v>
                </c:pt>
                <c:pt idx="45">
                  <c:v>44347</c:v>
                </c:pt>
                <c:pt idx="46">
                  <c:v>44316</c:v>
                </c:pt>
                <c:pt idx="47">
                  <c:v>44286</c:v>
                </c:pt>
                <c:pt idx="48">
                  <c:v>44255</c:v>
                </c:pt>
                <c:pt idx="49">
                  <c:v>44227</c:v>
                </c:pt>
                <c:pt idx="50">
                  <c:v>44196</c:v>
                </c:pt>
                <c:pt idx="51">
                  <c:v>44165</c:v>
                </c:pt>
                <c:pt idx="52">
                  <c:v>44135</c:v>
                </c:pt>
                <c:pt idx="53">
                  <c:v>44104</c:v>
                </c:pt>
                <c:pt idx="54">
                  <c:v>44074</c:v>
                </c:pt>
                <c:pt idx="55">
                  <c:v>44043</c:v>
                </c:pt>
                <c:pt idx="56">
                  <c:v>44012</c:v>
                </c:pt>
                <c:pt idx="57">
                  <c:v>43982</c:v>
                </c:pt>
                <c:pt idx="58">
                  <c:v>43951</c:v>
                </c:pt>
                <c:pt idx="59">
                  <c:v>43921</c:v>
                </c:pt>
                <c:pt idx="60">
                  <c:v>43890</c:v>
                </c:pt>
                <c:pt idx="61">
                  <c:v>43861</c:v>
                </c:pt>
                <c:pt idx="62">
                  <c:v>43830</c:v>
                </c:pt>
                <c:pt idx="63">
                  <c:v>43799</c:v>
                </c:pt>
                <c:pt idx="64">
                  <c:v>43769</c:v>
                </c:pt>
                <c:pt idx="65">
                  <c:v>43738</c:v>
                </c:pt>
                <c:pt idx="66">
                  <c:v>43708</c:v>
                </c:pt>
                <c:pt idx="67">
                  <c:v>43677</c:v>
                </c:pt>
                <c:pt idx="68">
                  <c:v>43646</c:v>
                </c:pt>
                <c:pt idx="69">
                  <c:v>43616</c:v>
                </c:pt>
                <c:pt idx="70">
                  <c:v>43585</c:v>
                </c:pt>
                <c:pt idx="71">
                  <c:v>43555</c:v>
                </c:pt>
                <c:pt idx="72">
                  <c:v>43524</c:v>
                </c:pt>
                <c:pt idx="73">
                  <c:v>43496</c:v>
                </c:pt>
                <c:pt idx="74">
                  <c:v>43465</c:v>
                </c:pt>
                <c:pt idx="75">
                  <c:v>43434</c:v>
                </c:pt>
                <c:pt idx="76">
                  <c:v>43404</c:v>
                </c:pt>
                <c:pt idx="77">
                  <c:v>43373</c:v>
                </c:pt>
                <c:pt idx="78">
                  <c:v>43343</c:v>
                </c:pt>
                <c:pt idx="79">
                  <c:v>43312</c:v>
                </c:pt>
                <c:pt idx="80">
                  <c:v>43281</c:v>
                </c:pt>
                <c:pt idx="81">
                  <c:v>43251</c:v>
                </c:pt>
                <c:pt idx="82">
                  <c:v>43220</c:v>
                </c:pt>
                <c:pt idx="83">
                  <c:v>43190</c:v>
                </c:pt>
                <c:pt idx="84">
                  <c:v>43159</c:v>
                </c:pt>
                <c:pt idx="85">
                  <c:v>43131</c:v>
                </c:pt>
                <c:pt idx="86">
                  <c:v>43100</c:v>
                </c:pt>
                <c:pt idx="87">
                  <c:v>43069</c:v>
                </c:pt>
                <c:pt idx="88">
                  <c:v>43039</c:v>
                </c:pt>
                <c:pt idx="89">
                  <c:v>43008</c:v>
                </c:pt>
                <c:pt idx="90">
                  <c:v>42978</c:v>
                </c:pt>
                <c:pt idx="91">
                  <c:v>42947</c:v>
                </c:pt>
                <c:pt idx="92">
                  <c:v>42916</c:v>
                </c:pt>
                <c:pt idx="93">
                  <c:v>42886</c:v>
                </c:pt>
                <c:pt idx="94">
                  <c:v>42855</c:v>
                </c:pt>
                <c:pt idx="95">
                  <c:v>42825</c:v>
                </c:pt>
                <c:pt idx="96">
                  <c:v>42794</c:v>
                </c:pt>
                <c:pt idx="97">
                  <c:v>42766</c:v>
                </c:pt>
                <c:pt idx="98">
                  <c:v>42735</c:v>
                </c:pt>
                <c:pt idx="99">
                  <c:v>42704</c:v>
                </c:pt>
                <c:pt idx="100">
                  <c:v>42674</c:v>
                </c:pt>
                <c:pt idx="101">
                  <c:v>42643</c:v>
                </c:pt>
                <c:pt idx="102">
                  <c:v>42613</c:v>
                </c:pt>
                <c:pt idx="103">
                  <c:v>42582</c:v>
                </c:pt>
                <c:pt idx="104">
                  <c:v>42551</c:v>
                </c:pt>
                <c:pt idx="105">
                  <c:v>42521</c:v>
                </c:pt>
                <c:pt idx="106">
                  <c:v>42490</c:v>
                </c:pt>
                <c:pt idx="107">
                  <c:v>42460</c:v>
                </c:pt>
                <c:pt idx="108">
                  <c:v>42429</c:v>
                </c:pt>
                <c:pt idx="109">
                  <c:v>42400</c:v>
                </c:pt>
                <c:pt idx="110">
                  <c:v>42369</c:v>
                </c:pt>
                <c:pt idx="111">
                  <c:v>42338</c:v>
                </c:pt>
                <c:pt idx="112">
                  <c:v>42308</c:v>
                </c:pt>
                <c:pt idx="113">
                  <c:v>42277</c:v>
                </c:pt>
                <c:pt idx="114">
                  <c:v>42247</c:v>
                </c:pt>
                <c:pt idx="115">
                  <c:v>42216</c:v>
                </c:pt>
                <c:pt idx="116">
                  <c:v>42185</c:v>
                </c:pt>
                <c:pt idx="117">
                  <c:v>42155</c:v>
                </c:pt>
                <c:pt idx="118">
                  <c:v>42124</c:v>
                </c:pt>
                <c:pt idx="119">
                  <c:v>42094</c:v>
                </c:pt>
                <c:pt idx="120">
                  <c:v>42063</c:v>
                </c:pt>
                <c:pt idx="121">
                  <c:v>42035</c:v>
                </c:pt>
                <c:pt idx="122">
                  <c:v>42004</c:v>
                </c:pt>
                <c:pt idx="123">
                  <c:v>41973</c:v>
                </c:pt>
                <c:pt idx="124">
                  <c:v>41943</c:v>
                </c:pt>
                <c:pt idx="125">
                  <c:v>41912</c:v>
                </c:pt>
                <c:pt idx="126">
                  <c:v>41882</c:v>
                </c:pt>
                <c:pt idx="127">
                  <c:v>41851</c:v>
                </c:pt>
                <c:pt idx="128">
                  <c:v>41820</c:v>
                </c:pt>
                <c:pt idx="129">
                  <c:v>41790</c:v>
                </c:pt>
                <c:pt idx="130">
                  <c:v>41759</c:v>
                </c:pt>
                <c:pt idx="131">
                  <c:v>41729</c:v>
                </c:pt>
                <c:pt idx="132">
                  <c:v>41698</c:v>
                </c:pt>
                <c:pt idx="133">
                  <c:v>41670</c:v>
                </c:pt>
                <c:pt idx="134">
                  <c:v>41639</c:v>
                </c:pt>
                <c:pt idx="135">
                  <c:v>41608</c:v>
                </c:pt>
                <c:pt idx="136">
                  <c:v>41578</c:v>
                </c:pt>
                <c:pt idx="137">
                  <c:v>41547</c:v>
                </c:pt>
                <c:pt idx="138">
                  <c:v>41517</c:v>
                </c:pt>
                <c:pt idx="139">
                  <c:v>41486</c:v>
                </c:pt>
                <c:pt idx="140">
                  <c:v>41455</c:v>
                </c:pt>
                <c:pt idx="141">
                  <c:v>41425</c:v>
                </c:pt>
                <c:pt idx="142">
                  <c:v>41394</c:v>
                </c:pt>
                <c:pt idx="143">
                  <c:v>41364</c:v>
                </c:pt>
                <c:pt idx="144">
                  <c:v>41333</c:v>
                </c:pt>
                <c:pt idx="145">
                  <c:v>41305</c:v>
                </c:pt>
                <c:pt idx="146">
                  <c:v>41274</c:v>
                </c:pt>
                <c:pt idx="147">
                  <c:v>41243</c:v>
                </c:pt>
                <c:pt idx="148">
                  <c:v>41213</c:v>
                </c:pt>
                <c:pt idx="149">
                  <c:v>41182</c:v>
                </c:pt>
                <c:pt idx="150">
                  <c:v>41152</c:v>
                </c:pt>
                <c:pt idx="151">
                  <c:v>41121</c:v>
                </c:pt>
                <c:pt idx="152">
                  <c:v>41090</c:v>
                </c:pt>
                <c:pt idx="153">
                  <c:v>41060</c:v>
                </c:pt>
                <c:pt idx="154">
                  <c:v>41029</c:v>
                </c:pt>
                <c:pt idx="155">
                  <c:v>40999</c:v>
                </c:pt>
                <c:pt idx="156">
                  <c:v>40968</c:v>
                </c:pt>
                <c:pt idx="157">
                  <c:v>40939</c:v>
                </c:pt>
                <c:pt idx="158">
                  <c:v>40908</c:v>
                </c:pt>
                <c:pt idx="159">
                  <c:v>40877</c:v>
                </c:pt>
                <c:pt idx="160">
                  <c:v>40847</c:v>
                </c:pt>
                <c:pt idx="161">
                  <c:v>40816</c:v>
                </c:pt>
                <c:pt idx="162">
                  <c:v>40786</c:v>
                </c:pt>
                <c:pt idx="163">
                  <c:v>40755</c:v>
                </c:pt>
                <c:pt idx="164">
                  <c:v>40724</c:v>
                </c:pt>
                <c:pt idx="165">
                  <c:v>40694</c:v>
                </c:pt>
                <c:pt idx="166">
                  <c:v>40663</c:v>
                </c:pt>
                <c:pt idx="167">
                  <c:v>40633</c:v>
                </c:pt>
                <c:pt idx="168">
                  <c:v>40602</c:v>
                </c:pt>
                <c:pt idx="169">
                  <c:v>40574</c:v>
                </c:pt>
                <c:pt idx="170">
                  <c:v>40543</c:v>
                </c:pt>
                <c:pt idx="171">
                  <c:v>40512</c:v>
                </c:pt>
                <c:pt idx="172">
                  <c:v>40482</c:v>
                </c:pt>
                <c:pt idx="173">
                  <c:v>40451</c:v>
                </c:pt>
                <c:pt idx="174">
                  <c:v>40421</c:v>
                </c:pt>
                <c:pt idx="175">
                  <c:v>40390</c:v>
                </c:pt>
                <c:pt idx="176">
                  <c:v>40359</c:v>
                </c:pt>
                <c:pt idx="177">
                  <c:v>40329</c:v>
                </c:pt>
                <c:pt idx="178">
                  <c:v>40298</c:v>
                </c:pt>
                <c:pt idx="179">
                  <c:v>40268</c:v>
                </c:pt>
                <c:pt idx="180">
                  <c:v>40237</c:v>
                </c:pt>
                <c:pt idx="181">
                  <c:v>40209</c:v>
                </c:pt>
                <c:pt idx="182">
                  <c:v>40178</c:v>
                </c:pt>
                <c:pt idx="183">
                  <c:v>40147</c:v>
                </c:pt>
                <c:pt idx="184">
                  <c:v>40117</c:v>
                </c:pt>
                <c:pt idx="185">
                  <c:v>40086</c:v>
                </c:pt>
                <c:pt idx="186">
                  <c:v>40056</c:v>
                </c:pt>
                <c:pt idx="187">
                  <c:v>40025</c:v>
                </c:pt>
                <c:pt idx="188">
                  <c:v>39994</c:v>
                </c:pt>
                <c:pt idx="189">
                  <c:v>39964</c:v>
                </c:pt>
                <c:pt idx="190">
                  <c:v>39933</c:v>
                </c:pt>
                <c:pt idx="191">
                  <c:v>39903</c:v>
                </c:pt>
                <c:pt idx="192">
                  <c:v>39872</c:v>
                </c:pt>
                <c:pt idx="193">
                  <c:v>39844</c:v>
                </c:pt>
                <c:pt idx="194">
                  <c:v>39813</c:v>
                </c:pt>
                <c:pt idx="195">
                  <c:v>39782</c:v>
                </c:pt>
                <c:pt idx="196">
                  <c:v>39752</c:v>
                </c:pt>
                <c:pt idx="197">
                  <c:v>39721</c:v>
                </c:pt>
                <c:pt idx="198">
                  <c:v>39691</c:v>
                </c:pt>
                <c:pt idx="199">
                  <c:v>39660</c:v>
                </c:pt>
                <c:pt idx="200">
                  <c:v>39629</c:v>
                </c:pt>
                <c:pt idx="201">
                  <c:v>39599</c:v>
                </c:pt>
                <c:pt idx="202">
                  <c:v>39568</c:v>
                </c:pt>
                <c:pt idx="203">
                  <c:v>39538</c:v>
                </c:pt>
                <c:pt idx="204">
                  <c:v>39507</c:v>
                </c:pt>
                <c:pt idx="205">
                  <c:v>39478</c:v>
                </c:pt>
                <c:pt idx="206">
                  <c:v>39447</c:v>
                </c:pt>
                <c:pt idx="207">
                  <c:v>39416</c:v>
                </c:pt>
                <c:pt idx="208">
                  <c:v>39386</c:v>
                </c:pt>
                <c:pt idx="209">
                  <c:v>39355</c:v>
                </c:pt>
                <c:pt idx="210">
                  <c:v>39325</c:v>
                </c:pt>
                <c:pt idx="211">
                  <c:v>39294</c:v>
                </c:pt>
                <c:pt idx="212">
                  <c:v>39263</c:v>
                </c:pt>
                <c:pt idx="213">
                  <c:v>39233</c:v>
                </c:pt>
                <c:pt idx="214">
                  <c:v>39202</c:v>
                </c:pt>
                <c:pt idx="215">
                  <c:v>39172</c:v>
                </c:pt>
                <c:pt idx="216">
                  <c:v>39141</c:v>
                </c:pt>
                <c:pt idx="217">
                  <c:v>39113</c:v>
                </c:pt>
                <c:pt idx="218">
                  <c:v>39082</c:v>
                </c:pt>
                <c:pt idx="219">
                  <c:v>39051</c:v>
                </c:pt>
                <c:pt idx="220">
                  <c:v>39021</c:v>
                </c:pt>
                <c:pt idx="221">
                  <c:v>38990</c:v>
                </c:pt>
                <c:pt idx="222">
                  <c:v>38960</c:v>
                </c:pt>
                <c:pt idx="223">
                  <c:v>38929</c:v>
                </c:pt>
                <c:pt idx="224">
                  <c:v>38898</c:v>
                </c:pt>
                <c:pt idx="225">
                  <c:v>38868</c:v>
                </c:pt>
                <c:pt idx="226">
                  <c:v>38837</c:v>
                </c:pt>
                <c:pt idx="227">
                  <c:v>38807</c:v>
                </c:pt>
                <c:pt idx="228">
                  <c:v>38776</c:v>
                </c:pt>
                <c:pt idx="229">
                  <c:v>38748</c:v>
                </c:pt>
                <c:pt idx="230">
                  <c:v>38717</c:v>
                </c:pt>
                <c:pt idx="231">
                  <c:v>38686</c:v>
                </c:pt>
                <c:pt idx="232">
                  <c:v>38656</c:v>
                </c:pt>
                <c:pt idx="233">
                  <c:v>38625</c:v>
                </c:pt>
                <c:pt idx="234">
                  <c:v>38595</c:v>
                </c:pt>
                <c:pt idx="235">
                  <c:v>38564</c:v>
                </c:pt>
                <c:pt idx="236">
                  <c:v>38533</c:v>
                </c:pt>
                <c:pt idx="237">
                  <c:v>38503</c:v>
                </c:pt>
                <c:pt idx="238">
                  <c:v>38472</c:v>
                </c:pt>
                <c:pt idx="239">
                  <c:v>38442</c:v>
                </c:pt>
                <c:pt idx="240">
                  <c:v>38411</c:v>
                </c:pt>
                <c:pt idx="241">
                  <c:v>38383</c:v>
                </c:pt>
                <c:pt idx="242">
                  <c:v>38352</c:v>
                </c:pt>
                <c:pt idx="243">
                  <c:v>38321</c:v>
                </c:pt>
                <c:pt idx="244">
                  <c:v>38291</c:v>
                </c:pt>
                <c:pt idx="245">
                  <c:v>38260</c:v>
                </c:pt>
                <c:pt idx="246">
                  <c:v>38230</c:v>
                </c:pt>
                <c:pt idx="247">
                  <c:v>38199</c:v>
                </c:pt>
                <c:pt idx="248">
                  <c:v>38168</c:v>
                </c:pt>
                <c:pt idx="249">
                  <c:v>38138</c:v>
                </c:pt>
                <c:pt idx="250">
                  <c:v>38107</c:v>
                </c:pt>
                <c:pt idx="251">
                  <c:v>38077</c:v>
                </c:pt>
                <c:pt idx="252">
                  <c:v>38046</c:v>
                </c:pt>
                <c:pt idx="253">
                  <c:v>38017</c:v>
                </c:pt>
                <c:pt idx="254">
                  <c:v>37986</c:v>
                </c:pt>
                <c:pt idx="255">
                  <c:v>37955</c:v>
                </c:pt>
                <c:pt idx="256">
                  <c:v>37925</c:v>
                </c:pt>
                <c:pt idx="257">
                  <c:v>37894</c:v>
                </c:pt>
                <c:pt idx="258">
                  <c:v>37864</c:v>
                </c:pt>
                <c:pt idx="259">
                  <c:v>37833</c:v>
                </c:pt>
                <c:pt idx="260">
                  <c:v>37802</c:v>
                </c:pt>
                <c:pt idx="261">
                  <c:v>37772</c:v>
                </c:pt>
                <c:pt idx="262">
                  <c:v>37741</c:v>
                </c:pt>
                <c:pt idx="263">
                  <c:v>37711</c:v>
                </c:pt>
                <c:pt idx="264">
                  <c:v>37680</c:v>
                </c:pt>
                <c:pt idx="265">
                  <c:v>37652</c:v>
                </c:pt>
                <c:pt idx="266">
                  <c:v>37621</c:v>
                </c:pt>
                <c:pt idx="267">
                  <c:v>37590</c:v>
                </c:pt>
                <c:pt idx="268">
                  <c:v>37560</c:v>
                </c:pt>
                <c:pt idx="269">
                  <c:v>37529</c:v>
                </c:pt>
                <c:pt idx="270">
                  <c:v>37499</c:v>
                </c:pt>
                <c:pt idx="271">
                  <c:v>37468</c:v>
                </c:pt>
                <c:pt idx="272">
                  <c:v>37437</c:v>
                </c:pt>
                <c:pt idx="273">
                  <c:v>37407</c:v>
                </c:pt>
                <c:pt idx="274">
                  <c:v>37376</c:v>
                </c:pt>
                <c:pt idx="275">
                  <c:v>37346</c:v>
                </c:pt>
                <c:pt idx="276">
                  <c:v>37315</c:v>
                </c:pt>
                <c:pt idx="277">
                  <c:v>37287</c:v>
                </c:pt>
                <c:pt idx="278">
                  <c:v>37256</c:v>
                </c:pt>
                <c:pt idx="279">
                  <c:v>37225</c:v>
                </c:pt>
                <c:pt idx="280">
                  <c:v>37195</c:v>
                </c:pt>
                <c:pt idx="281">
                  <c:v>37164</c:v>
                </c:pt>
                <c:pt idx="282">
                  <c:v>37134</c:v>
                </c:pt>
                <c:pt idx="283">
                  <c:v>37103</c:v>
                </c:pt>
                <c:pt idx="284">
                  <c:v>37072</c:v>
                </c:pt>
                <c:pt idx="285">
                  <c:v>37042</c:v>
                </c:pt>
                <c:pt idx="286">
                  <c:v>37011</c:v>
                </c:pt>
                <c:pt idx="287">
                  <c:v>36981</c:v>
                </c:pt>
                <c:pt idx="288">
                  <c:v>36950</c:v>
                </c:pt>
                <c:pt idx="289">
                  <c:v>36922</c:v>
                </c:pt>
                <c:pt idx="290">
                  <c:v>36891</c:v>
                </c:pt>
                <c:pt idx="291">
                  <c:v>36860</c:v>
                </c:pt>
                <c:pt idx="292">
                  <c:v>36830</c:v>
                </c:pt>
                <c:pt idx="293">
                  <c:v>36799</c:v>
                </c:pt>
                <c:pt idx="294">
                  <c:v>36769</c:v>
                </c:pt>
                <c:pt idx="295">
                  <c:v>36738</c:v>
                </c:pt>
                <c:pt idx="296">
                  <c:v>36707</c:v>
                </c:pt>
                <c:pt idx="297">
                  <c:v>36677</c:v>
                </c:pt>
                <c:pt idx="298">
                  <c:v>36646</c:v>
                </c:pt>
                <c:pt idx="299">
                  <c:v>36616</c:v>
                </c:pt>
                <c:pt idx="300">
                  <c:v>36585</c:v>
                </c:pt>
                <c:pt idx="301">
                  <c:v>36556</c:v>
                </c:pt>
                <c:pt idx="302">
                  <c:v>36525</c:v>
                </c:pt>
                <c:pt idx="303">
                  <c:v>36494</c:v>
                </c:pt>
                <c:pt idx="304">
                  <c:v>36464</c:v>
                </c:pt>
                <c:pt idx="305">
                  <c:v>36433</c:v>
                </c:pt>
                <c:pt idx="306">
                  <c:v>36403</c:v>
                </c:pt>
                <c:pt idx="307">
                  <c:v>36372</c:v>
                </c:pt>
                <c:pt idx="308">
                  <c:v>36341</c:v>
                </c:pt>
                <c:pt idx="309">
                  <c:v>36311</c:v>
                </c:pt>
                <c:pt idx="310">
                  <c:v>36280</c:v>
                </c:pt>
                <c:pt idx="311">
                  <c:v>36250</c:v>
                </c:pt>
                <c:pt idx="312">
                  <c:v>36219</c:v>
                </c:pt>
                <c:pt idx="313">
                  <c:v>36191</c:v>
                </c:pt>
                <c:pt idx="314">
                  <c:v>36160</c:v>
                </c:pt>
                <c:pt idx="315">
                  <c:v>36129</c:v>
                </c:pt>
                <c:pt idx="316">
                  <c:v>36099</c:v>
                </c:pt>
                <c:pt idx="317">
                  <c:v>36068</c:v>
                </c:pt>
                <c:pt idx="318">
                  <c:v>36038</c:v>
                </c:pt>
                <c:pt idx="319">
                  <c:v>36007</c:v>
                </c:pt>
                <c:pt idx="320">
                  <c:v>35976</c:v>
                </c:pt>
                <c:pt idx="321">
                  <c:v>35946</c:v>
                </c:pt>
                <c:pt idx="322">
                  <c:v>35915</c:v>
                </c:pt>
                <c:pt idx="323">
                  <c:v>35885</c:v>
                </c:pt>
                <c:pt idx="324">
                  <c:v>35854</c:v>
                </c:pt>
                <c:pt idx="325">
                  <c:v>35826</c:v>
                </c:pt>
                <c:pt idx="326">
                  <c:v>35795</c:v>
                </c:pt>
                <c:pt idx="327">
                  <c:v>35764</c:v>
                </c:pt>
                <c:pt idx="328">
                  <c:v>35734</c:v>
                </c:pt>
                <c:pt idx="329">
                  <c:v>35703</c:v>
                </c:pt>
                <c:pt idx="330">
                  <c:v>35671</c:v>
                </c:pt>
                <c:pt idx="331">
                  <c:v>35642</c:v>
                </c:pt>
                <c:pt idx="332">
                  <c:v>35611</c:v>
                </c:pt>
                <c:pt idx="333">
                  <c:v>35580</c:v>
                </c:pt>
                <c:pt idx="334">
                  <c:v>35550</c:v>
                </c:pt>
                <c:pt idx="335">
                  <c:v>35520</c:v>
                </c:pt>
                <c:pt idx="336">
                  <c:v>35489</c:v>
                </c:pt>
                <c:pt idx="337">
                  <c:v>35461</c:v>
                </c:pt>
                <c:pt idx="338">
                  <c:v>35430</c:v>
                </c:pt>
                <c:pt idx="339">
                  <c:v>35398</c:v>
                </c:pt>
                <c:pt idx="340">
                  <c:v>35369</c:v>
                </c:pt>
                <c:pt idx="341">
                  <c:v>35338</c:v>
                </c:pt>
                <c:pt idx="342">
                  <c:v>35307</c:v>
                </c:pt>
                <c:pt idx="343">
                  <c:v>35277</c:v>
                </c:pt>
                <c:pt idx="344">
                  <c:v>35244</c:v>
                </c:pt>
                <c:pt idx="345">
                  <c:v>35216</c:v>
                </c:pt>
                <c:pt idx="346">
                  <c:v>35185</c:v>
                </c:pt>
                <c:pt idx="347">
                  <c:v>35153</c:v>
                </c:pt>
                <c:pt idx="348">
                  <c:v>35124</c:v>
                </c:pt>
                <c:pt idx="349">
                  <c:v>35095</c:v>
                </c:pt>
                <c:pt idx="350">
                  <c:v>35062</c:v>
                </c:pt>
                <c:pt idx="351">
                  <c:v>35033</c:v>
                </c:pt>
                <c:pt idx="352">
                  <c:v>35003</c:v>
                </c:pt>
                <c:pt idx="353">
                  <c:v>34971</c:v>
                </c:pt>
                <c:pt idx="354">
                  <c:v>34942</c:v>
                </c:pt>
                <c:pt idx="355">
                  <c:v>34911</c:v>
                </c:pt>
                <c:pt idx="356">
                  <c:v>34880</c:v>
                </c:pt>
                <c:pt idx="357">
                  <c:v>34850</c:v>
                </c:pt>
                <c:pt idx="358">
                  <c:v>34817</c:v>
                </c:pt>
                <c:pt idx="359">
                  <c:v>34789</c:v>
                </c:pt>
                <c:pt idx="360">
                  <c:v>34758</c:v>
                </c:pt>
                <c:pt idx="361">
                  <c:v>0</c:v>
                </c:pt>
              </c:numCache>
            </c:numRef>
          </c:cat>
          <c:val>
            <c:numRef>
              <c:f>SLIDE_4!$H$2:$H$1002</c:f>
              <c:numCache>
                <c:formatCode>General</c:formatCode>
                <c:ptCount val="1001"/>
                <c:pt idx="1">
                  <c:v>0</c:v>
                </c:pt>
                <c:pt idx="2">
                  <c:v>-0.22</c:v>
                </c:pt>
                <c:pt idx="3">
                  <c:v>-0.27</c:v>
                </c:pt>
                <c:pt idx="4">
                  <c:v>-0.35</c:v>
                </c:pt>
                <c:pt idx="5">
                  <c:v>0.11</c:v>
                </c:pt>
                <c:pt idx="6">
                  <c:v>0.21</c:v>
                </c:pt>
                <c:pt idx="7">
                  <c:v>-0.04</c:v>
                </c:pt>
                <c:pt idx="8">
                  <c:v>-0.34</c:v>
                </c:pt>
                <c:pt idx="9">
                  <c:v>-0.56999999999999995</c:v>
                </c:pt>
                <c:pt idx="10">
                  <c:v>-0.94</c:v>
                </c:pt>
                <c:pt idx="11">
                  <c:v>-0.34</c:v>
                </c:pt>
                <c:pt idx="12">
                  <c:v>-0.18</c:v>
                </c:pt>
                <c:pt idx="13">
                  <c:v>-0.34</c:v>
                </c:pt>
                <c:pt idx="14">
                  <c:v>-0.15</c:v>
                </c:pt>
                <c:pt idx="15">
                  <c:v>0.17</c:v>
                </c:pt>
                <c:pt idx="16">
                  <c:v>-0.35</c:v>
                </c:pt>
                <c:pt idx="17">
                  <c:v>-0.64</c:v>
                </c:pt>
                <c:pt idx="18">
                  <c:v>-1.05</c:v>
                </c:pt>
                <c:pt idx="19">
                  <c:v>-0.92</c:v>
                </c:pt>
                <c:pt idx="20">
                  <c:v>-1.0900000000000001</c:v>
                </c:pt>
                <c:pt idx="21">
                  <c:v>-1.56</c:v>
                </c:pt>
                <c:pt idx="22">
                  <c:v>-1.28</c:v>
                </c:pt>
                <c:pt idx="23">
                  <c:v>-1.1399999999999999</c:v>
                </c:pt>
                <c:pt idx="24">
                  <c:v>-0.21</c:v>
                </c:pt>
                <c:pt idx="25">
                  <c:v>1.08</c:v>
                </c:pt>
                <c:pt idx="26">
                  <c:v>1.34</c:v>
                </c:pt>
                <c:pt idx="27">
                  <c:v>1.27</c:v>
                </c:pt>
                <c:pt idx="28">
                  <c:v>1.1399999999999999</c:v>
                </c:pt>
                <c:pt idx="29">
                  <c:v>1.03</c:v>
                </c:pt>
                <c:pt idx="30">
                  <c:v>1.52</c:v>
                </c:pt>
                <c:pt idx="31">
                  <c:v>1.83</c:v>
                </c:pt>
                <c:pt idx="32">
                  <c:v>2.4300000000000002</c:v>
                </c:pt>
                <c:pt idx="33">
                  <c:v>2.75</c:v>
                </c:pt>
                <c:pt idx="34">
                  <c:v>3.55</c:v>
                </c:pt>
                <c:pt idx="35">
                  <c:v>2.85</c:v>
                </c:pt>
                <c:pt idx="36">
                  <c:v>2.8</c:v>
                </c:pt>
                <c:pt idx="37">
                  <c:v>3.7</c:v>
                </c:pt>
                <c:pt idx="38">
                  <c:v>4.41</c:v>
                </c:pt>
                <c:pt idx="39">
                  <c:v>4.32</c:v>
                </c:pt>
                <c:pt idx="40">
                  <c:v>3.92</c:v>
                </c:pt>
                <c:pt idx="41">
                  <c:v>3.37</c:v>
                </c:pt>
                <c:pt idx="42">
                  <c:v>3.3</c:v>
                </c:pt>
                <c:pt idx="43">
                  <c:v>2.95</c:v>
                </c:pt>
                <c:pt idx="44">
                  <c:v>2.77</c:v>
                </c:pt>
                <c:pt idx="45">
                  <c:v>3.04</c:v>
                </c:pt>
                <c:pt idx="46">
                  <c:v>2.76</c:v>
                </c:pt>
                <c:pt idx="47">
                  <c:v>2.27</c:v>
                </c:pt>
                <c:pt idx="48">
                  <c:v>1.95</c:v>
                </c:pt>
                <c:pt idx="49">
                  <c:v>1.33</c:v>
                </c:pt>
                <c:pt idx="50">
                  <c:v>1.68</c:v>
                </c:pt>
                <c:pt idx="51">
                  <c:v>0.76</c:v>
                </c:pt>
                <c:pt idx="52">
                  <c:v>0.11</c:v>
                </c:pt>
                <c:pt idx="53">
                  <c:v>0.62</c:v>
                </c:pt>
                <c:pt idx="54">
                  <c:v>1.48</c:v>
                </c:pt>
                <c:pt idx="55">
                  <c:v>2.96</c:v>
                </c:pt>
                <c:pt idx="56">
                  <c:v>2.25</c:v>
                </c:pt>
                <c:pt idx="57">
                  <c:v>2.52</c:v>
                </c:pt>
                <c:pt idx="58">
                  <c:v>3.31</c:v>
                </c:pt>
                <c:pt idx="59">
                  <c:v>2.63</c:v>
                </c:pt>
                <c:pt idx="60">
                  <c:v>1.28</c:v>
                </c:pt>
                <c:pt idx="61">
                  <c:v>7.0000000000000007E-2</c:v>
                </c:pt>
                <c:pt idx="62">
                  <c:v>0.05</c:v>
                </c:pt>
                <c:pt idx="63">
                  <c:v>0.16</c:v>
                </c:pt>
                <c:pt idx="64">
                  <c:v>0.1</c:v>
                </c:pt>
                <c:pt idx="65">
                  <c:v>0.14000000000000001</c:v>
                </c:pt>
                <c:pt idx="66">
                  <c:v>-0.28000000000000003</c:v>
                </c:pt>
                <c:pt idx="67">
                  <c:v>-0.44</c:v>
                </c:pt>
                <c:pt idx="68">
                  <c:v>-0.46</c:v>
                </c:pt>
                <c:pt idx="69">
                  <c:v>-0.61</c:v>
                </c:pt>
                <c:pt idx="70">
                  <c:v>0.02</c:v>
                </c:pt>
                <c:pt idx="71">
                  <c:v>0.21</c:v>
                </c:pt>
                <c:pt idx="72">
                  <c:v>0.15</c:v>
                </c:pt>
                <c:pt idx="73">
                  <c:v>0.51</c:v>
                </c:pt>
                <c:pt idx="74">
                  <c:v>0.46</c:v>
                </c:pt>
                <c:pt idx="75">
                  <c:v>0.45</c:v>
                </c:pt>
                <c:pt idx="76">
                  <c:v>0.53</c:v>
                </c:pt>
                <c:pt idx="77">
                  <c:v>0.46</c:v>
                </c:pt>
                <c:pt idx="78">
                  <c:v>0.53</c:v>
                </c:pt>
                <c:pt idx="79">
                  <c:v>0.44</c:v>
                </c:pt>
                <c:pt idx="80">
                  <c:v>0.43</c:v>
                </c:pt>
                <c:pt idx="81">
                  <c:v>0.37</c:v>
                </c:pt>
                <c:pt idx="82">
                  <c:v>0.51</c:v>
                </c:pt>
                <c:pt idx="83">
                  <c:v>0.43</c:v>
                </c:pt>
                <c:pt idx="84">
                  <c:v>0.05</c:v>
                </c:pt>
                <c:pt idx="85">
                  <c:v>0.57999999999999996</c:v>
                </c:pt>
                <c:pt idx="86">
                  <c:v>0.68</c:v>
                </c:pt>
                <c:pt idx="87">
                  <c:v>0.81</c:v>
                </c:pt>
                <c:pt idx="88">
                  <c:v>0.78</c:v>
                </c:pt>
                <c:pt idx="89">
                  <c:v>0.55000000000000004</c:v>
                </c:pt>
                <c:pt idx="90">
                  <c:v>0.39</c:v>
                </c:pt>
                <c:pt idx="91">
                  <c:v>0.09</c:v>
                </c:pt>
                <c:pt idx="92">
                  <c:v>0.09</c:v>
                </c:pt>
                <c:pt idx="93">
                  <c:v>-0.14000000000000001</c:v>
                </c:pt>
                <c:pt idx="94">
                  <c:v>0.01</c:v>
                </c:pt>
                <c:pt idx="95">
                  <c:v>0.08</c:v>
                </c:pt>
                <c:pt idx="96">
                  <c:v>0.15</c:v>
                </c:pt>
                <c:pt idx="97">
                  <c:v>0.17</c:v>
                </c:pt>
                <c:pt idx="98">
                  <c:v>-0.22</c:v>
                </c:pt>
                <c:pt idx="99">
                  <c:v>-0.3</c:v>
                </c:pt>
                <c:pt idx="100">
                  <c:v>-0.05</c:v>
                </c:pt>
                <c:pt idx="101">
                  <c:v>-0.28999999999999998</c:v>
                </c:pt>
                <c:pt idx="102">
                  <c:v>0.09</c:v>
                </c:pt>
                <c:pt idx="103">
                  <c:v>-0.16</c:v>
                </c:pt>
                <c:pt idx="104">
                  <c:v>-0.28000000000000003</c:v>
                </c:pt>
                <c:pt idx="105">
                  <c:v>-0.7</c:v>
                </c:pt>
                <c:pt idx="106">
                  <c:v>-0.26</c:v>
                </c:pt>
                <c:pt idx="107">
                  <c:v>-0.64</c:v>
                </c:pt>
                <c:pt idx="108">
                  <c:v>-0.74</c:v>
                </c:pt>
                <c:pt idx="109">
                  <c:v>-0.79</c:v>
                </c:pt>
                <c:pt idx="110">
                  <c:v>-0.59</c:v>
                </c:pt>
                <c:pt idx="111">
                  <c:v>-0.63</c:v>
                </c:pt>
                <c:pt idx="112">
                  <c:v>-0.23</c:v>
                </c:pt>
                <c:pt idx="113">
                  <c:v>-0.39</c:v>
                </c:pt>
                <c:pt idx="114">
                  <c:v>-0.67</c:v>
                </c:pt>
                <c:pt idx="115">
                  <c:v>-0.41</c:v>
                </c:pt>
                <c:pt idx="116">
                  <c:v>-0.86</c:v>
                </c:pt>
                <c:pt idx="117">
                  <c:v>-0.54</c:v>
                </c:pt>
                <c:pt idx="118">
                  <c:v>-0.34</c:v>
                </c:pt>
                <c:pt idx="119">
                  <c:v>-0.38</c:v>
                </c:pt>
                <c:pt idx="120">
                  <c:v>-0.32</c:v>
                </c:pt>
                <c:pt idx="121">
                  <c:v>-0.5</c:v>
                </c:pt>
                <c:pt idx="122">
                  <c:v>-0.39</c:v>
                </c:pt>
                <c:pt idx="123">
                  <c:v>-0.96</c:v>
                </c:pt>
                <c:pt idx="124">
                  <c:v>-0.59</c:v>
                </c:pt>
                <c:pt idx="125">
                  <c:v>-0.81</c:v>
                </c:pt>
                <c:pt idx="126">
                  <c:v>-0.62</c:v>
                </c:pt>
                <c:pt idx="127">
                  <c:v>-0.81</c:v>
                </c:pt>
                <c:pt idx="128">
                  <c:v>-0.68</c:v>
                </c:pt>
                <c:pt idx="129">
                  <c:v>-0.82</c:v>
                </c:pt>
                <c:pt idx="130">
                  <c:v>-0.82</c:v>
                </c:pt>
                <c:pt idx="131">
                  <c:v>-0.62</c:v>
                </c:pt>
                <c:pt idx="132">
                  <c:v>-0.28999999999999998</c:v>
                </c:pt>
                <c:pt idx="133">
                  <c:v>-0.63</c:v>
                </c:pt>
                <c:pt idx="134">
                  <c:v>-0.49</c:v>
                </c:pt>
                <c:pt idx="135">
                  <c:v>-0.69</c:v>
                </c:pt>
                <c:pt idx="136">
                  <c:v>-0.18</c:v>
                </c:pt>
                <c:pt idx="137">
                  <c:v>-0.27</c:v>
                </c:pt>
                <c:pt idx="138">
                  <c:v>-0.56000000000000005</c:v>
                </c:pt>
                <c:pt idx="139">
                  <c:v>-0.64</c:v>
                </c:pt>
                <c:pt idx="140">
                  <c:v>-0.65</c:v>
                </c:pt>
                <c:pt idx="141">
                  <c:v>-0.84</c:v>
                </c:pt>
                <c:pt idx="142">
                  <c:v>-0.71</c:v>
                </c:pt>
                <c:pt idx="143">
                  <c:v>-0.53</c:v>
                </c:pt>
                <c:pt idx="144">
                  <c:v>-0.36</c:v>
                </c:pt>
                <c:pt idx="145">
                  <c:v>-0.03</c:v>
                </c:pt>
                <c:pt idx="146">
                  <c:v>-0.13</c:v>
                </c:pt>
                <c:pt idx="147">
                  <c:v>-0.33</c:v>
                </c:pt>
                <c:pt idx="148">
                  <c:v>0.01</c:v>
                </c:pt>
                <c:pt idx="149">
                  <c:v>-0.25</c:v>
                </c:pt>
                <c:pt idx="150">
                  <c:v>-0.13</c:v>
                </c:pt>
                <c:pt idx="151">
                  <c:v>-0.67</c:v>
                </c:pt>
                <c:pt idx="152">
                  <c:v>-0.7</c:v>
                </c:pt>
                <c:pt idx="153">
                  <c:v>-0.66</c:v>
                </c:pt>
                <c:pt idx="154">
                  <c:v>-0.31</c:v>
                </c:pt>
                <c:pt idx="155">
                  <c:v>-0.35</c:v>
                </c:pt>
                <c:pt idx="156">
                  <c:v>0.02</c:v>
                </c:pt>
                <c:pt idx="157">
                  <c:v>0.39</c:v>
                </c:pt>
                <c:pt idx="158">
                  <c:v>-0.03</c:v>
                </c:pt>
                <c:pt idx="159">
                  <c:v>0.15</c:v>
                </c:pt>
                <c:pt idx="160">
                  <c:v>-0.36</c:v>
                </c:pt>
                <c:pt idx="161">
                  <c:v>-0.54</c:v>
                </c:pt>
                <c:pt idx="162">
                  <c:v>-0.09</c:v>
                </c:pt>
                <c:pt idx="163">
                  <c:v>0.28999999999999998</c:v>
                </c:pt>
                <c:pt idx="164">
                  <c:v>0.2</c:v>
                </c:pt>
                <c:pt idx="165">
                  <c:v>0.93</c:v>
                </c:pt>
                <c:pt idx="166">
                  <c:v>1.6</c:v>
                </c:pt>
                <c:pt idx="167">
                  <c:v>0.73</c:v>
                </c:pt>
                <c:pt idx="168">
                  <c:v>0.36</c:v>
                </c:pt>
                <c:pt idx="169">
                  <c:v>0.77</c:v>
                </c:pt>
                <c:pt idx="170">
                  <c:v>0.7</c:v>
                </c:pt>
                <c:pt idx="171">
                  <c:v>0.45</c:v>
                </c:pt>
                <c:pt idx="172">
                  <c:v>0.68</c:v>
                </c:pt>
                <c:pt idx="173">
                  <c:v>0.37</c:v>
                </c:pt>
                <c:pt idx="174">
                  <c:v>0.3</c:v>
                </c:pt>
                <c:pt idx="175">
                  <c:v>-0.05</c:v>
                </c:pt>
                <c:pt idx="176">
                  <c:v>-0.04</c:v>
                </c:pt>
                <c:pt idx="177">
                  <c:v>0.42</c:v>
                </c:pt>
                <c:pt idx="178">
                  <c:v>0.28000000000000003</c:v>
                </c:pt>
                <c:pt idx="179">
                  <c:v>0.35</c:v>
                </c:pt>
                <c:pt idx="180">
                  <c:v>-0.16</c:v>
                </c:pt>
                <c:pt idx="181">
                  <c:v>-0.33</c:v>
                </c:pt>
                <c:pt idx="182">
                  <c:v>-0.62</c:v>
                </c:pt>
                <c:pt idx="183">
                  <c:v>-0.79</c:v>
                </c:pt>
                <c:pt idx="184">
                  <c:v>-0.46</c:v>
                </c:pt>
                <c:pt idx="185">
                  <c:v>-0.49</c:v>
                </c:pt>
                <c:pt idx="186">
                  <c:v>-1.1100000000000001</c:v>
                </c:pt>
                <c:pt idx="187">
                  <c:v>-0.73</c:v>
                </c:pt>
                <c:pt idx="188">
                  <c:v>-0.49</c:v>
                </c:pt>
                <c:pt idx="189">
                  <c:v>0.36</c:v>
                </c:pt>
                <c:pt idx="190">
                  <c:v>0.87</c:v>
                </c:pt>
                <c:pt idx="191">
                  <c:v>0.21</c:v>
                </c:pt>
                <c:pt idx="192">
                  <c:v>-0.42</c:v>
                </c:pt>
                <c:pt idx="193">
                  <c:v>-0.38</c:v>
                </c:pt>
                <c:pt idx="194">
                  <c:v>-0.68</c:v>
                </c:pt>
                <c:pt idx="195">
                  <c:v>-1.51</c:v>
                </c:pt>
                <c:pt idx="196">
                  <c:v>-0.97</c:v>
                </c:pt>
                <c:pt idx="197">
                  <c:v>-0.53</c:v>
                </c:pt>
                <c:pt idx="198">
                  <c:v>0.28000000000000003</c:v>
                </c:pt>
                <c:pt idx="199">
                  <c:v>1</c:v>
                </c:pt>
                <c:pt idx="200">
                  <c:v>0.28000000000000003</c:v>
                </c:pt>
                <c:pt idx="201">
                  <c:v>-0.11</c:v>
                </c:pt>
                <c:pt idx="202">
                  <c:v>0.14000000000000001</c:v>
                </c:pt>
                <c:pt idx="203">
                  <c:v>0.15</c:v>
                </c:pt>
                <c:pt idx="204">
                  <c:v>0.45</c:v>
                </c:pt>
                <c:pt idx="205">
                  <c:v>-0.36</c:v>
                </c:pt>
                <c:pt idx="206">
                  <c:v>-0.15</c:v>
                </c:pt>
                <c:pt idx="207">
                  <c:v>-0.48</c:v>
                </c:pt>
                <c:pt idx="208">
                  <c:v>-0.61</c:v>
                </c:pt>
                <c:pt idx="209">
                  <c:v>-0.04</c:v>
                </c:pt>
                <c:pt idx="210">
                  <c:v>-0.1</c:v>
                </c:pt>
                <c:pt idx="211">
                  <c:v>-0.43</c:v>
                </c:pt>
                <c:pt idx="212">
                  <c:v>-0.37</c:v>
                </c:pt>
                <c:pt idx="213">
                  <c:v>-0.41</c:v>
                </c:pt>
                <c:pt idx="214">
                  <c:v>-0.81</c:v>
                </c:pt>
                <c:pt idx="215">
                  <c:v>-0.57999999999999996</c:v>
                </c:pt>
                <c:pt idx="216">
                  <c:v>-0.71</c:v>
                </c:pt>
                <c:pt idx="217">
                  <c:v>-0.86</c:v>
                </c:pt>
                <c:pt idx="218">
                  <c:v>-0.45</c:v>
                </c:pt>
                <c:pt idx="219">
                  <c:v>-0.22</c:v>
                </c:pt>
                <c:pt idx="220">
                  <c:v>-0.5</c:v>
                </c:pt>
                <c:pt idx="221">
                  <c:v>-0.63</c:v>
                </c:pt>
                <c:pt idx="222">
                  <c:v>0.06</c:v>
                </c:pt>
                <c:pt idx="223">
                  <c:v>-0.09</c:v>
                </c:pt>
                <c:pt idx="224">
                  <c:v>0.16</c:v>
                </c:pt>
                <c:pt idx="225">
                  <c:v>0.1</c:v>
                </c:pt>
                <c:pt idx="226">
                  <c:v>0.1</c:v>
                </c:pt>
                <c:pt idx="227">
                  <c:v>-0.39</c:v>
                </c:pt>
                <c:pt idx="228">
                  <c:v>-0.73</c:v>
                </c:pt>
                <c:pt idx="229">
                  <c:v>-0.36</c:v>
                </c:pt>
                <c:pt idx="230">
                  <c:v>-0.68</c:v>
                </c:pt>
                <c:pt idx="231">
                  <c:v>-0.62</c:v>
                </c:pt>
                <c:pt idx="232">
                  <c:v>-0.08</c:v>
                </c:pt>
                <c:pt idx="233">
                  <c:v>0.08</c:v>
                </c:pt>
                <c:pt idx="234">
                  <c:v>-0.47</c:v>
                </c:pt>
                <c:pt idx="235">
                  <c:v>-0.86</c:v>
                </c:pt>
                <c:pt idx="236">
                  <c:v>-0.92</c:v>
                </c:pt>
                <c:pt idx="237">
                  <c:v>-0.96</c:v>
                </c:pt>
                <c:pt idx="238">
                  <c:v>-1.3</c:v>
                </c:pt>
                <c:pt idx="239">
                  <c:v>-0.27</c:v>
                </c:pt>
                <c:pt idx="240">
                  <c:v>-0.12</c:v>
                </c:pt>
                <c:pt idx="241">
                  <c:v>-0.1</c:v>
                </c:pt>
                <c:pt idx="242">
                  <c:v>0.11</c:v>
                </c:pt>
                <c:pt idx="243">
                  <c:v>-0.05</c:v>
                </c:pt>
                <c:pt idx="244">
                  <c:v>-0.6</c:v>
                </c:pt>
                <c:pt idx="245">
                  <c:v>-0.01</c:v>
                </c:pt>
                <c:pt idx="246">
                  <c:v>7.0000000000000007E-2</c:v>
                </c:pt>
                <c:pt idx="247">
                  <c:v>-0.45</c:v>
                </c:pt>
                <c:pt idx="248">
                  <c:v>0.41</c:v>
                </c:pt>
                <c:pt idx="249">
                  <c:v>0.34</c:v>
                </c:pt>
                <c:pt idx="250">
                  <c:v>0.4</c:v>
                </c:pt>
                <c:pt idx="251">
                  <c:v>-0.02</c:v>
                </c:pt>
                <c:pt idx="252">
                  <c:v>-0.38</c:v>
                </c:pt>
                <c:pt idx="253">
                  <c:v>-0.5</c:v>
                </c:pt>
                <c:pt idx="254">
                  <c:v>-0.37</c:v>
                </c:pt>
                <c:pt idx="255">
                  <c:v>-0.41</c:v>
                </c:pt>
                <c:pt idx="256">
                  <c:v>-0.26</c:v>
                </c:pt>
                <c:pt idx="257">
                  <c:v>7.0000000000000007E-2</c:v>
                </c:pt>
                <c:pt idx="258">
                  <c:v>-0.05</c:v>
                </c:pt>
                <c:pt idx="259">
                  <c:v>0.02</c:v>
                </c:pt>
                <c:pt idx="260">
                  <c:v>-0.1</c:v>
                </c:pt>
                <c:pt idx="261">
                  <c:v>-0.19</c:v>
                </c:pt>
                <c:pt idx="262">
                  <c:v>-0.54</c:v>
                </c:pt>
                <c:pt idx="263">
                  <c:v>-0.31</c:v>
                </c:pt>
                <c:pt idx="264">
                  <c:v>-0.28000000000000003</c:v>
                </c:pt>
                <c:pt idx="265">
                  <c:v>-0.59</c:v>
                </c:pt>
                <c:pt idx="266">
                  <c:v>-0.66</c:v>
                </c:pt>
                <c:pt idx="267">
                  <c:v>-0.7</c:v>
                </c:pt>
                <c:pt idx="268">
                  <c:v>-1.21</c:v>
                </c:pt>
                <c:pt idx="269">
                  <c:v>-1.1100000000000001</c:v>
                </c:pt>
                <c:pt idx="270">
                  <c:v>-1.06</c:v>
                </c:pt>
                <c:pt idx="271">
                  <c:v>-0.92</c:v>
                </c:pt>
                <c:pt idx="272">
                  <c:v>-0.6</c:v>
                </c:pt>
                <c:pt idx="273">
                  <c:v>-0.28000000000000003</c:v>
                </c:pt>
                <c:pt idx="274">
                  <c:v>-0.56000000000000005</c:v>
                </c:pt>
                <c:pt idx="275">
                  <c:v>-0.41</c:v>
                </c:pt>
                <c:pt idx="276">
                  <c:v>-0.43</c:v>
                </c:pt>
                <c:pt idx="277">
                  <c:v>-0.86</c:v>
                </c:pt>
                <c:pt idx="278">
                  <c:v>-1.1100000000000001</c:v>
                </c:pt>
                <c:pt idx="279">
                  <c:v>-1.38</c:v>
                </c:pt>
                <c:pt idx="280">
                  <c:v>-1.17</c:v>
                </c:pt>
                <c:pt idx="281">
                  <c:v>-0.63</c:v>
                </c:pt>
                <c:pt idx="282">
                  <c:v>-0.73</c:v>
                </c:pt>
                <c:pt idx="283">
                  <c:v>-0.78</c:v>
                </c:pt>
                <c:pt idx="284">
                  <c:v>-0.66</c:v>
                </c:pt>
                <c:pt idx="285">
                  <c:v>-1.08</c:v>
                </c:pt>
                <c:pt idx="286">
                  <c:v>-0.96</c:v>
                </c:pt>
                <c:pt idx="287">
                  <c:v>-0.56000000000000005</c:v>
                </c:pt>
                <c:pt idx="288">
                  <c:v>-0.75</c:v>
                </c:pt>
                <c:pt idx="289">
                  <c:v>-0.88</c:v>
                </c:pt>
                <c:pt idx="290">
                  <c:v>-0.9</c:v>
                </c:pt>
                <c:pt idx="291">
                  <c:v>-0.71</c:v>
                </c:pt>
                <c:pt idx="292">
                  <c:v>-0.5</c:v>
                </c:pt>
                <c:pt idx="293">
                  <c:v>0.05</c:v>
                </c:pt>
                <c:pt idx="294">
                  <c:v>0.09</c:v>
                </c:pt>
                <c:pt idx="295">
                  <c:v>0</c:v>
                </c:pt>
                <c:pt idx="296">
                  <c:v>0.05</c:v>
                </c:pt>
                <c:pt idx="297">
                  <c:v>0.28999999999999998</c:v>
                </c:pt>
                <c:pt idx="298">
                  <c:v>0.14000000000000001</c:v>
                </c:pt>
                <c:pt idx="299">
                  <c:v>-0.28000000000000003</c:v>
                </c:pt>
                <c:pt idx="300">
                  <c:v>-0.4</c:v>
                </c:pt>
                <c:pt idx="301">
                  <c:v>-0.6</c:v>
                </c:pt>
                <c:pt idx="302">
                  <c:v>-0.2</c:v>
                </c:pt>
                <c:pt idx="303">
                  <c:v>-0.17</c:v>
                </c:pt>
                <c:pt idx="304">
                  <c:v>-0.12</c:v>
                </c:pt>
                <c:pt idx="305">
                  <c:v>-0.38</c:v>
                </c:pt>
                <c:pt idx="306">
                  <c:v>-0.44</c:v>
                </c:pt>
                <c:pt idx="307">
                  <c:v>-0.6</c:v>
                </c:pt>
                <c:pt idx="308">
                  <c:v>-0.36</c:v>
                </c:pt>
                <c:pt idx="309">
                  <c:v>-0.34</c:v>
                </c:pt>
                <c:pt idx="310">
                  <c:v>-0.21</c:v>
                </c:pt>
                <c:pt idx="311">
                  <c:v>-0.26</c:v>
                </c:pt>
                <c:pt idx="312">
                  <c:v>0.03</c:v>
                </c:pt>
                <c:pt idx="313">
                  <c:v>-0.25</c:v>
                </c:pt>
                <c:pt idx="314">
                  <c:v>-0.57999999999999996</c:v>
                </c:pt>
                <c:pt idx="315">
                  <c:v>-0.83</c:v>
                </c:pt>
                <c:pt idx="316">
                  <c:v>-0.67</c:v>
                </c:pt>
                <c:pt idx="317">
                  <c:v>-0.89</c:v>
                </c:pt>
                <c:pt idx="318">
                  <c:v>-0.89</c:v>
                </c:pt>
                <c:pt idx="319">
                  <c:v>-0.92</c:v>
                </c:pt>
                <c:pt idx="320">
                  <c:v>-0.75</c:v>
                </c:pt>
                <c:pt idx="321">
                  <c:v>-0.44</c:v>
                </c:pt>
                <c:pt idx="322">
                  <c:v>-0.13</c:v>
                </c:pt>
                <c:pt idx="323">
                  <c:v>-7.0000000000000007E-2</c:v>
                </c:pt>
                <c:pt idx="324">
                  <c:v>-0.45</c:v>
                </c:pt>
                <c:pt idx="325">
                  <c:v>-1.08</c:v>
                </c:pt>
                <c:pt idx="326">
                  <c:v>-0.93</c:v>
                </c:pt>
                <c:pt idx="327">
                  <c:v>-0.57999999999999996</c:v>
                </c:pt>
                <c:pt idx="328">
                  <c:v>-0.23</c:v>
                </c:pt>
                <c:pt idx="329">
                  <c:v>-0.4</c:v>
                </c:pt>
                <c:pt idx="330">
                  <c:v>0</c:v>
                </c:pt>
                <c:pt idx="331">
                  <c:v>0</c:v>
                </c:pt>
                <c:pt idx="332">
                  <c:v>0</c:v>
                </c:pt>
                <c:pt idx="333">
                  <c:v>0</c:v>
                </c:pt>
                <c:pt idx="334">
                  <c:v>0</c:v>
                </c:pt>
                <c:pt idx="335">
                  <c:v>0</c:v>
                </c:pt>
                <c:pt idx="336">
                  <c:v>0</c:v>
                </c:pt>
                <c:pt idx="337">
                  <c:v>0</c:v>
                </c:pt>
                <c:pt idx="338">
                  <c:v>0</c:v>
                </c:pt>
                <c:pt idx="339">
                  <c:v>0</c:v>
                </c:pt>
                <c:pt idx="340">
                  <c:v>0</c:v>
                </c:pt>
                <c:pt idx="341">
                  <c:v>0</c:v>
                </c:pt>
                <c:pt idx="342">
                  <c:v>0</c:v>
                </c:pt>
                <c:pt idx="343">
                  <c:v>0</c:v>
                </c:pt>
                <c:pt idx="344">
                  <c:v>0</c:v>
                </c:pt>
                <c:pt idx="345">
                  <c:v>0</c:v>
                </c:pt>
                <c:pt idx="346">
                  <c:v>0</c:v>
                </c:pt>
                <c:pt idx="347">
                  <c:v>0</c:v>
                </c:pt>
                <c:pt idx="348">
                  <c:v>0</c:v>
                </c:pt>
                <c:pt idx="349">
                  <c:v>0</c:v>
                </c:pt>
                <c:pt idx="350">
                  <c:v>0</c:v>
                </c:pt>
                <c:pt idx="351">
                  <c:v>0</c:v>
                </c:pt>
                <c:pt idx="352">
                  <c:v>0</c:v>
                </c:pt>
                <c:pt idx="353">
                  <c:v>0</c:v>
                </c:pt>
                <c:pt idx="354">
                  <c:v>0</c:v>
                </c:pt>
                <c:pt idx="355">
                  <c:v>0</c:v>
                </c:pt>
                <c:pt idx="356">
                  <c:v>0</c:v>
                </c:pt>
                <c:pt idx="357">
                  <c:v>0</c:v>
                </c:pt>
                <c:pt idx="358">
                  <c:v>0</c:v>
                </c:pt>
                <c:pt idx="359">
                  <c:v>0</c:v>
                </c:pt>
                <c:pt idx="360">
                  <c:v>0</c:v>
                </c:pt>
                <c:pt idx="361">
                  <c:v>0</c:v>
                </c:pt>
              </c:numCache>
            </c:numRef>
          </c:val>
          <c:smooth val="0"/>
          <c:extLst>
            <c:ext xmlns:c16="http://schemas.microsoft.com/office/drawing/2014/chart" uri="{C3380CC4-5D6E-409C-BE32-E72D297353CC}">
              <c16:uniqueId val="{00000001-4F93-4A01-B1AC-0E1AA3C4B40D}"/>
            </c:ext>
          </c:extLst>
        </c:ser>
        <c:dLbls>
          <c:showLegendKey val="0"/>
          <c:showVal val="0"/>
          <c:showCatName val="0"/>
          <c:showSerName val="0"/>
          <c:showPercent val="0"/>
          <c:showBubbleSize val="0"/>
        </c:dLbls>
        <c:marker val="1"/>
        <c:smooth val="0"/>
        <c:axId val="1652859119"/>
        <c:axId val="1652885039"/>
      </c:lineChart>
      <c:dateAx>
        <c:axId val="1924501518"/>
        <c:scaling>
          <c:orientation val="minMax"/>
          <c:min val="36526"/>
        </c:scaling>
        <c:delete val="0"/>
        <c:axPos val="b"/>
        <c:numFmt formatCode="yyyy" sourceLinked="0"/>
        <c:majorTickMark val="out"/>
        <c:minorTickMark val="none"/>
        <c:tickLblPos val="low"/>
        <c:txPr>
          <a:bodyPr rot="-5400000" vert="horz"/>
          <a:lstStyle/>
          <a:p>
            <a:pPr>
              <a:defRPr/>
            </a:pPr>
            <a:endParaRPr lang="pt-BR"/>
          </a:p>
        </c:txPr>
        <c:crossAx val="1233410096"/>
        <c:crosses val="autoZero"/>
        <c:auto val="1"/>
        <c:lblOffset val="100"/>
        <c:baseTimeUnit val="months"/>
        <c:majorUnit val="24"/>
        <c:majorTimeUnit val="months"/>
      </c:dateAx>
      <c:valAx>
        <c:axId val="1233410096"/>
        <c:scaling>
          <c:orientation val="minMax"/>
        </c:scaling>
        <c:delete val="0"/>
        <c:axPos val="l"/>
        <c:numFmt formatCode="0%" sourceLinked="1"/>
        <c:majorTickMark val="none"/>
        <c:minorTickMark val="none"/>
        <c:tickLblPos val="nextTo"/>
        <c:spPr>
          <a:ln/>
        </c:spPr>
        <c:crossAx val="1924501518"/>
        <c:crosses val="autoZero"/>
        <c:crossBetween val="between"/>
      </c:valAx>
      <c:valAx>
        <c:axId val="1652885039"/>
        <c:scaling>
          <c:orientation val="minMax"/>
        </c:scaling>
        <c:delete val="0"/>
        <c:axPos val="r"/>
        <c:numFmt formatCode="General" sourceLinked="1"/>
        <c:majorTickMark val="out"/>
        <c:minorTickMark val="none"/>
        <c:tickLblPos val="nextTo"/>
        <c:crossAx val="1652859119"/>
        <c:crosses val="max"/>
        <c:crossBetween val="between"/>
      </c:valAx>
      <c:dateAx>
        <c:axId val="1652859119"/>
        <c:scaling>
          <c:orientation val="minMax"/>
        </c:scaling>
        <c:delete val="1"/>
        <c:axPos val="b"/>
        <c:numFmt formatCode="m/d/yyyy" sourceLinked="1"/>
        <c:majorTickMark val="out"/>
        <c:minorTickMark val="none"/>
        <c:tickLblPos val="nextTo"/>
        <c:crossAx val="1652885039"/>
        <c:crosses val="autoZero"/>
        <c:auto val="1"/>
        <c:lblOffset val="100"/>
        <c:baseTimeUnit val="months"/>
      </c:dateAx>
    </c:plotArea>
    <c:legend>
      <c:legendPos val="b"/>
      <c:layout>
        <c:manualLayout>
          <c:xMode val="edge"/>
          <c:yMode val="edge"/>
          <c:x val="0.16901346410029383"/>
          <c:y val="0.86101082348662505"/>
          <c:w val="0.70500543834238594"/>
          <c:h val="0.13898917651337497"/>
        </c:manualLayout>
      </c:layout>
      <c:overlay val="0"/>
    </c:legend>
    <c:plotVisOnly val="1"/>
    <c:dispBlanksAs val="zero"/>
    <c:showDLblsOverMax val="1"/>
  </c:chart>
  <c:spPr>
    <a:solidFill>
      <a:srgbClr val="FFFFFF"/>
    </a:solidFill>
    <a:ln w="9525">
      <a:solidFill>
        <a:schemeClr val="tx1">
          <a:tint val="75000"/>
          <a:shade val="95000"/>
          <a:satMod val="105000"/>
        </a:schemeClr>
      </a:solidFill>
    </a:ln>
  </c:spPr>
  <c:txPr>
    <a:bodyPr/>
    <a:lstStyle/>
    <a:p>
      <a:pPr>
        <a:defRPr sz="1000">
          <a:solidFill>
            <a:schemeClr val="tx1">
              <a:lumMod val="65000"/>
              <a:lumOff val="35000"/>
            </a:schemeClr>
          </a:solidFill>
          <a:latin typeface="Calibri" panose="020F0502020204030204" pitchFamily="34" charset="0"/>
          <a:cs typeface="Calibri" panose="020F0502020204030204" pitchFamily="34" charset="0"/>
        </a:defRPr>
      </a:pPr>
      <a:endParaRPr lang="pt-BR"/>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lang="en-US"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a:t>Taxa de Desemprego - economias selecionadas</a:t>
            </a:r>
          </a:p>
        </c:rich>
      </c:tx>
      <c:overlay val="0"/>
      <c:spPr>
        <a:noFill/>
        <a:ln>
          <a:noFill/>
        </a:ln>
        <a:effectLst/>
      </c:spPr>
      <c:txPr>
        <a:bodyPr rot="0" spcFirstLastPara="1" vertOverflow="ellipsis" vert="horz" wrap="square" anchor="ctr" anchorCtr="1"/>
        <a:lstStyle/>
        <a:p>
          <a:pPr>
            <a:defRPr lang="en-US"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8.5764800917239939E-2"/>
          <c:y val="0.13931723484848485"/>
          <c:w val="0.82847039816552015"/>
          <c:h val="0.63635511363636366"/>
        </c:manualLayout>
      </c:layout>
      <c:lineChart>
        <c:grouping val="standard"/>
        <c:varyColors val="0"/>
        <c:ser>
          <c:idx val="0"/>
          <c:order val="0"/>
          <c:tx>
            <c:strRef>
              <c:f>SLIDE_4!$O$1</c:f>
              <c:strCache>
                <c:ptCount val="1"/>
                <c:pt idx="0">
                  <c:v>Estados Unidos</c:v>
                </c:pt>
              </c:strCache>
            </c:strRef>
          </c:tx>
          <c:spPr>
            <a:ln w="19050" cap="rnd">
              <a:solidFill>
                <a:srgbClr val="073763"/>
              </a:solidFill>
              <a:round/>
            </a:ln>
            <a:effectLst/>
          </c:spPr>
          <c:marker>
            <c:symbol val="none"/>
          </c:marker>
          <c:cat>
            <c:numRef>
              <c:f>SLIDE_4!$N$2:$N$534</c:f>
              <c:numCache>
                <c:formatCode>m/d/yyyy</c:formatCode>
                <c:ptCount val="533"/>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SLIDE_4!$O$2:$O$534</c:f>
              <c:numCache>
                <c:formatCode>General</c:formatCode>
                <c:ptCount val="533"/>
                <c:pt idx="0">
                  <c:v>4.0999999999999996</c:v>
                </c:pt>
                <c:pt idx="1">
                  <c:v>4.0999999999999996</c:v>
                </c:pt>
                <c:pt idx="2">
                  <c:v>4.2</c:v>
                </c:pt>
                <c:pt idx="3">
                  <c:v>4.0999999999999996</c:v>
                </c:pt>
                <c:pt idx="4">
                  <c:v>4.0999999999999996</c:v>
                </c:pt>
                <c:pt idx="5">
                  <c:v>4.2</c:v>
                </c:pt>
                <c:pt idx="6">
                  <c:v>4.2</c:v>
                </c:pt>
                <c:pt idx="7">
                  <c:v>4.0999999999999996</c:v>
                </c:pt>
                <c:pt idx="8">
                  <c:v>4</c:v>
                </c:pt>
                <c:pt idx="9">
                  <c:v>3.9</c:v>
                </c:pt>
                <c:pt idx="10">
                  <c:v>3.9</c:v>
                </c:pt>
                <c:pt idx="11">
                  <c:v>3.9</c:v>
                </c:pt>
                <c:pt idx="12">
                  <c:v>3.7</c:v>
                </c:pt>
                <c:pt idx="13">
                  <c:v>3.8</c:v>
                </c:pt>
                <c:pt idx="14">
                  <c:v>3.7</c:v>
                </c:pt>
                <c:pt idx="15">
                  <c:v>3.9</c:v>
                </c:pt>
                <c:pt idx="16">
                  <c:v>3.8</c:v>
                </c:pt>
                <c:pt idx="17">
                  <c:v>3.7</c:v>
                </c:pt>
                <c:pt idx="18">
                  <c:v>3.5</c:v>
                </c:pt>
                <c:pt idx="19">
                  <c:v>3.6</c:v>
                </c:pt>
                <c:pt idx="20">
                  <c:v>3.6</c:v>
                </c:pt>
                <c:pt idx="21">
                  <c:v>3.4</c:v>
                </c:pt>
                <c:pt idx="22">
                  <c:v>3.5</c:v>
                </c:pt>
                <c:pt idx="23">
                  <c:v>3.6</c:v>
                </c:pt>
                <c:pt idx="24">
                  <c:v>3.5</c:v>
                </c:pt>
                <c:pt idx="25">
                  <c:v>3.5</c:v>
                </c:pt>
                <c:pt idx="26">
                  <c:v>3.6</c:v>
                </c:pt>
                <c:pt idx="27">
                  <c:v>3.6</c:v>
                </c:pt>
                <c:pt idx="28">
                  <c:v>3.5</c:v>
                </c:pt>
                <c:pt idx="29">
                  <c:v>3.6</c:v>
                </c:pt>
                <c:pt idx="30">
                  <c:v>3.5</c:v>
                </c:pt>
                <c:pt idx="31">
                  <c:v>3.6</c:v>
                </c:pt>
                <c:pt idx="32">
                  <c:v>3.6</c:v>
                </c:pt>
                <c:pt idx="33">
                  <c:v>3.7</c:v>
                </c:pt>
                <c:pt idx="34">
                  <c:v>3.7</c:v>
                </c:pt>
                <c:pt idx="35">
                  <c:v>3.8</c:v>
                </c:pt>
                <c:pt idx="36">
                  <c:v>4</c:v>
                </c:pt>
                <c:pt idx="37">
                  <c:v>3.9</c:v>
                </c:pt>
                <c:pt idx="38">
                  <c:v>4.2</c:v>
                </c:pt>
                <c:pt idx="39">
                  <c:v>4.5</c:v>
                </c:pt>
                <c:pt idx="40">
                  <c:v>4.7</c:v>
                </c:pt>
                <c:pt idx="41">
                  <c:v>5.0999999999999996</c:v>
                </c:pt>
                <c:pt idx="42">
                  <c:v>5.4</c:v>
                </c:pt>
                <c:pt idx="43">
                  <c:v>5.9</c:v>
                </c:pt>
                <c:pt idx="44">
                  <c:v>5.8</c:v>
                </c:pt>
                <c:pt idx="45">
                  <c:v>6.1</c:v>
                </c:pt>
                <c:pt idx="46">
                  <c:v>6.1</c:v>
                </c:pt>
                <c:pt idx="47">
                  <c:v>6.2</c:v>
                </c:pt>
                <c:pt idx="48">
                  <c:v>6.4</c:v>
                </c:pt>
                <c:pt idx="49">
                  <c:v>6.7</c:v>
                </c:pt>
                <c:pt idx="50">
                  <c:v>6.7</c:v>
                </c:pt>
                <c:pt idx="51">
                  <c:v>6.9</c:v>
                </c:pt>
                <c:pt idx="52">
                  <c:v>7.8</c:v>
                </c:pt>
                <c:pt idx="53">
                  <c:v>8.4</c:v>
                </c:pt>
                <c:pt idx="54">
                  <c:v>10.199999999999999</c:v>
                </c:pt>
                <c:pt idx="55">
                  <c:v>11</c:v>
                </c:pt>
                <c:pt idx="56">
                  <c:v>13.2</c:v>
                </c:pt>
                <c:pt idx="57">
                  <c:v>14.8</c:v>
                </c:pt>
                <c:pt idx="58">
                  <c:v>4.4000000000000004</c:v>
                </c:pt>
                <c:pt idx="59">
                  <c:v>3.5</c:v>
                </c:pt>
                <c:pt idx="60">
                  <c:v>3.6</c:v>
                </c:pt>
                <c:pt idx="61">
                  <c:v>3.6</c:v>
                </c:pt>
                <c:pt idx="62">
                  <c:v>3.6</c:v>
                </c:pt>
                <c:pt idx="63">
                  <c:v>3.6</c:v>
                </c:pt>
                <c:pt idx="64">
                  <c:v>3.5</c:v>
                </c:pt>
                <c:pt idx="65">
                  <c:v>3.6</c:v>
                </c:pt>
                <c:pt idx="66">
                  <c:v>3.7</c:v>
                </c:pt>
                <c:pt idx="67">
                  <c:v>3.6</c:v>
                </c:pt>
                <c:pt idx="68">
                  <c:v>3.6</c:v>
                </c:pt>
                <c:pt idx="69">
                  <c:v>3.7</c:v>
                </c:pt>
                <c:pt idx="70">
                  <c:v>3.8</c:v>
                </c:pt>
                <c:pt idx="71">
                  <c:v>3.8</c:v>
                </c:pt>
                <c:pt idx="72">
                  <c:v>4</c:v>
                </c:pt>
                <c:pt idx="73">
                  <c:v>3.9</c:v>
                </c:pt>
                <c:pt idx="74">
                  <c:v>3.8</c:v>
                </c:pt>
                <c:pt idx="75">
                  <c:v>3.8</c:v>
                </c:pt>
                <c:pt idx="76">
                  <c:v>3.7</c:v>
                </c:pt>
                <c:pt idx="77">
                  <c:v>3.8</c:v>
                </c:pt>
                <c:pt idx="78">
                  <c:v>3.8</c:v>
                </c:pt>
                <c:pt idx="79">
                  <c:v>4</c:v>
                </c:pt>
                <c:pt idx="80">
                  <c:v>3.8</c:v>
                </c:pt>
                <c:pt idx="81">
                  <c:v>4</c:v>
                </c:pt>
                <c:pt idx="82">
                  <c:v>4</c:v>
                </c:pt>
                <c:pt idx="83">
                  <c:v>4.0999999999999996</c:v>
                </c:pt>
                <c:pt idx="84">
                  <c:v>4</c:v>
                </c:pt>
                <c:pt idx="85">
                  <c:v>4.0999999999999996</c:v>
                </c:pt>
                <c:pt idx="86">
                  <c:v>4.2</c:v>
                </c:pt>
                <c:pt idx="87">
                  <c:v>4.2</c:v>
                </c:pt>
                <c:pt idx="88">
                  <c:v>4.3</c:v>
                </c:pt>
                <c:pt idx="89">
                  <c:v>4.4000000000000004</c:v>
                </c:pt>
                <c:pt idx="90">
                  <c:v>4.3</c:v>
                </c:pt>
                <c:pt idx="91">
                  <c:v>4.3</c:v>
                </c:pt>
                <c:pt idx="92">
                  <c:v>4.4000000000000004</c:v>
                </c:pt>
                <c:pt idx="93">
                  <c:v>4.4000000000000004</c:v>
                </c:pt>
                <c:pt idx="94">
                  <c:v>4.4000000000000004</c:v>
                </c:pt>
                <c:pt idx="95">
                  <c:v>4.5999999999999996</c:v>
                </c:pt>
                <c:pt idx="96">
                  <c:v>4.7</c:v>
                </c:pt>
                <c:pt idx="97">
                  <c:v>4.7</c:v>
                </c:pt>
                <c:pt idx="98">
                  <c:v>4.7</c:v>
                </c:pt>
                <c:pt idx="99">
                  <c:v>4.9000000000000004</c:v>
                </c:pt>
                <c:pt idx="100">
                  <c:v>5</c:v>
                </c:pt>
                <c:pt idx="101">
                  <c:v>4.9000000000000004</c:v>
                </c:pt>
                <c:pt idx="102">
                  <c:v>4.8</c:v>
                </c:pt>
                <c:pt idx="103">
                  <c:v>4.9000000000000004</c:v>
                </c:pt>
                <c:pt idx="104">
                  <c:v>4.8</c:v>
                </c:pt>
                <c:pt idx="105">
                  <c:v>5.0999999999999996</c:v>
                </c:pt>
                <c:pt idx="106">
                  <c:v>5</c:v>
                </c:pt>
                <c:pt idx="107">
                  <c:v>4.9000000000000004</c:v>
                </c:pt>
                <c:pt idx="108">
                  <c:v>4.8</c:v>
                </c:pt>
                <c:pt idx="109">
                  <c:v>5</c:v>
                </c:pt>
                <c:pt idx="110">
                  <c:v>5.0999999999999996</c:v>
                </c:pt>
                <c:pt idx="111">
                  <c:v>5</c:v>
                </c:pt>
                <c:pt idx="112">
                  <c:v>5</c:v>
                </c:pt>
                <c:pt idx="113">
                  <c:v>5.0999999999999996</c:v>
                </c:pt>
                <c:pt idx="114">
                  <c:v>5.2</c:v>
                </c:pt>
                <c:pt idx="115">
                  <c:v>5.3</c:v>
                </c:pt>
                <c:pt idx="116">
                  <c:v>5.6</c:v>
                </c:pt>
                <c:pt idx="117">
                  <c:v>5.4</c:v>
                </c:pt>
                <c:pt idx="118">
                  <c:v>5.4</c:v>
                </c:pt>
                <c:pt idx="119">
                  <c:v>5.5</c:v>
                </c:pt>
                <c:pt idx="120">
                  <c:v>5.7</c:v>
                </c:pt>
                <c:pt idx="121">
                  <c:v>5.6</c:v>
                </c:pt>
                <c:pt idx="122">
                  <c:v>5.8</c:v>
                </c:pt>
                <c:pt idx="123">
                  <c:v>5.7</c:v>
                </c:pt>
                <c:pt idx="124">
                  <c:v>5.9</c:v>
                </c:pt>
                <c:pt idx="125">
                  <c:v>6.1</c:v>
                </c:pt>
                <c:pt idx="126">
                  <c:v>6.2</c:v>
                </c:pt>
                <c:pt idx="127">
                  <c:v>6.1</c:v>
                </c:pt>
                <c:pt idx="128">
                  <c:v>6.3</c:v>
                </c:pt>
                <c:pt idx="129">
                  <c:v>6.2</c:v>
                </c:pt>
                <c:pt idx="130">
                  <c:v>6.7</c:v>
                </c:pt>
                <c:pt idx="131">
                  <c:v>6.7</c:v>
                </c:pt>
                <c:pt idx="132">
                  <c:v>6.6</c:v>
                </c:pt>
                <c:pt idx="133">
                  <c:v>6.7</c:v>
                </c:pt>
                <c:pt idx="134">
                  <c:v>6.9</c:v>
                </c:pt>
                <c:pt idx="135">
                  <c:v>7.2</c:v>
                </c:pt>
                <c:pt idx="136">
                  <c:v>7.2</c:v>
                </c:pt>
                <c:pt idx="137">
                  <c:v>7.2</c:v>
                </c:pt>
                <c:pt idx="138">
                  <c:v>7.3</c:v>
                </c:pt>
                <c:pt idx="139">
                  <c:v>7.5</c:v>
                </c:pt>
                <c:pt idx="140">
                  <c:v>7.5</c:v>
                </c:pt>
                <c:pt idx="141">
                  <c:v>7.6</c:v>
                </c:pt>
                <c:pt idx="142">
                  <c:v>7.5</c:v>
                </c:pt>
                <c:pt idx="143">
                  <c:v>7.7</c:v>
                </c:pt>
                <c:pt idx="144">
                  <c:v>8</c:v>
                </c:pt>
                <c:pt idx="145">
                  <c:v>7.9</c:v>
                </c:pt>
                <c:pt idx="146">
                  <c:v>7.7</c:v>
                </c:pt>
                <c:pt idx="147">
                  <c:v>7.8</c:v>
                </c:pt>
                <c:pt idx="148">
                  <c:v>7.8</c:v>
                </c:pt>
                <c:pt idx="149">
                  <c:v>8.1</c:v>
                </c:pt>
                <c:pt idx="150">
                  <c:v>8.1999999999999993</c:v>
                </c:pt>
                <c:pt idx="151">
                  <c:v>8.1999999999999993</c:v>
                </c:pt>
                <c:pt idx="152">
                  <c:v>8.1999999999999993</c:v>
                </c:pt>
                <c:pt idx="153">
                  <c:v>8.1999999999999993</c:v>
                </c:pt>
                <c:pt idx="154">
                  <c:v>8.1999999999999993</c:v>
                </c:pt>
                <c:pt idx="155">
                  <c:v>8.3000000000000007</c:v>
                </c:pt>
                <c:pt idx="156">
                  <c:v>8.3000000000000007</c:v>
                </c:pt>
                <c:pt idx="157">
                  <c:v>8.5</c:v>
                </c:pt>
                <c:pt idx="158">
                  <c:v>8.6</c:v>
                </c:pt>
                <c:pt idx="159">
                  <c:v>8.8000000000000007</c:v>
                </c:pt>
                <c:pt idx="160">
                  <c:v>9</c:v>
                </c:pt>
                <c:pt idx="161">
                  <c:v>9</c:v>
                </c:pt>
                <c:pt idx="162">
                  <c:v>9</c:v>
                </c:pt>
                <c:pt idx="163">
                  <c:v>9.1</c:v>
                </c:pt>
                <c:pt idx="164">
                  <c:v>9</c:v>
                </c:pt>
                <c:pt idx="165">
                  <c:v>9.1</c:v>
                </c:pt>
                <c:pt idx="166">
                  <c:v>9</c:v>
                </c:pt>
                <c:pt idx="167">
                  <c:v>9</c:v>
                </c:pt>
                <c:pt idx="168">
                  <c:v>9.1</c:v>
                </c:pt>
                <c:pt idx="169">
                  <c:v>9.3000000000000007</c:v>
                </c:pt>
                <c:pt idx="170">
                  <c:v>9.8000000000000007</c:v>
                </c:pt>
                <c:pt idx="171">
                  <c:v>9.4</c:v>
                </c:pt>
                <c:pt idx="172">
                  <c:v>9.5</c:v>
                </c:pt>
                <c:pt idx="173">
                  <c:v>9.5</c:v>
                </c:pt>
                <c:pt idx="174">
                  <c:v>9.4</c:v>
                </c:pt>
                <c:pt idx="175">
                  <c:v>9.4</c:v>
                </c:pt>
                <c:pt idx="176">
                  <c:v>9.6</c:v>
                </c:pt>
                <c:pt idx="177">
                  <c:v>9.9</c:v>
                </c:pt>
                <c:pt idx="178">
                  <c:v>9.9</c:v>
                </c:pt>
                <c:pt idx="179">
                  <c:v>9.8000000000000007</c:v>
                </c:pt>
                <c:pt idx="180">
                  <c:v>9.8000000000000007</c:v>
                </c:pt>
                <c:pt idx="181">
                  <c:v>9.9</c:v>
                </c:pt>
                <c:pt idx="182">
                  <c:v>9.9</c:v>
                </c:pt>
                <c:pt idx="183">
                  <c:v>10</c:v>
                </c:pt>
                <c:pt idx="184">
                  <c:v>9.8000000000000007</c:v>
                </c:pt>
                <c:pt idx="185">
                  <c:v>9.6</c:v>
                </c:pt>
                <c:pt idx="186">
                  <c:v>9.5</c:v>
                </c:pt>
                <c:pt idx="187">
                  <c:v>9.5</c:v>
                </c:pt>
                <c:pt idx="188">
                  <c:v>9.4</c:v>
                </c:pt>
                <c:pt idx="189">
                  <c:v>9</c:v>
                </c:pt>
                <c:pt idx="190">
                  <c:v>8.6999999999999993</c:v>
                </c:pt>
                <c:pt idx="191">
                  <c:v>8.3000000000000007</c:v>
                </c:pt>
                <c:pt idx="192">
                  <c:v>7.8</c:v>
                </c:pt>
                <c:pt idx="193">
                  <c:v>7.3</c:v>
                </c:pt>
                <c:pt idx="194">
                  <c:v>6.8</c:v>
                </c:pt>
                <c:pt idx="195">
                  <c:v>6.5</c:v>
                </c:pt>
                <c:pt idx="196">
                  <c:v>6.1</c:v>
                </c:pt>
                <c:pt idx="197">
                  <c:v>6.1</c:v>
                </c:pt>
                <c:pt idx="198">
                  <c:v>5.8</c:v>
                </c:pt>
                <c:pt idx="199">
                  <c:v>5.6</c:v>
                </c:pt>
                <c:pt idx="200">
                  <c:v>5.4</c:v>
                </c:pt>
                <c:pt idx="201">
                  <c:v>5</c:v>
                </c:pt>
                <c:pt idx="202">
                  <c:v>5.0999999999999996</c:v>
                </c:pt>
                <c:pt idx="203">
                  <c:v>4.9000000000000004</c:v>
                </c:pt>
                <c:pt idx="204">
                  <c:v>5</c:v>
                </c:pt>
                <c:pt idx="205">
                  <c:v>5</c:v>
                </c:pt>
                <c:pt idx="206">
                  <c:v>4.7</c:v>
                </c:pt>
                <c:pt idx="207">
                  <c:v>4.7</c:v>
                </c:pt>
                <c:pt idx="208">
                  <c:v>4.7</c:v>
                </c:pt>
                <c:pt idx="209">
                  <c:v>4.5999999999999996</c:v>
                </c:pt>
                <c:pt idx="210">
                  <c:v>4.7</c:v>
                </c:pt>
                <c:pt idx="211">
                  <c:v>4.5999999999999996</c:v>
                </c:pt>
                <c:pt idx="212">
                  <c:v>4.4000000000000004</c:v>
                </c:pt>
                <c:pt idx="213">
                  <c:v>4.5</c:v>
                </c:pt>
                <c:pt idx="214">
                  <c:v>4.4000000000000004</c:v>
                </c:pt>
                <c:pt idx="215">
                  <c:v>4.5</c:v>
                </c:pt>
                <c:pt idx="216">
                  <c:v>4.5999999999999996</c:v>
                </c:pt>
                <c:pt idx="217">
                  <c:v>4.4000000000000004</c:v>
                </c:pt>
                <c:pt idx="218">
                  <c:v>4.5</c:v>
                </c:pt>
                <c:pt idx="219">
                  <c:v>4.4000000000000004</c:v>
                </c:pt>
                <c:pt idx="220">
                  <c:v>4.5</c:v>
                </c:pt>
                <c:pt idx="221">
                  <c:v>4.7</c:v>
                </c:pt>
                <c:pt idx="222">
                  <c:v>4.7</c:v>
                </c:pt>
                <c:pt idx="223">
                  <c:v>4.5999999999999996</c:v>
                </c:pt>
                <c:pt idx="224">
                  <c:v>4.5999999999999996</c:v>
                </c:pt>
                <c:pt idx="225">
                  <c:v>4.7</c:v>
                </c:pt>
                <c:pt idx="226">
                  <c:v>4.7</c:v>
                </c:pt>
                <c:pt idx="227">
                  <c:v>4.8</c:v>
                </c:pt>
                <c:pt idx="228">
                  <c:v>4.7</c:v>
                </c:pt>
                <c:pt idx="229">
                  <c:v>4.9000000000000004</c:v>
                </c:pt>
                <c:pt idx="230">
                  <c:v>5</c:v>
                </c:pt>
                <c:pt idx="231">
                  <c:v>5</c:v>
                </c:pt>
                <c:pt idx="232">
                  <c:v>5</c:v>
                </c:pt>
                <c:pt idx="233">
                  <c:v>4.9000000000000004</c:v>
                </c:pt>
                <c:pt idx="234">
                  <c:v>5</c:v>
                </c:pt>
                <c:pt idx="235">
                  <c:v>5</c:v>
                </c:pt>
                <c:pt idx="236">
                  <c:v>5.0999999999999996</c:v>
                </c:pt>
                <c:pt idx="237">
                  <c:v>5.2</c:v>
                </c:pt>
                <c:pt idx="238">
                  <c:v>5.2</c:v>
                </c:pt>
                <c:pt idx="239">
                  <c:v>5.4</c:v>
                </c:pt>
                <c:pt idx="240">
                  <c:v>5.3</c:v>
                </c:pt>
                <c:pt idx="241">
                  <c:v>5.4</c:v>
                </c:pt>
                <c:pt idx="242">
                  <c:v>5.4</c:v>
                </c:pt>
                <c:pt idx="243">
                  <c:v>5.5</c:v>
                </c:pt>
                <c:pt idx="244">
                  <c:v>5.4</c:v>
                </c:pt>
                <c:pt idx="245">
                  <c:v>5.4</c:v>
                </c:pt>
                <c:pt idx="246">
                  <c:v>5.5</c:v>
                </c:pt>
                <c:pt idx="247">
                  <c:v>5.6</c:v>
                </c:pt>
                <c:pt idx="248">
                  <c:v>5.6</c:v>
                </c:pt>
                <c:pt idx="249">
                  <c:v>5.6</c:v>
                </c:pt>
                <c:pt idx="250">
                  <c:v>5.8</c:v>
                </c:pt>
                <c:pt idx="251">
                  <c:v>5.6</c:v>
                </c:pt>
                <c:pt idx="252">
                  <c:v>5.7</c:v>
                </c:pt>
                <c:pt idx="253">
                  <c:v>5.7</c:v>
                </c:pt>
                <c:pt idx="254">
                  <c:v>5.8</c:v>
                </c:pt>
                <c:pt idx="255">
                  <c:v>6</c:v>
                </c:pt>
                <c:pt idx="256">
                  <c:v>6.1</c:v>
                </c:pt>
                <c:pt idx="257">
                  <c:v>6.1</c:v>
                </c:pt>
                <c:pt idx="258">
                  <c:v>6.2</c:v>
                </c:pt>
                <c:pt idx="259">
                  <c:v>6.3</c:v>
                </c:pt>
                <c:pt idx="260">
                  <c:v>6.1</c:v>
                </c:pt>
                <c:pt idx="261">
                  <c:v>6</c:v>
                </c:pt>
                <c:pt idx="262">
                  <c:v>5.9</c:v>
                </c:pt>
                <c:pt idx="263">
                  <c:v>5.9</c:v>
                </c:pt>
                <c:pt idx="264">
                  <c:v>5.8</c:v>
                </c:pt>
                <c:pt idx="265">
                  <c:v>6</c:v>
                </c:pt>
                <c:pt idx="266">
                  <c:v>5.9</c:v>
                </c:pt>
                <c:pt idx="267">
                  <c:v>5.7</c:v>
                </c:pt>
                <c:pt idx="268">
                  <c:v>5.7</c:v>
                </c:pt>
                <c:pt idx="269">
                  <c:v>5.7</c:v>
                </c:pt>
                <c:pt idx="270">
                  <c:v>5.8</c:v>
                </c:pt>
                <c:pt idx="271">
                  <c:v>5.8</c:v>
                </c:pt>
                <c:pt idx="272">
                  <c:v>5.8</c:v>
                </c:pt>
                <c:pt idx="273">
                  <c:v>5.9</c:v>
                </c:pt>
                <c:pt idx="274">
                  <c:v>5.7</c:v>
                </c:pt>
                <c:pt idx="275">
                  <c:v>5.7</c:v>
                </c:pt>
                <c:pt idx="276">
                  <c:v>5.7</c:v>
                </c:pt>
                <c:pt idx="277">
                  <c:v>5.7</c:v>
                </c:pt>
                <c:pt idx="278">
                  <c:v>5.5</c:v>
                </c:pt>
                <c:pt idx="279">
                  <c:v>5.3</c:v>
                </c:pt>
                <c:pt idx="280">
                  <c:v>5</c:v>
                </c:pt>
                <c:pt idx="281">
                  <c:v>4.9000000000000004</c:v>
                </c:pt>
                <c:pt idx="282">
                  <c:v>4.5999999999999996</c:v>
                </c:pt>
                <c:pt idx="283">
                  <c:v>4.5</c:v>
                </c:pt>
                <c:pt idx="284">
                  <c:v>4.3</c:v>
                </c:pt>
                <c:pt idx="285">
                  <c:v>4.4000000000000004</c:v>
                </c:pt>
                <c:pt idx="286">
                  <c:v>4.3</c:v>
                </c:pt>
                <c:pt idx="287">
                  <c:v>4.2</c:v>
                </c:pt>
                <c:pt idx="288">
                  <c:v>4.2</c:v>
                </c:pt>
                <c:pt idx="289">
                  <c:v>3.9</c:v>
                </c:pt>
                <c:pt idx="290">
                  <c:v>3.9</c:v>
                </c:pt>
                <c:pt idx="291">
                  <c:v>3.9</c:v>
                </c:pt>
                <c:pt idx="292">
                  <c:v>3.9</c:v>
                </c:pt>
                <c:pt idx="293">
                  <c:v>4.0999999999999996</c:v>
                </c:pt>
                <c:pt idx="294">
                  <c:v>4</c:v>
                </c:pt>
                <c:pt idx="295">
                  <c:v>4</c:v>
                </c:pt>
                <c:pt idx="296">
                  <c:v>4</c:v>
                </c:pt>
                <c:pt idx="297">
                  <c:v>3.8</c:v>
                </c:pt>
                <c:pt idx="298">
                  <c:v>4</c:v>
                </c:pt>
                <c:pt idx="299">
                  <c:v>4.0999999999999996</c:v>
                </c:pt>
                <c:pt idx="300">
                  <c:v>4</c:v>
                </c:pt>
                <c:pt idx="301">
                  <c:v>4</c:v>
                </c:pt>
                <c:pt idx="302">
                  <c:v>4.0999999999999996</c:v>
                </c:pt>
                <c:pt idx="303">
                  <c:v>4.0999999999999996</c:v>
                </c:pt>
                <c:pt idx="304">
                  <c:v>4.2</c:v>
                </c:pt>
                <c:pt idx="305">
                  <c:v>4.2</c:v>
                </c:pt>
                <c:pt idx="306">
                  <c:v>4.3</c:v>
                </c:pt>
                <c:pt idx="307">
                  <c:v>4.3</c:v>
                </c:pt>
                <c:pt idx="308">
                  <c:v>4.2</c:v>
                </c:pt>
                <c:pt idx="309">
                  <c:v>4.3</c:v>
                </c:pt>
                <c:pt idx="310">
                  <c:v>4.2</c:v>
                </c:pt>
                <c:pt idx="311">
                  <c:v>4.4000000000000004</c:v>
                </c:pt>
                <c:pt idx="312">
                  <c:v>4.3</c:v>
                </c:pt>
                <c:pt idx="313">
                  <c:v>4.4000000000000004</c:v>
                </c:pt>
                <c:pt idx="314">
                  <c:v>4.4000000000000004</c:v>
                </c:pt>
                <c:pt idx="315">
                  <c:v>4.5</c:v>
                </c:pt>
                <c:pt idx="316">
                  <c:v>4.5999999999999996</c:v>
                </c:pt>
                <c:pt idx="317">
                  <c:v>4.5</c:v>
                </c:pt>
                <c:pt idx="318">
                  <c:v>4.5</c:v>
                </c:pt>
                <c:pt idx="319">
                  <c:v>4.5</c:v>
                </c:pt>
                <c:pt idx="320">
                  <c:v>4.3</c:v>
                </c:pt>
                <c:pt idx="321">
                  <c:v>4.3</c:v>
                </c:pt>
                <c:pt idx="322">
                  <c:v>4.7</c:v>
                </c:pt>
                <c:pt idx="323">
                  <c:v>4.5999999999999996</c:v>
                </c:pt>
                <c:pt idx="324">
                  <c:v>4.5999999999999996</c:v>
                </c:pt>
                <c:pt idx="325">
                  <c:v>4.7</c:v>
                </c:pt>
                <c:pt idx="326">
                  <c:v>4.5999999999999996</c:v>
                </c:pt>
                <c:pt idx="327">
                  <c:v>4.7</c:v>
                </c:pt>
                <c:pt idx="328">
                  <c:v>4.9000000000000004</c:v>
                </c:pt>
                <c:pt idx="329">
                  <c:v>4.9000000000000004</c:v>
                </c:pt>
                <c:pt idx="330">
                  <c:v>4.9000000000000004</c:v>
                </c:pt>
                <c:pt idx="331">
                  <c:v>5</c:v>
                </c:pt>
                <c:pt idx="332">
                  <c:v>4.9000000000000004</c:v>
                </c:pt>
                <c:pt idx="333">
                  <c:v>5.0999999999999996</c:v>
                </c:pt>
                <c:pt idx="334">
                  <c:v>5.2</c:v>
                </c:pt>
                <c:pt idx="335">
                  <c:v>5.2</c:v>
                </c:pt>
                <c:pt idx="336">
                  <c:v>5.3</c:v>
                </c:pt>
                <c:pt idx="337">
                  <c:v>5.4</c:v>
                </c:pt>
                <c:pt idx="338">
                  <c:v>5.4</c:v>
                </c:pt>
                <c:pt idx="339">
                  <c:v>5.2</c:v>
                </c:pt>
                <c:pt idx="340">
                  <c:v>5.2</c:v>
                </c:pt>
                <c:pt idx="341">
                  <c:v>5.0999999999999996</c:v>
                </c:pt>
                <c:pt idx="342">
                  <c:v>5.5</c:v>
                </c:pt>
                <c:pt idx="343">
                  <c:v>5.3</c:v>
                </c:pt>
                <c:pt idx="344">
                  <c:v>5.6</c:v>
                </c:pt>
                <c:pt idx="345">
                  <c:v>5.6</c:v>
                </c:pt>
                <c:pt idx="346">
                  <c:v>5.5</c:v>
                </c:pt>
                <c:pt idx="347">
                  <c:v>5.5</c:v>
                </c:pt>
                <c:pt idx="348">
                  <c:v>5.6</c:v>
                </c:pt>
                <c:pt idx="349">
                  <c:v>5.6</c:v>
                </c:pt>
                <c:pt idx="350">
                  <c:v>5.6</c:v>
                </c:pt>
                <c:pt idx="351">
                  <c:v>5.5</c:v>
                </c:pt>
                <c:pt idx="352">
                  <c:v>5.6</c:v>
                </c:pt>
                <c:pt idx="353">
                  <c:v>5.7</c:v>
                </c:pt>
                <c:pt idx="354">
                  <c:v>5.7</c:v>
                </c:pt>
                <c:pt idx="355">
                  <c:v>5.6</c:v>
                </c:pt>
                <c:pt idx="356">
                  <c:v>5.6</c:v>
                </c:pt>
                <c:pt idx="357">
                  <c:v>5.8</c:v>
                </c:pt>
                <c:pt idx="358">
                  <c:v>5.4</c:v>
                </c:pt>
                <c:pt idx="359">
                  <c:v>5.4</c:v>
                </c:pt>
                <c:pt idx="360">
                  <c:v>5.6</c:v>
                </c:pt>
                <c:pt idx="361">
                  <c:v>5.5</c:v>
                </c:pt>
                <c:pt idx="362">
                  <c:v>5.6</c:v>
                </c:pt>
                <c:pt idx="363">
                  <c:v>5.8</c:v>
                </c:pt>
                <c:pt idx="364">
                  <c:v>5.9</c:v>
                </c:pt>
                <c:pt idx="365">
                  <c:v>6</c:v>
                </c:pt>
                <c:pt idx="366">
                  <c:v>6.1</c:v>
                </c:pt>
                <c:pt idx="367">
                  <c:v>6.1</c:v>
                </c:pt>
                <c:pt idx="368">
                  <c:v>6.1</c:v>
                </c:pt>
                <c:pt idx="369">
                  <c:v>6.4</c:v>
                </c:pt>
                <c:pt idx="370">
                  <c:v>6.5</c:v>
                </c:pt>
                <c:pt idx="371">
                  <c:v>6.6</c:v>
                </c:pt>
                <c:pt idx="372">
                  <c:v>6.6</c:v>
                </c:pt>
                <c:pt idx="373">
                  <c:v>6.5</c:v>
                </c:pt>
                <c:pt idx="374">
                  <c:v>6.6</c:v>
                </c:pt>
                <c:pt idx="375">
                  <c:v>6.8</c:v>
                </c:pt>
                <c:pt idx="376">
                  <c:v>6.7</c:v>
                </c:pt>
                <c:pt idx="377">
                  <c:v>6.8</c:v>
                </c:pt>
                <c:pt idx="378">
                  <c:v>6.9</c:v>
                </c:pt>
                <c:pt idx="379">
                  <c:v>7</c:v>
                </c:pt>
                <c:pt idx="380">
                  <c:v>7.1</c:v>
                </c:pt>
                <c:pt idx="381">
                  <c:v>7.1</c:v>
                </c:pt>
                <c:pt idx="382">
                  <c:v>7</c:v>
                </c:pt>
                <c:pt idx="383">
                  <c:v>7.1</c:v>
                </c:pt>
                <c:pt idx="384">
                  <c:v>7.3</c:v>
                </c:pt>
                <c:pt idx="385">
                  <c:v>7.4</c:v>
                </c:pt>
                <c:pt idx="386">
                  <c:v>7.4</c:v>
                </c:pt>
                <c:pt idx="387">
                  <c:v>7.3</c:v>
                </c:pt>
                <c:pt idx="388">
                  <c:v>7.6</c:v>
                </c:pt>
                <c:pt idx="389">
                  <c:v>7.6</c:v>
                </c:pt>
                <c:pt idx="390">
                  <c:v>7.7</c:v>
                </c:pt>
                <c:pt idx="391">
                  <c:v>7.8</c:v>
                </c:pt>
                <c:pt idx="392">
                  <c:v>7.6</c:v>
                </c:pt>
                <c:pt idx="393">
                  <c:v>7.4</c:v>
                </c:pt>
                <c:pt idx="394">
                  <c:v>7.4</c:v>
                </c:pt>
                <c:pt idx="395">
                  <c:v>7.4</c:v>
                </c:pt>
                <c:pt idx="396">
                  <c:v>7.3</c:v>
                </c:pt>
                <c:pt idx="397">
                  <c:v>7.3</c:v>
                </c:pt>
                <c:pt idx="398">
                  <c:v>7</c:v>
                </c:pt>
                <c:pt idx="399">
                  <c:v>7</c:v>
                </c:pt>
                <c:pt idx="400">
                  <c:v>6.9</c:v>
                </c:pt>
                <c:pt idx="401">
                  <c:v>6.9</c:v>
                </c:pt>
                <c:pt idx="402">
                  <c:v>6.8</c:v>
                </c:pt>
                <c:pt idx="403">
                  <c:v>6.9</c:v>
                </c:pt>
                <c:pt idx="404">
                  <c:v>6.9</c:v>
                </c:pt>
                <c:pt idx="405">
                  <c:v>6.7</c:v>
                </c:pt>
                <c:pt idx="406">
                  <c:v>6.8</c:v>
                </c:pt>
                <c:pt idx="407">
                  <c:v>6.6</c:v>
                </c:pt>
                <c:pt idx="408">
                  <c:v>6.4</c:v>
                </c:pt>
                <c:pt idx="409">
                  <c:v>6.3</c:v>
                </c:pt>
                <c:pt idx="410">
                  <c:v>6.2</c:v>
                </c:pt>
                <c:pt idx="411">
                  <c:v>5.9</c:v>
                </c:pt>
                <c:pt idx="412">
                  <c:v>5.9</c:v>
                </c:pt>
                <c:pt idx="413">
                  <c:v>5.7</c:v>
                </c:pt>
                <c:pt idx="414">
                  <c:v>5.5</c:v>
                </c:pt>
                <c:pt idx="415">
                  <c:v>5.2</c:v>
                </c:pt>
                <c:pt idx="416">
                  <c:v>5.4</c:v>
                </c:pt>
                <c:pt idx="417">
                  <c:v>5.4</c:v>
                </c:pt>
                <c:pt idx="418">
                  <c:v>5.2</c:v>
                </c:pt>
                <c:pt idx="419">
                  <c:v>5.3</c:v>
                </c:pt>
                <c:pt idx="420">
                  <c:v>5.4</c:v>
                </c:pt>
                <c:pt idx="421">
                  <c:v>5.4</c:v>
                </c:pt>
                <c:pt idx="422">
                  <c:v>5.4</c:v>
                </c:pt>
                <c:pt idx="423">
                  <c:v>5.3</c:v>
                </c:pt>
                <c:pt idx="424">
                  <c:v>5.3</c:v>
                </c:pt>
                <c:pt idx="425">
                  <c:v>5.2</c:v>
                </c:pt>
                <c:pt idx="426">
                  <c:v>5.2</c:v>
                </c:pt>
                <c:pt idx="427">
                  <c:v>5.3</c:v>
                </c:pt>
                <c:pt idx="428">
                  <c:v>5.2</c:v>
                </c:pt>
                <c:pt idx="429">
                  <c:v>5.2</c:v>
                </c:pt>
                <c:pt idx="430">
                  <c:v>5</c:v>
                </c:pt>
                <c:pt idx="431">
                  <c:v>5.2</c:v>
                </c:pt>
                <c:pt idx="432">
                  <c:v>5.4</c:v>
                </c:pt>
                <c:pt idx="433">
                  <c:v>5.3</c:v>
                </c:pt>
                <c:pt idx="434">
                  <c:v>5.3</c:v>
                </c:pt>
                <c:pt idx="435">
                  <c:v>5.4</c:v>
                </c:pt>
                <c:pt idx="436">
                  <c:v>5.4</c:v>
                </c:pt>
                <c:pt idx="437">
                  <c:v>5.6</c:v>
                </c:pt>
                <c:pt idx="438">
                  <c:v>5.4</c:v>
                </c:pt>
                <c:pt idx="439">
                  <c:v>5.4</c:v>
                </c:pt>
                <c:pt idx="440">
                  <c:v>5.6</c:v>
                </c:pt>
                <c:pt idx="441">
                  <c:v>5.4</c:v>
                </c:pt>
                <c:pt idx="442">
                  <c:v>5.7</c:v>
                </c:pt>
                <c:pt idx="443">
                  <c:v>5.7</c:v>
                </c:pt>
                <c:pt idx="444">
                  <c:v>5.7</c:v>
                </c:pt>
                <c:pt idx="445">
                  <c:v>5.7</c:v>
                </c:pt>
                <c:pt idx="446">
                  <c:v>5.8</c:v>
                </c:pt>
                <c:pt idx="447">
                  <c:v>6</c:v>
                </c:pt>
                <c:pt idx="448">
                  <c:v>5.9</c:v>
                </c:pt>
                <c:pt idx="449">
                  <c:v>6</c:v>
                </c:pt>
                <c:pt idx="450">
                  <c:v>6.1</c:v>
                </c:pt>
                <c:pt idx="451">
                  <c:v>6.2</c:v>
                </c:pt>
                <c:pt idx="452">
                  <c:v>6.3</c:v>
                </c:pt>
                <c:pt idx="453">
                  <c:v>6.3</c:v>
                </c:pt>
                <c:pt idx="454">
                  <c:v>6.6</c:v>
                </c:pt>
                <c:pt idx="455">
                  <c:v>6.6</c:v>
                </c:pt>
              </c:numCache>
            </c:numRef>
          </c:val>
          <c:smooth val="0"/>
          <c:extLst>
            <c:ext xmlns:c16="http://schemas.microsoft.com/office/drawing/2014/chart" uri="{C3380CC4-5D6E-409C-BE32-E72D297353CC}">
              <c16:uniqueId val="{00000000-28CF-4946-BDA3-6955742191B2}"/>
            </c:ext>
          </c:extLst>
        </c:ser>
        <c:ser>
          <c:idx val="1"/>
          <c:order val="1"/>
          <c:tx>
            <c:strRef>
              <c:f>SLIDE_4!$Q$1</c:f>
              <c:strCache>
                <c:ptCount val="1"/>
                <c:pt idx="0">
                  <c:v>Japão</c:v>
                </c:pt>
              </c:strCache>
            </c:strRef>
          </c:tx>
          <c:spPr>
            <a:ln w="19050" cap="rnd">
              <a:solidFill>
                <a:srgbClr val="40D3F0"/>
              </a:solidFill>
              <a:round/>
            </a:ln>
            <a:effectLst/>
          </c:spPr>
          <c:marker>
            <c:symbol val="none"/>
          </c:marker>
          <c:cat>
            <c:numRef>
              <c:f>SLIDE_4!$N$2:$N$534</c:f>
              <c:numCache>
                <c:formatCode>m/d/yyyy</c:formatCode>
                <c:ptCount val="533"/>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SLIDE_4!$Q$2:$Q$534</c:f>
              <c:numCache>
                <c:formatCode>General</c:formatCode>
                <c:ptCount val="533"/>
                <c:pt idx="0">
                  <c:v>2.4</c:v>
                </c:pt>
                <c:pt idx="1">
                  <c:v>2.4</c:v>
                </c:pt>
                <c:pt idx="2">
                  <c:v>2.5</c:v>
                </c:pt>
                <c:pt idx="3">
                  <c:v>2.5</c:v>
                </c:pt>
                <c:pt idx="4">
                  <c:v>2.4</c:v>
                </c:pt>
                <c:pt idx="5">
                  <c:v>2.5</c:v>
                </c:pt>
                <c:pt idx="6">
                  <c:v>2.7</c:v>
                </c:pt>
                <c:pt idx="7">
                  <c:v>2.5</c:v>
                </c:pt>
                <c:pt idx="8">
                  <c:v>2.6</c:v>
                </c:pt>
                <c:pt idx="9">
                  <c:v>2.6</c:v>
                </c:pt>
                <c:pt idx="10">
                  <c:v>2.6</c:v>
                </c:pt>
                <c:pt idx="11">
                  <c:v>2.6</c:v>
                </c:pt>
                <c:pt idx="12">
                  <c:v>2.4</c:v>
                </c:pt>
                <c:pt idx="13">
                  <c:v>2.5</c:v>
                </c:pt>
                <c:pt idx="14">
                  <c:v>2.5</c:v>
                </c:pt>
                <c:pt idx="15">
                  <c:v>2.5</c:v>
                </c:pt>
                <c:pt idx="16">
                  <c:v>2.6</c:v>
                </c:pt>
                <c:pt idx="17">
                  <c:v>2.6</c:v>
                </c:pt>
                <c:pt idx="18">
                  <c:v>2.6</c:v>
                </c:pt>
                <c:pt idx="19">
                  <c:v>2.5</c:v>
                </c:pt>
                <c:pt idx="20">
                  <c:v>2.6</c:v>
                </c:pt>
                <c:pt idx="21">
                  <c:v>2.6</c:v>
                </c:pt>
                <c:pt idx="22">
                  <c:v>2.7</c:v>
                </c:pt>
                <c:pt idx="23">
                  <c:v>2.6</c:v>
                </c:pt>
                <c:pt idx="24">
                  <c:v>2.5</c:v>
                </c:pt>
                <c:pt idx="25">
                  <c:v>2.5</c:v>
                </c:pt>
                <c:pt idx="26">
                  <c:v>2.5</c:v>
                </c:pt>
                <c:pt idx="27">
                  <c:v>2.6</c:v>
                </c:pt>
                <c:pt idx="28">
                  <c:v>2.6</c:v>
                </c:pt>
                <c:pt idx="29">
                  <c:v>2.5</c:v>
                </c:pt>
                <c:pt idx="30">
                  <c:v>2.5</c:v>
                </c:pt>
                <c:pt idx="31">
                  <c:v>2.6</c:v>
                </c:pt>
                <c:pt idx="32">
                  <c:v>2.6</c:v>
                </c:pt>
                <c:pt idx="33">
                  <c:v>2.6</c:v>
                </c:pt>
                <c:pt idx="34">
                  <c:v>2.6</c:v>
                </c:pt>
                <c:pt idx="35">
                  <c:v>2.7</c:v>
                </c:pt>
                <c:pt idx="36">
                  <c:v>2.8</c:v>
                </c:pt>
                <c:pt idx="37">
                  <c:v>2.7</c:v>
                </c:pt>
                <c:pt idx="38">
                  <c:v>2.8</c:v>
                </c:pt>
                <c:pt idx="39">
                  <c:v>2.7</c:v>
                </c:pt>
                <c:pt idx="40">
                  <c:v>2.7</c:v>
                </c:pt>
                <c:pt idx="41">
                  <c:v>2.8</c:v>
                </c:pt>
                <c:pt idx="42">
                  <c:v>2.8</c:v>
                </c:pt>
                <c:pt idx="43">
                  <c:v>2.9</c:v>
                </c:pt>
                <c:pt idx="44">
                  <c:v>2.9</c:v>
                </c:pt>
                <c:pt idx="45">
                  <c:v>2.9</c:v>
                </c:pt>
                <c:pt idx="46">
                  <c:v>2.7</c:v>
                </c:pt>
                <c:pt idx="47">
                  <c:v>2.9</c:v>
                </c:pt>
                <c:pt idx="48">
                  <c:v>3</c:v>
                </c:pt>
                <c:pt idx="49">
                  <c:v>3.1</c:v>
                </c:pt>
                <c:pt idx="50">
                  <c:v>3</c:v>
                </c:pt>
                <c:pt idx="51">
                  <c:v>3.1</c:v>
                </c:pt>
                <c:pt idx="52">
                  <c:v>3</c:v>
                </c:pt>
                <c:pt idx="53">
                  <c:v>3</c:v>
                </c:pt>
                <c:pt idx="54">
                  <c:v>2.9</c:v>
                </c:pt>
                <c:pt idx="55">
                  <c:v>2.8</c:v>
                </c:pt>
                <c:pt idx="56">
                  <c:v>2.8</c:v>
                </c:pt>
                <c:pt idx="57">
                  <c:v>2.6</c:v>
                </c:pt>
                <c:pt idx="58">
                  <c:v>2.5</c:v>
                </c:pt>
                <c:pt idx="59">
                  <c:v>2.4</c:v>
                </c:pt>
                <c:pt idx="60">
                  <c:v>2.4</c:v>
                </c:pt>
                <c:pt idx="61">
                  <c:v>2.2000000000000002</c:v>
                </c:pt>
                <c:pt idx="62">
                  <c:v>2.2999999999999998</c:v>
                </c:pt>
                <c:pt idx="63">
                  <c:v>2.4</c:v>
                </c:pt>
                <c:pt idx="64">
                  <c:v>2.4</c:v>
                </c:pt>
                <c:pt idx="65">
                  <c:v>2.2999999999999998</c:v>
                </c:pt>
                <c:pt idx="66">
                  <c:v>2.2999999999999998</c:v>
                </c:pt>
                <c:pt idx="67">
                  <c:v>2.2999999999999998</c:v>
                </c:pt>
                <c:pt idx="68">
                  <c:v>2.2999999999999998</c:v>
                </c:pt>
                <c:pt idx="69">
                  <c:v>2.4</c:v>
                </c:pt>
                <c:pt idx="70">
                  <c:v>2.5</c:v>
                </c:pt>
                <c:pt idx="71">
                  <c:v>2.4</c:v>
                </c:pt>
                <c:pt idx="72">
                  <c:v>2.5</c:v>
                </c:pt>
                <c:pt idx="73">
                  <c:v>2.5</c:v>
                </c:pt>
                <c:pt idx="74">
                  <c:v>2.5</c:v>
                </c:pt>
                <c:pt idx="75">
                  <c:v>2.4</c:v>
                </c:pt>
                <c:pt idx="76">
                  <c:v>2.2999999999999998</c:v>
                </c:pt>
                <c:pt idx="77">
                  <c:v>2.5</c:v>
                </c:pt>
                <c:pt idx="78">
                  <c:v>2.5</c:v>
                </c:pt>
                <c:pt idx="79">
                  <c:v>2.4</c:v>
                </c:pt>
                <c:pt idx="80">
                  <c:v>2.2000000000000002</c:v>
                </c:pt>
                <c:pt idx="81">
                  <c:v>2.5</c:v>
                </c:pt>
                <c:pt idx="82">
                  <c:v>2.5</c:v>
                </c:pt>
                <c:pt idx="83">
                  <c:v>2.5</c:v>
                </c:pt>
                <c:pt idx="84">
                  <c:v>2.4</c:v>
                </c:pt>
                <c:pt idx="85">
                  <c:v>2.7</c:v>
                </c:pt>
                <c:pt idx="86">
                  <c:v>2.7</c:v>
                </c:pt>
                <c:pt idx="87">
                  <c:v>2.7</c:v>
                </c:pt>
                <c:pt idx="88">
                  <c:v>2.8</c:v>
                </c:pt>
                <c:pt idx="89">
                  <c:v>2.8</c:v>
                </c:pt>
                <c:pt idx="90">
                  <c:v>2.8</c:v>
                </c:pt>
                <c:pt idx="91">
                  <c:v>2.8</c:v>
                </c:pt>
                <c:pt idx="92">
                  <c:v>3</c:v>
                </c:pt>
                <c:pt idx="93">
                  <c:v>2.8</c:v>
                </c:pt>
                <c:pt idx="94">
                  <c:v>2.8</c:v>
                </c:pt>
                <c:pt idx="95">
                  <c:v>2.9</c:v>
                </c:pt>
                <c:pt idx="96">
                  <c:v>3</c:v>
                </c:pt>
                <c:pt idx="97">
                  <c:v>3</c:v>
                </c:pt>
                <c:pt idx="98">
                  <c:v>3</c:v>
                </c:pt>
                <c:pt idx="99">
                  <c:v>3</c:v>
                </c:pt>
                <c:pt idx="100">
                  <c:v>3</c:v>
                </c:pt>
                <c:pt idx="101">
                  <c:v>3.1</c:v>
                </c:pt>
                <c:pt idx="102">
                  <c:v>3</c:v>
                </c:pt>
                <c:pt idx="103">
                  <c:v>3.1</c:v>
                </c:pt>
                <c:pt idx="104">
                  <c:v>3.2</c:v>
                </c:pt>
                <c:pt idx="105">
                  <c:v>3.2</c:v>
                </c:pt>
                <c:pt idx="106">
                  <c:v>3.2</c:v>
                </c:pt>
                <c:pt idx="107">
                  <c:v>3.3</c:v>
                </c:pt>
                <c:pt idx="108">
                  <c:v>3.2</c:v>
                </c:pt>
                <c:pt idx="109">
                  <c:v>3.3</c:v>
                </c:pt>
                <c:pt idx="110">
                  <c:v>3.3</c:v>
                </c:pt>
                <c:pt idx="111">
                  <c:v>3.2</c:v>
                </c:pt>
                <c:pt idx="112">
                  <c:v>3.4</c:v>
                </c:pt>
                <c:pt idx="113">
                  <c:v>3.4</c:v>
                </c:pt>
                <c:pt idx="114">
                  <c:v>3.3</c:v>
                </c:pt>
                <c:pt idx="115">
                  <c:v>3.4</c:v>
                </c:pt>
                <c:pt idx="116">
                  <c:v>3.3</c:v>
                </c:pt>
                <c:pt idx="117">
                  <c:v>3.4</c:v>
                </c:pt>
                <c:pt idx="118">
                  <c:v>3.4</c:v>
                </c:pt>
                <c:pt idx="119">
                  <c:v>3.5</c:v>
                </c:pt>
                <c:pt idx="120">
                  <c:v>3.6</c:v>
                </c:pt>
                <c:pt idx="121">
                  <c:v>3.4</c:v>
                </c:pt>
                <c:pt idx="122">
                  <c:v>3.4</c:v>
                </c:pt>
                <c:pt idx="123">
                  <c:v>3.6</c:v>
                </c:pt>
                <c:pt idx="124">
                  <c:v>3.5</c:v>
                </c:pt>
                <c:pt idx="125">
                  <c:v>3.5</c:v>
                </c:pt>
                <c:pt idx="126">
                  <c:v>3.7</c:v>
                </c:pt>
                <c:pt idx="127">
                  <c:v>3.7</c:v>
                </c:pt>
                <c:pt idx="128">
                  <c:v>3.6</c:v>
                </c:pt>
                <c:pt idx="129">
                  <c:v>3.6</c:v>
                </c:pt>
                <c:pt idx="130">
                  <c:v>3.7</c:v>
                </c:pt>
                <c:pt idx="131">
                  <c:v>3.6</c:v>
                </c:pt>
                <c:pt idx="132">
                  <c:v>3.7</c:v>
                </c:pt>
                <c:pt idx="133">
                  <c:v>3.7</c:v>
                </c:pt>
                <c:pt idx="134">
                  <c:v>3.9</c:v>
                </c:pt>
                <c:pt idx="135">
                  <c:v>4</c:v>
                </c:pt>
                <c:pt idx="136">
                  <c:v>3.9</c:v>
                </c:pt>
                <c:pt idx="137">
                  <c:v>4.0999999999999996</c:v>
                </c:pt>
                <c:pt idx="138">
                  <c:v>3.8</c:v>
                </c:pt>
                <c:pt idx="139">
                  <c:v>3.9</c:v>
                </c:pt>
                <c:pt idx="140">
                  <c:v>4.0999999999999996</c:v>
                </c:pt>
                <c:pt idx="141">
                  <c:v>4.0999999999999996</c:v>
                </c:pt>
                <c:pt idx="142">
                  <c:v>4.0999999999999996</c:v>
                </c:pt>
                <c:pt idx="143">
                  <c:v>4.3</c:v>
                </c:pt>
                <c:pt idx="144">
                  <c:v>4.2</c:v>
                </c:pt>
                <c:pt idx="145">
                  <c:v>4.3</c:v>
                </c:pt>
                <c:pt idx="146">
                  <c:v>4.0999999999999996</c:v>
                </c:pt>
                <c:pt idx="147">
                  <c:v>4.0999999999999996</c:v>
                </c:pt>
                <c:pt idx="148">
                  <c:v>4.2</c:v>
                </c:pt>
                <c:pt idx="149">
                  <c:v>4.2</c:v>
                </c:pt>
                <c:pt idx="150">
                  <c:v>4.3</c:v>
                </c:pt>
                <c:pt idx="151">
                  <c:v>4.3</c:v>
                </c:pt>
                <c:pt idx="152">
                  <c:v>4.4000000000000004</c:v>
                </c:pt>
                <c:pt idx="153">
                  <c:v>4.5</c:v>
                </c:pt>
                <c:pt idx="154">
                  <c:v>4.5</c:v>
                </c:pt>
                <c:pt idx="155">
                  <c:v>4.5</c:v>
                </c:pt>
                <c:pt idx="156">
                  <c:v>4.5</c:v>
                </c:pt>
                <c:pt idx="157">
                  <c:v>4.5</c:v>
                </c:pt>
                <c:pt idx="158">
                  <c:v>4.5</c:v>
                </c:pt>
                <c:pt idx="159">
                  <c:v>4.4000000000000004</c:v>
                </c:pt>
                <c:pt idx="160">
                  <c:v>4.2</c:v>
                </c:pt>
                <c:pt idx="161">
                  <c:v>4.5</c:v>
                </c:pt>
                <c:pt idx="162">
                  <c:v>4.7</c:v>
                </c:pt>
                <c:pt idx="163">
                  <c:v>4.7</c:v>
                </c:pt>
                <c:pt idx="164">
                  <c:v>4.5999999999999996</c:v>
                </c:pt>
                <c:pt idx="165">
                  <c:v>4.7</c:v>
                </c:pt>
                <c:pt idx="166">
                  <c:v>4.7</c:v>
                </c:pt>
                <c:pt idx="167">
                  <c:v>4.7</c:v>
                </c:pt>
                <c:pt idx="168">
                  <c:v>4.8</c:v>
                </c:pt>
                <c:pt idx="169">
                  <c:v>4.9000000000000004</c:v>
                </c:pt>
                <c:pt idx="170">
                  <c:v>5</c:v>
                </c:pt>
                <c:pt idx="171">
                  <c:v>5.0999999999999996</c:v>
                </c:pt>
                <c:pt idx="172">
                  <c:v>5.0999999999999996</c:v>
                </c:pt>
                <c:pt idx="173">
                  <c:v>5.0999999999999996</c:v>
                </c:pt>
                <c:pt idx="174">
                  <c:v>5</c:v>
                </c:pt>
                <c:pt idx="175">
                  <c:v>5.2</c:v>
                </c:pt>
                <c:pt idx="176">
                  <c:v>5.0999999999999996</c:v>
                </c:pt>
                <c:pt idx="177">
                  <c:v>5.0999999999999996</c:v>
                </c:pt>
                <c:pt idx="178">
                  <c:v>5.0999999999999996</c:v>
                </c:pt>
                <c:pt idx="179">
                  <c:v>5</c:v>
                </c:pt>
                <c:pt idx="180">
                  <c:v>5</c:v>
                </c:pt>
                <c:pt idx="181">
                  <c:v>5.2</c:v>
                </c:pt>
                <c:pt idx="182">
                  <c:v>5.2</c:v>
                </c:pt>
                <c:pt idx="183">
                  <c:v>5.2</c:v>
                </c:pt>
                <c:pt idx="184">
                  <c:v>5.4</c:v>
                </c:pt>
                <c:pt idx="185">
                  <c:v>5.4</c:v>
                </c:pt>
                <c:pt idx="186">
                  <c:v>5.5</c:v>
                </c:pt>
                <c:pt idx="187">
                  <c:v>5.2</c:v>
                </c:pt>
                <c:pt idx="188">
                  <c:v>5.0999999999999996</c:v>
                </c:pt>
                <c:pt idx="189">
                  <c:v>5</c:v>
                </c:pt>
                <c:pt idx="190">
                  <c:v>4.8</c:v>
                </c:pt>
                <c:pt idx="191">
                  <c:v>4.5999999999999996</c:v>
                </c:pt>
                <c:pt idx="192">
                  <c:v>4.3</c:v>
                </c:pt>
                <c:pt idx="193">
                  <c:v>4.4000000000000004</c:v>
                </c:pt>
                <c:pt idx="194">
                  <c:v>4</c:v>
                </c:pt>
                <c:pt idx="195">
                  <c:v>3.8</c:v>
                </c:pt>
                <c:pt idx="196">
                  <c:v>4</c:v>
                </c:pt>
                <c:pt idx="197">
                  <c:v>4.0999999999999996</c:v>
                </c:pt>
                <c:pt idx="198">
                  <c:v>3.9</c:v>
                </c:pt>
                <c:pt idx="199">
                  <c:v>4</c:v>
                </c:pt>
                <c:pt idx="200">
                  <c:v>4</c:v>
                </c:pt>
                <c:pt idx="201">
                  <c:v>3.9</c:v>
                </c:pt>
                <c:pt idx="202">
                  <c:v>3.8</c:v>
                </c:pt>
                <c:pt idx="203">
                  <c:v>4</c:v>
                </c:pt>
                <c:pt idx="204">
                  <c:v>3.9</c:v>
                </c:pt>
                <c:pt idx="205">
                  <c:v>3.7</c:v>
                </c:pt>
                <c:pt idx="206">
                  <c:v>3.8</c:v>
                </c:pt>
                <c:pt idx="207">
                  <c:v>4</c:v>
                </c:pt>
                <c:pt idx="208">
                  <c:v>3.9</c:v>
                </c:pt>
                <c:pt idx="209">
                  <c:v>3.7</c:v>
                </c:pt>
                <c:pt idx="210">
                  <c:v>3.6</c:v>
                </c:pt>
                <c:pt idx="211">
                  <c:v>3.7</c:v>
                </c:pt>
                <c:pt idx="212">
                  <c:v>3.8</c:v>
                </c:pt>
                <c:pt idx="213">
                  <c:v>3.8</c:v>
                </c:pt>
                <c:pt idx="214">
                  <c:v>4</c:v>
                </c:pt>
                <c:pt idx="215">
                  <c:v>4</c:v>
                </c:pt>
                <c:pt idx="216">
                  <c:v>4</c:v>
                </c:pt>
                <c:pt idx="217">
                  <c:v>4</c:v>
                </c:pt>
                <c:pt idx="218">
                  <c:v>4</c:v>
                </c:pt>
                <c:pt idx="219">
                  <c:v>4.0999999999999996</c:v>
                </c:pt>
                <c:pt idx="220">
                  <c:v>4.0999999999999996</c:v>
                </c:pt>
                <c:pt idx="221">
                  <c:v>4.0999999999999996</c:v>
                </c:pt>
                <c:pt idx="222">
                  <c:v>4.0999999999999996</c:v>
                </c:pt>
                <c:pt idx="223">
                  <c:v>4.2</c:v>
                </c:pt>
                <c:pt idx="224">
                  <c:v>4.0999999999999996</c:v>
                </c:pt>
                <c:pt idx="225">
                  <c:v>4.0999999999999996</c:v>
                </c:pt>
                <c:pt idx="226">
                  <c:v>4.0999999999999996</c:v>
                </c:pt>
                <c:pt idx="227">
                  <c:v>4.0999999999999996</c:v>
                </c:pt>
                <c:pt idx="228">
                  <c:v>4.4000000000000004</c:v>
                </c:pt>
                <c:pt idx="229">
                  <c:v>4.4000000000000004</c:v>
                </c:pt>
                <c:pt idx="230">
                  <c:v>4.5</c:v>
                </c:pt>
                <c:pt idx="231">
                  <c:v>4.4000000000000004</c:v>
                </c:pt>
                <c:pt idx="232">
                  <c:v>4.2</c:v>
                </c:pt>
                <c:pt idx="233">
                  <c:v>4.3</c:v>
                </c:pt>
                <c:pt idx="234">
                  <c:v>4.4000000000000004</c:v>
                </c:pt>
                <c:pt idx="235">
                  <c:v>4.3</c:v>
                </c:pt>
                <c:pt idx="236">
                  <c:v>4.5</c:v>
                </c:pt>
                <c:pt idx="237">
                  <c:v>4.5</c:v>
                </c:pt>
                <c:pt idx="238">
                  <c:v>4.5</c:v>
                </c:pt>
                <c:pt idx="239">
                  <c:v>4.5999999999999996</c:v>
                </c:pt>
                <c:pt idx="240">
                  <c:v>4.5</c:v>
                </c:pt>
                <c:pt idx="241">
                  <c:v>4.5</c:v>
                </c:pt>
                <c:pt idx="242">
                  <c:v>4.5</c:v>
                </c:pt>
                <c:pt idx="243">
                  <c:v>4.5999999999999996</c:v>
                </c:pt>
                <c:pt idx="244">
                  <c:v>4.5999999999999996</c:v>
                </c:pt>
                <c:pt idx="245">
                  <c:v>4.8</c:v>
                </c:pt>
                <c:pt idx="246">
                  <c:v>4.9000000000000004</c:v>
                </c:pt>
                <c:pt idx="247">
                  <c:v>4.7</c:v>
                </c:pt>
                <c:pt idx="248">
                  <c:v>4.7</c:v>
                </c:pt>
                <c:pt idx="249">
                  <c:v>4.8</c:v>
                </c:pt>
                <c:pt idx="250">
                  <c:v>4.8</c:v>
                </c:pt>
                <c:pt idx="251">
                  <c:v>5</c:v>
                </c:pt>
                <c:pt idx="252">
                  <c:v>4.9000000000000004</c:v>
                </c:pt>
                <c:pt idx="253">
                  <c:v>4.9000000000000004</c:v>
                </c:pt>
                <c:pt idx="254">
                  <c:v>5.0999999999999996</c:v>
                </c:pt>
                <c:pt idx="255">
                  <c:v>5.0999999999999996</c:v>
                </c:pt>
                <c:pt idx="256">
                  <c:v>5.2</c:v>
                </c:pt>
                <c:pt idx="257">
                  <c:v>5.0999999999999996</c:v>
                </c:pt>
                <c:pt idx="258">
                  <c:v>5.2</c:v>
                </c:pt>
                <c:pt idx="259">
                  <c:v>5.4</c:v>
                </c:pt>
                <c:pt idx="260">
                  <c:v>5.4</c:v>
                </c:pt>
                <c:pt idx="261">
                  <c:v>5.5</c:v>
                </c:pt>
                <c:pt idx="262">
                  <c:v>5.4</c:v>
                </c:pt>
                <c:pt idx="263">
                  <c:v>5.2</c:v>
                </c:pt>
                <c:pt idx="264">
                  <c:v>5.4</c:v>
                </c:pt>
                <c:pt idx="265">
                  <c:v>5.4</c:v>
                </c:pt>
                <c:pt idx="266">
                  <c:v>5.2</c:v>
                </c:pt>
                <c:pt idx="267">
                  <c:v>5.4</c:v>
                </c:pt>
                <c:pt idx="268">
                  <c:v>5.4</c:v>
                </c:pt>
                <c:pt idx="269">
                  <c:v>5.5</c:v>
                </c:pt>
                <c:pt idx="270">
                  <c:v>5.4</c:v>
                </c:pt>
                <c:pt idx="271">
                  <c:v>5.5</c:v>
                </c:pt>
                <c:pt idx="272">
                  <c:v>5.4</c:v>
                </c:pt>
                <c:pt idx="273">
                  <c:v>5.3</c:v>
                </c:pt>
                <c:pt idx="274">
                  <c:v>5.3</c:v>
                </c:pt>
                <c:pt idx="275">
                  <c:v>5.3</c:v>
                </c:pt>
                <c:pt idx="276">
                  <c:v>5.2</c:v>
                </c:pt>
                <c:pt idx="277">
                  <c:v>5.4</c:v>
                </c:pt>
                <c:pt idx="278">
                  <c:v>5.4</c:v>
                </c:pt>
                <c:pt idx="279">
                  <c:v>5.3</c:v>
                </c:pt>
                <c:pt idx="280">
                  <c:v>5.3</c:v>
                </c:pt>
                <c:pt idx="281">
                  <c:v>5.0999999999999996</c:v>
                </c:pt>
                <c:pt idx="282">
                  <c:v>5</c:v>
                </c:pt>
                <c:pt idx="283">
                  <c:v>5</c:v>
                </c:pt>
                <c:pt idx="284">
                  <c:v>4.9000000000000004</c:v>
                </c:pt>
                <c:pt idx="285">
                  <c:v>4.8</c:v>
                </c:pt>
                <c:pt idx="286">
                  <c:v>4.8</c:v>
                </c:pt>
                <c:pt idx="287">
                  <c:v>4.7</c:v>
                </c:pt>
                <c:pt idx="288">
                  <c:v>4.8</c:v>
                </c:pt>
                <c:pt idx="289">
                  <c:v>4.8</c:v>
                </c:pt>
                <c:pt idx="290">
                  <c:v>4.7</c:v>
                </c:pt>
                <c:pt idx="291">
                  <c:v>4.7</c:v>
                </c:pt>
                <c:pt idx="292">
                  <c:v>4.7</c:v>
                </c:pt>
                <c:pt idx="293">
                  <c:v>4.5999999999999996</c:v>
                </c:pt>
                <c:pt idx="294">
                  <c:v>4.7</c:v>
                </c:pt>
                <c:pt idx="295">
                  <c:v>4.7</c:v>
                </c:pt>
                <c:pt idx="296">
                  <c:v>4.5999999999999996</c:v>
                </c:pt>
                <c:pt idx="297">
                  <c:v>4.8</c:v>
                </c:pt>
                <c:pt idx="298">
                  <c:v>4.9000000000000004</c:v>
                </c:pt>
                <c:pt idx="299">
                  <c:v>4.9000000000000004</c:v>
                </c:pt>
                <c:pt idx="300">
                  <c:v>4.7</c:v>
                </c:pt>
                <c:pt idx="301">
                  <c:v>4.7</c:v>
                </c:pt>
                <c:pt idx="302">
                  <c:v>4.5999999999999996</c:v>
                </c:pt>
                <c:pt idx="303">
                  <c:v>4.5999999999999996</c:v>
                </c:pt>
                <c:pt idx="304">
                  <c:v>4.5999999999999996</c:v>
                </c:pt>
                <c:pt idx="305">
                  <c:v>4.5</c:v>
                </c:pt>
                <c:pt idx="306">
                  <c:v>4.4000000000000004</c:v>
                </c:pt>
                <c:pt idx="307">
                  <c:v>4.5</c:v>
                </c:pt>
                <c:pt idx="308">
                  <c:v>4.3</c:v>
                </c:pt>
                <c:pt idx="309">
                  <c:v>4.3</c:v>
                </c:pt>
                <c:pt idx="310">
                  <c:v>4.4000000000000004</c:v>
                </c:pt>
                <c:pt idx="311">
                  <c:v>4.0999999999999996</c:v>
                </c:pt>
                <c:pt idx="312">
                  <c:v>4.0999999999999996</c:v>
                </c:pt>
                <c:pt idx="313">
                  <c:v>4.0999999999999996</c:v>
                </c:pt>
                <c:pt idx="314">
                  <c:v>4</c:v>
                </c:pt>
                <c:pt idx="315">
                  <c:v>3.8</c:v>
                </c:pt>
                <c:pt idx="316">
                  <c:v>3.6</c:v>
                </c:pt>
                <c:pt idx="317">
                  <c:v>3.6</c:v>
                </c:pt>
                <c:pt idx="318">
                  <c:v>3.5</c:v>
                </c:pt>
                <c:pt idx="319">
                  <c:v>3.5</c:v>
                </c:pt>
                <c:pt idx="320">
                  <c:v>3.5</c:v>
                </c:pt>
                <c:pt idx="321">
                  <c:v>3.5</c:v>
                </c:pt>
                <c:pt idx="322">
                  <c:v>3.4</c:v>
                </c:pt>
                <c:pt idx="323">
                  <c:v>3.4</c:v>
                </c:pt>
                <c:pt idx="324">
                  <c:v>3.4</c:v>
                </c:pt>
                <c:pt idx="325">
                  <c:v>3.4</c:v>
                </c:pt>
                <c:pt idx="326">
                  <c:v>3.2</c:v>
                </c:pt>
                <c:pt idx="327">
                  <c:v>3.3</c:v>
                </c:pt>
                <c:pt idx="328">
                  <c:v>3.4</c:v>
                </c:pt>
                <c:pt idx="329">
                  <c:v>3.3</c:v>
                </c:pt>
                <c:pt idx="330">
                  <c:v>3.4</c:v>
                </c:pt>
                <c:pt idx="331">
                  <c:v>3.3</c:v>
                </c:pt>
                <c:pt idx="332">
                  <c:v>3.4</c:v>
                </c:pt>
                <c:pt idx="333">
                  <c:v>3.3</c:v>
                </c:pt>
                <c:pt idx="334">
                  <c:v>3.3</c:v>
                </c:pt>
                <c:pt idx="335">
                  <c:v>3.4</c:v>
                </c:pt>
                <c:pt idx="336">
                  <c:v>3.4</c:v>
                </c:pt>
                <c:pt idx="337">
                  <c:v>3.4</c:v>
                </c:pt>
                <c:pt idx="338">
                  <c:v>3.4</c:v>
                </c:pt>
                <c:pt idx="339">
                  <c:v>3.2</c:v>
                </c:pt>
                <c:pt idx="340">
                  <c:v>3.4</c:v>
                </c:pt>
                <c:pt idx="341">
                  <c:v>3.5</c:v>
                </c:pt>
                <c:pt idx="342">
                  <c:v>3.4</c:v>
                </c:pt>
                <c:pt idx="343">
                  <c:v>3.4</c:v>
                </c:pt>
                <c:pt idx="344">
                  <c:v>3.2</c:v>
                </c:pt>
                <c:pt idx="345">
                  <c:v>3.2</c:v>
                </c:pt>
                <c:pt idx="346">
                  <c:v>3.2</c:v>
                </c:pt>
                <c:pt idx="347">
                  <c:v>3.1</c:v>
                </c:pt>
                <c:pt idx="348">
                  <c:v>3.1</c:v>
                </c:pt>
                <c:pt idx="349">
                  <c:v>3</c:v>
                </c:pt>
                <c:pt idx="350">
                  <c:v>3.1</c:v>
                </c:pt>
                <c:pt idx="351">
                  <c:v>3.1</c:v>
                </c:pt>
                <c:pt idx="352">
                  <c:v>3</c:v>
                </c:pt>
                <c:pt idx="353">
                  <c:v>3</c:v>
                </c:pt>
                <c:pt idx="354">
                  <c:v>2.9</c:v>
                </c:pt>
                <c:pt idx="355">
                  <c:v>2.9</c:v>
                </c:pt>
                <c:pt idx="356">
                  <c:v>3</c:v>
                </c:pt>
                <c:pt idx="357">
                  <c:v>3</c:v>
                </c:pt>
                <c:pt idx="358">
                  <c:v>3</c:v>
                </c:pt>
                <c:pt idx="359">
                  <c:v>2.9</c:v>
                </c:pt>
                <c:pt idx="360">
                  <c:v>2.8</c:v>
                </c:pt>
                <c:pt idx="361">
                  <c:v>2.8</c:v>
                </c:pt>
                <c:pt idx="362">
                  <c:v>2.8</c:v>
                </c:pt>
                <c:pt idx="363">
                  <c:v>2.9</c:v>
                </c:pt>
                <c:pt idx="364">
                  <c:v>2.9</c:v>
                </c:pt>
                <c:pt idx="365">
                  <c:v>2.8</c:v>
                </c:pt>
                <c:pt idx="366">
                  <c:v>2.8</c:v>
                </c:pt>
                <c:pt idx="367">
                  <c:v>2.7</c:v>
                </c:pt>
                <c:pt idx="368">
                  <c:v>2.7</c:v>
                </c:pt>
                <c:pt idx="369">
                  <c:v>2.6</c:v>
                </c:pt>
                <c:pt idx="370">
                  <c:v>2.5</c:v>
                </c:pt>
                <c:pt idx="371">
                  <c:v>2.5</c:v>
                </c:pt>
                <c:pt idx="372">
                  <c:v>2.5</c:v>
                </c:pt>
                <c:pt idx="373">
                  <c:v>2.5</c:v>
                </c:pt>
                <c:pt idx="374">
                  <c:v>2.2999999999999998</c:v>
                </c:pt>
                <c:pt idx="375">
                  <c:v>2.2999999999999998</c:v>
                </c:pt>
                <c:pt idx="376">
                  <c:v>2.2999999999999998</c:v>
                </c:pt>
                <c:pt idx="377">
                  <c:v>2.2999999999999998</c:v>
                </c:pt>
                <c:pt idx="378">
                  <c:v>2.2999999999999998</c:v>
                </c:pt>
                <c:pt idx="379">
                  <c:v>2.2999999999999998</c:v>
                </c:pt>
                <c:pt idx="380">
                  <c:v>2.2000000000000002</c:v>
                </c:pt>
                <c:pt idx="381">
                  <c:v>2.2000000000000002</c:v>
                </c:pt>
                <c:pt idx="382">
                  <c:v>2.2000000000000002</c:v>
                </c:pt>
                <c:pt idx="383">
                  <c:v>2.1</c:v>
                </c:pt>
                <c:pt idx="384">
                  <c:v>2.1</c:v>
                </c:pt>
                <c:pt idx="385">
                  <c:v>2.1</c:v>
                </c:pt>
                <c:pt idx="386">
                  <c:v>2.1</c:v>
                </c:pt>
                <c:pt idx="387">
                  <c:v>2.1</c:v>
                </c:pt>
                <c:pt idx="388">
                  <c:v>2</c:v>
                </c:pt>
                <c:pt idx="389">
                  <c:v>2.1</c:v>
                </c:pt>
                <c:pt idx="390">
                  <c:v>2.1</c:v>
                </c:pt>
                <c:pt idx="391">
                  <c:v>2.1</c:v>
                </c:pt>
                <c:pt idx="392">
                  <c:v>2</c:v>
                </c:pt>
                <c:pt idx="393">
                  <c:v>2.1</c:v>
                </c:pt>
                <c:pt idx="394">
                  <c:v>2.1</c:v>
                </c:pt>
                <c:pt idx="395">
                  <c:v>2.1</c:v>
                </c:pt>
                <c:pt idx="396">
                  <c:v>2.1</c:v>
                </c:pt>
                <c:pt idx="397">
                  <c:v>2.1</c:v>
                </c:pt>
                <c:pt idx="398">
                  <c:v>2.1</c:v>
                </c:pt>
                <c:pt idx="399">
                  <c:v>2.2000000000000002</c:v>
                </c:pt>
                <c:pt idx="400">
                  <c:v>2.1</c:v>
                </c:pt>
                <c:pt idx="401">
                  <c:v>2</c:v>
                </c:pt>
                <c:pt idx="402">
                  <c:v>2</c:v>
                </c:pt>
                <c:pt idx="403">
                  <c:v>2</c:v>
                </c:pt>
                <c:pt idx="404">
                  <c:v>2.2000000000000002</c:v>
                </c:pt>
                <c:pt idx="405">
                  <c:v>2.1</c:v>
                </c:pt>
                <c:pt idx="406">
                  <c:v>2</c:v>
                </c:pt>
                <c:pt idx="407">
                  <c:v>2.1</c:v>
                </c:pt>
                <c:pt idx="408">
                  <c:v>2.2000000000000002</c:v>
                </c:pt>
                <c:pt idx="409">
                  <c:v>2.1</c:v>
                </c:pt>
                <c:pt idx="410">
                  <c:v>2.1</c:v>
                </c:pt>
                <c:pt idx="411">
                  <c:v>2</c:v>
                </c:pt>
                <c:pt idx="412">
                  <c:v>2.2000000000000002</c:v>
                </c:pt>
                <c:pt idx="413">
                  <c:v>2.2000000000000002</c:v>
                </c:pt>
                <c:pt idx="414">
                  <c:v>2.1</c:v>
                </c:pt>
                <c:pt idx="415">
                  <c:v>2.2000000000000002</c:v>
                </c:pt>
                <c:pt idx="416">
                  <c:v>2.2000000000000002</c:v>
                </c:pt>
                <c:pt idx="417">
                  <c:v>2.2000000000000002</c:v>
                </c:pt>
                <c:pt idx="418">
                  <c:v>2.2000000000000002</c:v>
                </c:pt>
                <c:pt idx="419">
                  <c:v>2.2000000000000002</c:v>
                </c:pt>
                <c:pt idx="420">
                  <c:v>2.2000000000000002</c:v>
                </c:pt>
                <c:pt idx="421">
                  <c:v>2.2999999999999998</c:v>
                </c:pt>
                <c:pt idx="422">
                  <c:v>2.4</c:v>
                </c:pt>
                <c:pt idx="423">
                  <c:v>2.4</c:v>
                </c:pt>
                <c:pt idx="424">
                  <c:v>2.2999999999999998</c:v>
                </c:pt>
                <c:pt idx="425">
                  <c:v>2.2999999999999998</c:v>
                </c:pt>
                <c:pt idx="426">
                  <c:v>2.4</c:v>
                </c:pt>
                <c:pt idx="427">
                  <c:v>2.4</c:v>
                </c:pt>
                <c:pt idx="428">
                  <c:v>2.4</c:v>
                </c:pt>
                <c:pt idx="429">
                  <c:v>2.5</c:v>
                </c:pt>
                <c:pt idx="430">
                  <c:v>2.6</c:v>
                </c:pt>
                <c:pt idx="431">
                  <c:v>2.5</c:v>
                </c:pt>
                <c:pt idx="432">
                  <c:v>2.4</c:v>
                </c:pt>
                <c:pt idx="433">
                  <c:v>2.5</c:v>
                </c:pt>
                <c:pt idx="434">
                  <c:v>2.5</c:v>
                </c:pt>
                <c:pt idx="435">
                  <c:v>2.6</c:v>
                </c:pt>
                <c:pt idx="436">
                  <c:v>2.7</c:v>
                </c:pt>
                <c:pt idx="437">
                  <c:v>2.7</c:v>
                </c:pt>
                <c:pt idx="438">
                  <c:v>2.7</c:v>
                </c:pt>
                <c:pt idx="439">
                  <c:v>2.7</c:v>
                </c:pt>
                <c:pt idx="440">
                  <c:v>2.7</c:v>
                </c:pt>
                <c:pt idx="441">
                  <c:v>2.7</c:v>
                </c:pt>
                <c:pt idx="442">
                  <c:v>2.8</c:v>
                </c:pt>
                <c:pt idx="443">
                  <c:v>2.8</c:v>
                </c:pt>
                <c:pt idx="444">
                  <c:v>3</c:v>
                </c:pt>
                <c:pt idx="445">
                  <c:v>3.1</c:v>
                </c:pt>
                <c:pt idx="446">
                  <c:v>2.9</c:v>
                </c:pt>
                <c:pt idx="447">
                  <c:v>2.9</c:v>
                </c:pt>
                <c:pt idx="448">
                  <c:v>2.9</c:v>
                </c:pt>
                <c:pt idx="449">
                  <c:v>3</c:v>
                </c:pt>
                <c:pt idx="450">
                  <c:v>2.9</c:v>
                </c:pt>
                <c:pt idx="451">
                  <c:v>2.8</c:v>
                </c:pt>
                <c:pt idx="452">
                  <c:v>2.7</c:v>
                </c:pt>
                <c:pt idx="453">
                  <c:v>2.8</c:v>
                </c:pt>
                <c:pt idx="454">
                  <c:v>2.8</c:v>
                </c:pt>
                <c:pt idx="455">
                  <c:v>2.9</c:v>
                </c:pt>
              </c:numCache>
            </c:numRef>
          </c:val>
          <c:smooth val="0"/>
          <c:extLst>
            <c:ext xmlns:c16="http://schemas.microsoft.com/office/drawing/2014/chart" uri="{C3380CC4-5D6E-409C-BE32-E72D297353CC}">
              <c16:uniqueId val="{00000003-28CF-4946-BDA3-6955742191B2}"/>
            </c:ext>
          </c:extLst>
        </c:ser>
        <c:ser>
          <c:idx val="2"/>
          <c:order val="2"/>
          <c:tx>
            <c:strRef>
              <c:f>SLIDE_4!$R$1</c:f>
              <c:strCache>
                <c:ptCount val="1"/>
                <c:pt idx="0">
                  <c:v>Reino Unido</c:v>
                </c:pt>
              </c:strCache>
            </c:strRef>
          </c:tx>
          <c:spPr>
            <a:ln w="19050" cap="rnd">
              <a:solidFill>
                <a:srgbClr val="A5A5A5"/>
              </a:solidFill>
              <a:round/>
            </a:ln>
            <a:effectLst/>
          </c:spPr>
          <c:marker>
            <c:symbol val="none"/>
          </c:marker>
          <c:cat>
            <c:numRef>
              <c:f>SLIDE_4!$N$2:$N$534</c:f>
              <c:numCache>
                <c:formatCode>m/d/yyyy</c:formatCode>
                <c:ptCount val="533"/>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SLIDE_4!$R$2:$R$534</c:f>
              <c:numCache>
                <c:formatCode>General</c:formatCode>
                <c:ptCount val="533"/>
                <c:pt idx="0">
                  <c:v>4.4000000000000004</c:v>
                </c:pt>
                <c:pt idx="1">
                  <c:v>4.4000000000000004</c:v>
                </c:pt>
                <c:pt idx="2">
                  <c:v>4.4000000000000004</c:v>
                </c:pt>
                <c:pt idx="3">
                  <c:v>4.3</c:v>
                </c:pt>
                <c:pt idx="4">
                  <c:v>4.3</c:v>
                </c:pt>
                <c:pt idx="5">
                  <c:v>4.0999999999999996</c:v>
                </c:pt>
                <c:pt idx="6">
                  <c:v>4.2</c:v>
                </c:pt>
                <c:pt idx="7">
                  <c:v>4.2</c:v>
                </c:pt>
                <c:pt idx="8">
                  <c:v>4.4000000000000004</c:v>
                </c:pt>
                <c:pt idx="9">
                  <c:v>4.4000000000000004</c:v>
                </c:pt>
                <c:pt idx="10">
                  <c:v>4.3</c:v>
                </c:pt>
                <c:pt idx="11">
                  <c:v>4.2</c:v>
                </c:pt>
                <c:pt idx="12">
                  <c:v>4.0999999999999996</c:v>
                </c:pt>
                <c:pt idx="13">
                  <c:v>3.9</c:v>
                </c:pt>
                <c:pt idx="14">
                  <c:v>4</c:v>
                </c:pt>
                <c:pt idx="15">
                  <c:v>4</c:v>
                </c:pt>
                <c:pt idx="16">
                  <c:v>4.0999999999999996</c:v>
                </c:pt>
                <c:pt idx="17">
                  <c:v>4.3</c:v>
                </c:pt>
                <c:pt idx="18">
                  <c:v>4.3</c:v>
                </c:pt>
                <c:pt idx="19">
                  <c:v>4.2</c:v>
                </c:pt>
                <c:pt idx="20">
                  <c:v>4</c:v>
                </c:pt>
                <c:pt idx="21">
                  <c:v>3.9</c:v>
                </c:pt>
                <c:pt idx="22">
                  <c:v>4</c:v>
                </c:pt>
                <c:pt idx="23">
                  <c:v>4</c:v>
                </c:pt>
                <c:pt idx="24">
                  <c:v>3.9</c:v>
                </c:pt>
                <c:pt idx="25">
                  <c:v>3.9</c:v>
                </c:pt>
                <c:pt idx="26">
                  <c:v>3.9</c:v>
                </c:pt>
                <c:pt idx="27">
                  <c:v>3.8</c:v>
                </c:pt>
                <c:pt idx="28">
                  <c:v>3.7</c:v>
                </c:pt>
                <c:pt idx="29">
                  <c:v>3.6</c:v>
                </c:pt>
                <c:pt idx="30">
                  <c:v>3.6</c:v>
                </c:pt>
                <c:pt idx="31">
                  <c:v>3.8</c:v>
                </c:pt>
                <c:pt idx="32">
                  <c:v>3.7</c:v>
                </c:pt>
                <c:pt idx="33">
                  <c:v>3.8</c:v>
                </c:pt>
                <c:pt idx="34">
                  <c:v>3.8</c:v>
                </c:pt>
                <c:pt idx="35">
                  <c:v>3.9</c:v>
                </c:pt>
                <c:pt idx="36">
                  <c:v>4.0999999999999996</c:v>
                </c:pt>
                <c:pt idx="37">
                  <c:v>4.2</c:v>
                </c:pt>
                <c:pt idx="38">
                  <c:v>4.2</c:v>
                </c:pt>
                <c:pt idx="39">
                  <c:v>4.3</c:v>
                </c:pt>
                <c:pt idx="40">
                  <c:v>4.4000000000000004</c:v>
                </c:pt>
                <c:pt idx="41">
                  <c:v>4.5</c:v>
                </c:pt>
                <c:pt idx="42">
                  <c:v>4.5999999999999996</c:v>
                </c:pt>
                <c:pt idx="43">
                  <c:v>4.7</c:v>
                </c:pt>
                <c:pt idx="44">
                  <c:v>4.8</c:v>
                </c:pt>
                <c:pt idx="45">
                  <c:v>4.8</c:v>
                </c:pt>
                <c:pt idx="46">
                  <c:v>4.9000000000000004</c:v>
                </c:pt>
                <c:pt idx="47">
                  <c:v>5</c:v>
                </c:pt>
                <c:pt idx="48">
                  <c:v>5.2</c:v>
                </c:pt>
                <c:pt idx="49">
                  <c:v>5.3</c:v>
                </c:pt>
                <c:pt idx="50">
                  <c:v>5.2</c:v>
                </c:pt>
                <c:pt idx="51">
                  <c:v>5.2</c:v>
                </c:pt>
                <c:pt idx="52">
                  <c:v>5</c:v>
                </c:pt>
                <c:pt idx="53">
                  <c:v>4.5999999999999996</c:v>
                </c:pt>
                <c:pt idx="54">
                  <c:v>4.4000000000000004</c:v>
                </c:pt>
                <c:pt idx="55">
                  <c:v>4.0999999999999996</c:v>
                </c:pt>
                <c:pt idx="56">
                  <c:v>4.0999999999999996</c:v>
                </c:pt>
                <c:pt idx="57">
                  <c:v>4.0999999999999996</c:v>
                </c:pt>
                <c:pt idx="58">
                  <c:v>4.0999999999999996</c:v>
                </c:pt>
                <c:pt idx="59">
                  <c:v>3.9</c:v>
                </c:pt>
                <c:pt idx="60">
                  <c:v>3.9</c:v>
                </c:pt>
                <c:pt idx="61">
                  <c:v>3.7</c:v>
                </c:pt>
                <c:pt idx="62">
                  <c:v>3.8</c:v>
                </c:pt>
                <c:pt idx="63">
                  <c:v>3.8</c:v>
                </c:pt>
                <c:pt idx="64">
                  <c:v>3.9</c:v>
                </c:pt>
                <c:pt idx="65">
                  <c:v>3.9</c:v>
                </c:pt>
                <c:pt idx="66">
                  <c:v>3.9</c:v>
                </c:pt>
                <c:pt idx="67">
                  <c:v>3.9</c:v>
                </c:pt>
                <c:pt idx="68">
                  <c:v>3.8</c:v>
                </c:pt>
                <c:pt idx="69">
                  <c:v>3.8</c:v>
                </c:pt>
                <c:pt idx="70">
                  <c:v>3.8</c:v>
                </c:pt>
                <c:pt idx="71">
                  <c:v>4</c:v>
                </c:pt>
                <c:pt idx="72">
                  <c:v>3.9</c:v>
                </c:pt>
                <c:pt idx="73">
                  <c:v>4</c:v>
                </c:pt>
                <c:pt idx="74">
                  <c:v>4</c:v>
                </c:pt>
                <c:pt idx="75">
                  <c:v>4.0999999999999996</c:v>
                </c:pt>
                <c:pt idx="76">
                  <c:v>4.0999999999999996</c:v>
                </c:pt>
                <c:pt idx="77">
                  <c:v>4</c:v>
                </c:pt>
                <c:pt idx="78">
                  <c:v>4</c:v>
                </c:pt>
                <c:pt idx="79">
                  <c:v>4</c:v>
                </c:pt>
                <c:pt idx="80">
                  <c:v>4.2</c:v>
                </c:pt>
                <c:pt idx="81">
                  <c:v>4.2</c:v>
                </c:pt>
                <c:pt idx="82">
                  <c:v>4.2</c:v>
                </c:pt>
                <c:pt idx="83">
                  <c:v>4.2</c:v>
                </c:pt>
                <c:pt idx="84">
                  <c:v>4.3</c:v>
                </c:pt>
                <c:pt idx="85">
                  <c:v>4.4000000000000004</c:v>
                </c:pt>
                <c:pt idx="86">
                  <c:v>4.3</c:v>
                </c:pt>
                <c:pt idx="87">
                  <c:v>4.2</c:v>
                </c:pt>
                <c:pt idx="88">
                  <c:v>4.3</c:v>
                </c:pt>
                <c:pt idx="89">
                  <c:v>4.3</c:v>
                </c:pt>
                <c:pt idx="90">
                  <c:v>4.3</c:v>
                </c:pt>
                <c:pt idx="91">
                  <c:v>4.4000000000000004</c:v>
                </c:pt>
                <c:pt idx="92">
                  <c:v>4.4000000000000004</c:v>
                </c:pt>
                <c:pt idx="93">
                  <c:v>4.5</c:v>
                </c:pt>
                <c:pt idx="94">
                  <c:v>4.5999999999999996</c:v>
                </c:pt>
                <c:pt idx="95">
                  <c:v>4.5999999999999996</c:v>
                </c:pt>
                <c:pt idx="96">
                  <c:v>4.7</c:v>
                </c:pt>
                <c:pt idx="97">
                  <c:v>4.7</c:v>
                </c:pt>
                <c:pt idx="98">
                  <c:v>4.8</c:v>
                </c:pt>
                <c:pt idx="99">
                  <c:v>4.8</c:v>
                </c:pt>
                <c:pt idx="100">
                  <c:v>4.8</c:v>
                </c:pt>
                <c:pt idx="101">
                  <c:v>5</c:v>
                </c:pt>
                <c:pt idx="102">
                  <c:v>4.9000000000000004</c:v>
                </c:pt>
                <c:pt idx="103">
                  <c:v>4.9000000000000004</c:v>
                </c:pt>
                <c:pt idx="104">
                  <c:v>4.9000000000000004</c:v>
                </c:pt>
                <c:pt idx="105">
                  <c:v>5</c:v>
                </c:pt>
                <c:pt idx="106">
                  <c:v>5.0999999999999996</c:v>
                </c:pt>
                <c:pt idx="107">
                  <c:v>5.0999999999999996</c:v>
                </c:pt>
                <c:pt idx="108">
                  <c:v>5.0999999999999996</c:v>
                </c:pt>
                <c:pt idx="109">
                  <c:v>5.0999999999999996</c:v>
                </c:pt>
                <c:pt idx="110">
                  <c:v>5.0999999999999996</c:v>
                </c:pt>
                <c:pt idx="111">
                  <c:v>5.2</c:v>
                </c:pt>
                <c:pt idx="112">
                  <c:v>5.3</c:v>
                </c:pt>
                <c:pt idx="113">
                  <c:v>5.4</c:v>
                </c:pt>
                <c:pt idx="114">
                  <c:v>5.5</c:v>
                </c:pt>
                <c:pt idx="115">
                  <c:v>5.6</c:v>
                </c:pt>
                <c:pt idx="116">
                  <c:v>5.6</c:v>
                </c:pt>
                <c:pt idx="117">
                  <c:v>5.5</c:v>
                </c:pt>
                <c:pt idx="118">
                  <c:v>5.5</c:v>
                </c:pt>
                <c:pt idx="119">
                  <c:v>5.6</c:v>
                </c:pt>
                <c:pt idx="120">
                  <c:v>5.6</c:v>
                </c:pt>
                <c:pt idx="121">
                  <c:v>5.7</c:v>
                </c:pt>
                <c:pt idx="122">
                  <c:v>5.9</c:v>
                </c:pt>
                <c:pt idx="123">
                  <c:v>5.9</c:v>
                </c:pt>
                <c:pt idx="124">
                  <c:v>6</c:v>
                </c:pt>
                <c:pt idx="125">
                  <c:v>6</c:v>
                </c:pt>
                <c:pt idx="126">
                  <c:v>6.1</c:v>
                </c:pt>
                <c:pt idx="127">
                  <c:v>6.3</c:v>
                </c:pt>
                <c:pt idx="128">
                  <c:v>6.4</c:v>
                </c:pt>
                <c:pt idx="129">
                  <c:v>6.6</c:v>
                </c:pt>
                <c:pt idx="130">
                  <c:v>6.7</c:v>
                </c:pt>
                <c:pt idx="131">
                  <c:v>6.9</c:v>
                </c:pt>
                <c:pt idx="132">
                  <c:v>7.1</c:v>
                </c:pt>
                <c:pt idx="133">
                  <c:v>7.2</c:v>
                </c:pt>
                <c:pt idx="134">
                  <c:v>7.2</c:v>
                </c:pt>
                <c:pt idx="135">
                  <c:v>7.4</c:v>
                </c:pt>
                <c:pt idx="136">
                  <c:v>7.6</c:v>
                </c:pt>
                <c:pt idx="137">
                  <c:v>7.7</c:v>
                </c:pt>
                <c:pt idx="138">
                  <c:v>7.7</c:v>
                </c:pt>
                <c:pt idx="139">
                  <c:v>7.7</c:v>
                </c:pt>
                <c:pt idx="140">
                  <c:v>7.7</c:v>
                </c:pt>
                <c:pt idx="141">
                  <c:v>7.8</c:v>
                </c:pt>
                <c:pt idx="142">
                  <c:v>7.8</c:v>
                </c:pt>
                <c:pt idx="143">
                  <c:v>8</c:v>
                </c:pt>
                <c:pt idx="144">
                  <c:v>7.8</c:v>
                </c:pt>
                <c:pt idx="145">
                  <c:v>7.8</c:v>
                </c:pt>
                <c:pt idx="146">
                  <c:v>7.8</c:v>
                </c:pt>
                <c:pt idx="147">
                  <c:v>7.8</c:v>
                </c:pt>
                <c:pt idx="148">
                  <c:v>7.8</c:v>
                </c:pt>
                <c:pt idx="149">
                  <c:v>7.9</c:v>
                </c:pt>
                <c:pt idx="150">
                  <c:v>8</c:v>
                </c:pt>
                <c:pt idx="151">
                  <c:v>8</c:v>
                </c:pt>
                <c:pt idx="152">
                  <c:v>8.1</c:v>
                </c:pt>
                <c:pt idx="153">
                  <c:v>8.1999999999999993</c:v>
                </c:pt>
                <c:pt idx="154">
                  <c:v>8.1999999999999993</c:v>
                </c:pt>
                <c:pt idx="155">
                  <c:v>8.3000000000000007</c:v>
                </c:pt>
                <c:pt idx="156">
                  <c:v>8.3000000000000007</c:v>
                </c:pt>
                <c:pt idx="157">
                  <c:v>8.4</c:v>
                </c:pt>
                <c:pt idx="158">
                  <c:v>8.5</c:v>
                </c:pt>
                <c:pt idx="159">
                  <c:v>8.4</c:v>
                </c:pt>
                <c:pt idx="160">
                  <c:v>8.3000000000000007</c:v>
                </c:pt>
                <c:pt idx="161">
                  <c:v>8.1999999999999993</c:v>
                </c:pt>
                <c:pt idx="162">
                  <c:v>8</c:v>
                </c:pt>
                <c:pt idx="163">
                  <c:v>7.9</c:v>
                </c:pt>
                <c:pt idx="164">
                  <c:v>7.8</c:v>
                </c:pt>
                <c:pt idx="165">
                  <c:v>7.7</c:v>
                </c:pt>
                <c:pt idx="166">
                  <c:v>7.8</c:v>
                </c:pt>
                <c:pt idx="167">
                  <c:v>7.8</c:v>
                </c:pt>
                <c:pt idx="168">
                  <c:v>7.9</c:v>
                </c:pt>
                <c:pt idx="169">
                  <c:v>7.9</c:v>
                </c:pt>
                <c:pt idx="170">
                  <c:v>7.9</c:v>
                </c:pt>
                <c:pt idx="171">
                  <c:v>7.9</c:v>
                </c:pt>
                <c:pt idx="172">
                  <c:v>7.8</c:v>
                </c:pt>
                <c:pt idx="173">
                  <c:v>7.8</c:v>
                </c:pt>
                <c:pt idx="174">
                  <c:v>7.8</c:v>
                </c:pt>
                <c:pt idx="175">
                  <c:v>7.9</c:v>
                </c:pt>
                <c:pt idx="176">
                  <c:v>7.9</c:v>
                </c:pt>
                <c:pt idx="177">
                  <c:v>8</c:v>
                </c:pt>
                <c:pt idx="178">
                  <c:v>8</c:v>
                </c:pt>
                <c:pt idx="179">
                  <c:v>7.9</c:v>
                </c:pt>
                <c:pt idx="180">
                  <c:v>7.7</c:v>
                </c:pt>
                <c:pt idx="181">
                  <c:v>7.8</c:v>
                </c:pt>
                <c:pt idx="182">
                  <c:v>7.8</c:v>
                </c:pt>
                <c:pt idx="183">
                  <c:v>7.9</c:v>
                </c:pt>
                <c:pt idx="184">
                  <c:v>7.8</c:v>
                </c:pt>
                <c:pt idx="185">
                  <c:v>7.9</c:v>
                </c:pt>
                <c:pt idx="186">
                  <c:v>7.9</c:v>
                </c:pt>
                <c:pt idx="187">
                  <c:v>7.8</c:v>
                </c:pt>
                <c:pt idx="188">
                  <c:v>7.6</c:v>
                </c:pt>
                <c:pt idx="189">
                  <c:v>7.3</c:v>
                </c:pt>
                <c:pt idx="190">
                  <c:v>7.1</c:v>
                </c:pt>
                <c:pt idx="191">
                  <c:v>6.7</c:v>
                </c:pt>
                <c:pt idx="192">
                  <c:v>6.5</c:v>
                </c:pt>
                <c:pt idx="193">
                  <c:v>6.4</c:v>
                </c:pt>
                <c:pt idx="194">
                  <c:v>6.2</c:v>
                </c:pt>
                <c:pt idx="195">
                  <c:v>6</c:v>
                </c:pt>
                <c:pt idx="196">
                  <c:v>5.9</c:v>
                </c:pt>
                <c:pt idx="197">
                  <c:v>5.7</c:v>
                </c:pt>
                <c:pt idx="198">
                  <c:v>5.5</c:v>
                </c:pt>
                <c:pt idx="199">
                  <c:v>5.4</c:v>
                </c:pt>
                <c:pt idx="200">
                  <c:v>5.2</c:v>
                </c:pt>
                <c:pt idx="201">
                  <c:v>5.3</c:v>
                </c:pt>
                <c:pt idx="202">
                  <c:v>5.2</c:v>
                </c:pt>
                <c:pt idx="203">
                  <c:v>5.2</c:v>
                </c:pt>
                <c:pt idx="204">
                  <c:v>5.2</c:v>
                </c:pt>
                <c:pt idx="205">
                  <c:v>5.2</c:v>
                </c:pt>
                <c:pt idx="206">
                  <c:v>5.2</c:v>
                </c:pt>
                <c:pt idx="207">
                  <c:v>5.2</c:v>
                </c:pt>
                <c:pt idx="208">
                  <c:v>5.3</c:v>
                </c:pt>
                <c:pt idx="209">
                  <c:v>5.3</c:v>
                </c:pt>
                <c:pt idx="210">
                  <c:v>5.3</c:v>
                </c:pt>
                <c:pt idx="211">
                  <c:v>5.4</c:v>
                </c:pt>
                <c:pt idx="212">
                  <c:v>5.4</c:v>
                </c:pt>
                <c:pt idx="213">
                  <c:v>5.5</c:v>
                </c:pt>
                <c:pt idx="214">
                  <c:v>5.5</c:v>
                </c:pt>
                <c:pt idx="215">
                  <c:v>5.5</c:v>
                </c:pt>
                <c:pt idx="216">
                  <c:v>5.5</c:v>
                </c:pt>
                <c:pt idx="217">
                  <c:v>5.5</c:v>
                </c:pt>
                <c:pt idx="218">
                  <c:v>5.4</c:v>
                </c:pt>
                <c:pt idx="219">
                  <c:v>5.5</c:v>
                </c:pt>
                <c:pt idx="220">
                  <c:v>5.5</c:v>
                </c:pt>
                <c:pt idx="221">
                  <c:v>5.5</c:v>
                </c:pt>
                <c:pt idx="222">
                  <c:v>5.5</c:v>
                </c:pt>
                <c:pt idx="223">
                  <c:v>5.5</c:v>
                </c:pt>
                <c:pt idx="224">
                  <c:v>5.4</c:v>
                </c:pt>
                <c:pt idx="225">
                  <c:v>5.3</c:v>
                </c:pt>
                <c:pt idx="226">
                  <c:v>5.2</c:v>
                </c:pt>
                <c:pt idx="227">
                  <c:v>5.2</c:v>
                </c:pt>
                <c:pt idx="228">
                  <c:v>5.0999999999999996</c:v>
                </c:pt>
                <c:pt idx="229">
                  <c:v>5.0999999999999996</c:v>
                </c:pt>
                <c:pt idx="230">
                  <c:v>5.0999999999999996</c:v>
                </c:pt>
                <c:pt idx="231">
                  <c:v>4.9000000000000004</c:v>
                </c:pt>
                <c:pt idx="232">
                  <c:v>4.7</c:v>
                </c:pt>
                <c:pt idx="233">
                  <c:v>4.7</c:v>
                </c:pt>
                <c:pt idx="234">
                  <c:v>4.7</c:v>
                </c:pt>
                <c:pt idx="235">
                  <c:v>4.8</c:v>
                </c:pt>
                <c:pt idx="236">
                  <c:v>4.8</c:v>
                </c:pt>
                <c:pt idx="237">
                  <c:v>4.7</c:v>
                </c:pt>
                <c:pt idx="238">
                  <c:v>4.7</c:v>
                </c:pt>
                <c:pt idx="239">
                  <c:v>4.8</c:v>
                </c:pt>
                <c:pt idx="240">
                  <c:v>4.7</c:v>
                </c:pt>
                <c:pt idx="241">
                  <c:v>4.7</c:v>
                </c:pt>
                <c:pt idx="242">
                  <c:v>4.7</c:v>
                </c:pt>
                <c:pt idx="243">
                  <c:v>4.7</c:v>
                </c:pt>
                <c:pt idx="244">
                  <c:v>4.7</c:v>
                </c:pt>
                <c:pt idx="245">
                  <c:v>4.7</c:v>
                </c:pt>
                <c:pt idx="246">
                  <c:v>4.8</c:v>
                </c:pt>
                <c:pt idx="247">
                  <c:v>4.8</c:v>
                </c:pt>
                <c:pt idx="248">
                  <c:v>4.8</c:v>
                </c:pt>
                <c:pt idx="249">
                  <c:v>4.8</c:v>
                </c:pt>
                <c:pt idx="250">
                  <c:v>4.8</c:v>
                </c:pt>
                <c:pt idx="251">
                  <c:v>4.8</c:v>
                </c:pt>
                <c:pt idx="252">
                  <c:v>4.8</c:v>
                </c:pt>
                <c:pt idx="253">
                  <c:v>4.9000000000000004</c:v>
                </c:pt>
                <c:pt idx="254">
                  <c:v>4.9000000000000004</c:v>
                </c:pt>
                <c:pt idx="255">
                  <c:v>5</c:v>
                </c:pt>
                <c:pt idx="256">
                  <c:v>5</c:v>
                </c:pt>
                <c:pt idx="257">
                  <c:v>5.0999999999999996</c:v>
                </c:pt>
                <c:pt idx="258">
                  <c:v>5.0999999999999996</c:v>
                </c:pt>
                <c:pt idx="259">
                  <c:v>4.9000000000000004</c:v>
                </c:pt>
                <c:pt idx="260">
                  <c:v>5</c:v>
                </c:pt>
                <c:pt idx="261">
                  <c:v>5.0999999999999996</c:v>
                </c:pt>
                <c:pt idx="262">
                  <c:v>5.2</c:v>
                </c:pt>
                <c:pt idx="263">
                  <c:v>5.0999999999999996</c:v>
                </c:pt>
                <c:pt idx="264">
                  <c:v>5</c:v>
                </c:pt>
                <c:pt idx="265">
                  <c:v>5.0999999999999996</c:v>
                </c:pt>
                <c:pt idx="266">
                  <c:v>5.2</c:v>
                </c:pt>
                <c:pt idx="267">
                  <c:v>5.2</c:v>
                </c:pt>
                <c:pt idx="268">
                  <c:v>5.3</c:v>
                </c:pt>
                <c:pt idx="269">
                  <c:v>5.2</c:v>
                </c:pt>
                <c:pt idx="270">
                  <c:v>5.2</c:v>
                </c:pt>
                <c:pt idx="271">
                  <c:v>5.2</c:v>
                </c:pt>
                <c:pt idx="272">
                  <c:v>5.2</c:v>
                </c:pt>
                <c:pt idx="273">
                  <c:v>5.2</c:v>
                </c:pt>
                <c:pt idx="274">
                  <c:v>5.2</c:v>
                </c:pt>
                <c:pt idx="275">
                  <c:v>5.0999999999999996</c:v>
                </c:pt>
                <c:pt idx="276">
                  <c:v>5.2</c:v>
                </c:pt>
                <c:pt idx="277">
                  <c:v>5.2</c:v>
                </c:pt>
                <c:pt idx="278">
                  <c:v>5.0999999999999996</c:v>
                </c:pt>
                <c:pt idx="279">
                  <c:v>5.0999999999999996</c:v>
                </c:pt>
                <c:pt idx="280">
                  <c:v>5.0999999999999996</c:v>
                </c:pt>
                <c:pt idx="281">
                  <c:v>5.0999999999999996</c:v>
                </c:pt>
                <c:pt idx="282">
                  <c:v>5</c:v>
                </c:pt>
                <c:pt idx="283">
                  <c:v>5</c:v>
                </c:pt>
                <c:pt idx="284">
                  <c:v>4.9000000000000004</c:v>
                </c:pt>
                <c:pt idx="285">
                  <c:v>5</c:v>
                </c:pt>
                <c:pt idx="286">
                  <c:v>5.0999999999999996</c:v>
                </c:pt>
                <c:pt idx="287">
                  <c:v>5.2</c:v>
                </c:pt>
                <c:pt idx="288">
                  <c:v>5.2</c:v>
                </c:pt>
                <c:pt idx="289">
                  <c:v>5.2</c:v>
                </c:pt>
                <c:pt idx="290">
                  <c:v>5.3</c:v>
                </c:pt>
                <c:pt idx="291">
                  <c:v>5.4</c:v>
                </c:pt>
                <c:pt idx="292">
                  <c:v>5.3</c:v>
                </c:pt>
                <c:pt idx="293">
                  <c:v>5.3</c:v>
                </c:pt>
                <c:pt idx="294">
                  <c:v>5.3</c:v>
                </c:pt>
                <c:pt idx="295">
                  <c:v>5.5</c:v>
                </c:pt>
                <c:pt idx="296">
                  <c:v>5.6</c:v>
                </c:pt>
                <c:pt idx="297">
                  <c:v>5.7</c:v>
                </c:pt>
                <c:pt idx="298">
                  <c:v>5.8</c:v>
                </c:pt>
                <c:pt idx="299">
                  <c:v>5.8</c:v>
                </c:pt>
                <c:pt idx="300">
                  <c:v>5.9</c:v>
                </c:pt>
                <c:pt idx="301">
                  <c:v>5.8</c:v>
                </c:pt>
                <c:pt idx="302">
                  <c:v>5.8</c:v>
                </c:pt>
                <c:pt idx="303">
                  <c:v>5.8</c:v>
                </c:pt>
                <c:pt idx="304">
                  <c:v>6.2</c:v>
                </c:pt>
                <c:pt idx="305">
                  <c:v>6.2</c:v>
                </c:pt>
                <c:pt idx="306">
                  <c:v>6.1</c:v>
                </c:pt>
                <c:pt idx="307">
                  <c:v>6.2</c:v>
                </c:pt>
                <c:pt idx="308">
                  <c:v>6.2</c:v>
                </c:pt>
                <c:pt idx="309">
                  <c:v>6.2</c:v>
                </c:pt>
                <c:pt idx="310">
                  <c:v>6.3</c:v>
                </c:pt>
                <c:pt idx="311">
                  <c:v>6.3</c:v>
                </c:pt>
                <c:pt idx="312">
                  <c:v>6.3</c:v>
                </c:pt>
                <c:pt idx="313">
                  <c:v>6.3</c:v>
                </c:pt>
                <c:pt idx="314">
                  <c:v>6.3</c:v>
                </c:pt>
                <c:pt idx="315">
                  <c:v>6.4</c:v>
                </c:pt>
                <c:pt idx="316">
                  <c:v>6.4</c:v>
                </c:pt>
                <c:pt idx="317">
                  <c:v>6.4</c:v>
                </c:pt>
                <c:pt idx="318">
                  <c:v>6.5</c:v>
                </c:pt>
                <c:pt idx="319">
                  <c:v>6.6</c:v>
                </c:pt>
                <c:pt idx="320">
                  <c:v>6.7</c:v>
                </c:pt>
                <c:pt idx="321">
                  <c:v>6.8</c:v>
                </c:pt>
                <c:pt idx="322">
                  <c:v>7.1</c:v>
                </c:pt>
                <c:pt idx="323">
                  <c:v>7.3</c:v>
                </c:pt>
                <c:pt idx="324">
                  <c:v>7.2</c:v>
                </c:pt>
                <c:pt idx="325">
                  <c:v>7.2</c:v>
                </c:pt>
                <c:pt idx="326">
                  <c:v>7.2</c:v>
                </c:pt>
                <c:pt idx="327">
                  <c:v>7.3</c:v>
                </c:pt>
                <c:pt idx="328">
                  <c:v>7.5</c:v>
                </c:pt>
                <c:pt idx="329">
                  <c:v>7.7</c:v>
                </c:pt>
                <c:pt idx="330">
                  <c:v>7.8</c:v>
                </c:pt>
                <c:pt idx="331">
                  <c:v>8</c:v>
                </c:pt>
                <c:pt idx="332">
                  <c:v>8.1</c:v>
                </c:pt>
                <c:pt idx="333">
                  <c:v>8.1</c:v>
                </c:pt>
                <c:pt idx="334">
                  <c:v>8.1</c:v>
                </c:pt>
                <c:pt idx="335">
                  <c:v>8.1999999999999993</c:v>
                </c:pt>
                <c:pt idx="336">
                  <c:v>8.3000000000000007</c:v>
                </c:pt>
                <c:pt idx="337">
                  <c:v>8.3000000000000007</c:v>
                </c:pt>
                <c:pt idx="338">
                  <c:v>8.3000000000000007</c:v>
                </c:pt>
                <c:pt idx="339">
                  <c:v>8.1999999999999993</c:v>
                </c:pt>
                <c:pt idx="340">
                  <c:v>8.3000000000000007</c:v>
                </c:pt>
                <c:pt idx="341">
                  <c:v>8.4</c:v>
                </c:pt>
                <c:pt idx="342">
                  <c:v>8.3000000000000007</c:v>
                </c:pt>
                <c:pt idx="343">
                  <c:v>8.6</c:v>
                </c:pt>
                <c:pt idx="344">
                  <c:v>8.6</c:v>
                </c:pt>
                <c:pt idx="345">
                  <c:v>8.6</c:v>
                </c:pt>
                <c:pt idx="346">
                  <c:v>8.6</c:v>
                </c:pt>
                <c:pt idx="347">
                  <c:v>8.6999999999999993</c:v>
                </c:pt>
                <c:pt idx="348">
                  <c:v>8.6999999999999993</c:v>
                </c:pt>
                <c:pt idx="349">
                  <c:v>8.8000000000000007</c:v>
                </c:pt>
                <c:pt idx="350">
                  <c:v>8.8000000000000007</c:v>
                </c:pt>
                <c:pt idx="351">
                  <c:v>8.9</c:v>
                </c:pt>
                <c:pt idx="352">
                  <c:v>8.9</c:v>
                </c:pt>
                <c:pt idx="353">
                  <c:v>8.9</c:v>
                </c:pt>
                <c:pt idx="354">
                  <c:v>9</c:v>
                </c:pt>
                <c:pt idx="355">
                  <c:v>9.1</c:v>
                </c:pt>
                <c:pt idx="356">
                  <c:v>9.3000000000000007</c:v>
                </c:pt>
                <c:pt idx="357">
                  <c:v>9.4</c:v>
                </c:pt>
                <c:pt idx="358">
                  <c:v>9.5</c:v>
                </c:pt>
                <c:pt idx="359">
                  <c:v>9.6</c:v>
                </c:pt>
                <c:pt idx="360">
                  <c:v>9.6999999999999993</c:v>
                </c:pt>
                <c:pt idx="361">
                  <c:v>9.6999999999999993</c:v>
                </c:pt>
                <c:pt idx="362">
                  <c:v>9.8000000000000007</c:v>
                </c:pt>
                <c:pt idx="363">
                  <c:v>9.9</c:v>
                </c:pt>
                <c:pt idx="364">
                  <c:v>10.1</c:v>
                </c:pt>
                <c:pt idx="365">
                  <c:v>10.3</c:v>
                </c:pt>
                <c:pt idx="366">
                  <c:v>10.3</c:v>
                </c:pt>
                <c:pt idx="367">
                  <c:v>10.199999999999999</c:v>
                </c:pt>
                <c:pt idx="368">
                  <c:v>10.3</c:v>
                </c:pt>
                <c:pt idx="369">
                  <c:v>10.199999999999999</c:v>
                </c:pt>
                <c:pt idx="370">
                  <c:v>10.3</c:v>
                </c:pt>
                <c:pt idx="371">
                  <c:v>10.4</c:v>
                </c:pt>
                <c:pt idx="372">
                  <c:v>10.4</c:v>
                </c:pt>
                <c:pt idx="373">
                  <c:v>10.5</c:v>
                </c:pt>
                <c:pt idx="374">
                  <c:v>10.6</c:v>
                </c:pt>
                <c:pt idx="375">
                  <c:v>10.6</c:v>
                </c:pt>
                <c:pt idx="376">
                  <c:v>10.7</c:v>
                </c:pt>
                <c:pt idx="377">
                  <c:v>10.5</c:v>
                </c:pt>
                <c:pt idx="378">
                  <c:v>10.4</c:v>
                </c:pt>
                <c:pt idx="379">
                  <c:v>10.199999999999999</c:v>
                </c:pt>
                <c:pt idx="380">
                  <c:v>10.1</c:v>
                </c:pt>
                <c:pt idx="381">
                  <c:v>9.9</c:v>
                </c:pt>
                <c:pt idx="382">
                  <c:v>9.9</c:v>
                </c:pt>
                <c:pt idx="383">
                  <c:v>9.9</c:v>
                </c:pt>
                <c:pt idx="384">
                  <c:v>9.8000000000000007</c:v>
                </c:pt>
                <c:pt idx="385">
                  <c:v>9.8000000000000007</c:v>
                </c:pt>
                <c:pt idx="386">
                  <c:v>9.8000000000000007</c:v>
                </c:pt>
                <c:pt idx="387">
                  <c:v>9.6999999999999993</c:v>
                </c:pt>
                <c:pt idx="388">
                  <c:v>9.6</c:v>
                </c:pt>
                <c:pt idx="389">
                  <c:v>9.5</c:v>
                </c:pt>
                <c:pt idx="390">
                  <c:v>9.5</c:v>
                </c:pt>
                <c:pt idx="391">
                  <c:v>9.4</c:v>
                </c:pt>
                <c:pt idx="392">
                  <c:v>9.3000000000000007</c:v>
                </c:pt>
                <c:pt idx="393">
                  <c:v>9.1999999999999993</c:v>
                </c:pt>
                <c:pt idx="394">
                  <c:v>9</c:v>
                </c:pt>
                <c:pt idx="395">
                  <c:v>8.8000000000000007</c:v>
                </c:pt>
                <c:pt idx="396">
                  <c:v>8.6999999999999993</c:v>
                </c:pt>
                <c:pt idx="397">
                  <c:v>8.5</c:v>
                </c:pt>
                <c:pt idx="398">
                  <c:v>8.1999999999999993</c:v>
                </c:pt>
                <c:pt idx="399">
                  <c:v>8</c:v>
                </c:pt>
                <c:pt idx="400">
                  <c:v>7.8</c:v>
                </c:pt>
                <c:pt idx="401">
                  <c:v>7.6</c:v>
                </c:pt>
                <c:pt idx="402">
                  <c:v>7.5</c:v>
                </c:pt>
                <c:pt idx="403">
                  <c:v>7.3</c:v>
                </c:pt>
                <c:pt idx="404">
                  <c:v>7.2</c:v>
                </c:pt>
                <c:pt idx="405">
                  <c:v>7.1</c:v>
                </c:pt>
                <c:pt idx="406">
                  <c:v>7</c:v>
                </c:pt>
                <c:pt idx="407">
                  <c:v>6.9</c:v>
                </c:pt>
                <c:pt idx="408">
                  <c:v>6.9</c:v>
                </c:pt>
                <c:pt idx="409">
                  <c:v>6.9</c:v>
                </c:pt>
                <c:pt idx="410">
                  <c:v>6.9</c:v>
                </c:pt>
                <c:pt idx="411">
                  <c:v>6.9</c:v>
                </c:pt>
                <c:pt idx="412">
                  <c:v>6.9</c:v>
                </c:pt>
                <c:pt idx="413">
                  <c:v>7</c:v>
                </c:pt>
                <c:pt idx="414">
                  <c:v>7</c:v>
                </c:pt>
                <c:pt idx="415">
                  <c:v>7</c:v>
                </c:pt>
                <c:pt idx="416">
                  <c:v>7.1</c:v>
                </c:pt>
                <c:pt idx="417">
                  <c:v>7.1</c:v>
                </c:pt>
                <c:pt idx="418">
                  <c:v>7.1</c:v>
                </c:pt>
                <c:pt idx="419">
                  <c:v>7.2</c:v>
                </c:pt>
                <c:pt idx="420">
                  <c:v>7.2</c:v>
                </c:pt>
                <c:pt idx="421">
                  <c:v>7.3</c:v>
                </c:pt>
                <c:pt idx="422">
                  <c:v>7.4</c:v>
                </c:pt>
                <c:pt idx="423">
                  <c:v>7.6</c:v>
                </c:pt>
                <c:pt idx="424">
                  <c:v>7.7</c:v>
                </c:pt>
                <c:pt idx="425">
                  <c:v>7.9</c:v>
                </c:pt>
                <c:pt idx="426">
                  <c:v>8</c:v>
                </c:pt>
                <c:pt idx="427">
                  <c:v>8.1999999999999993</c:v>
                </c:pt>
                <c:pt idx="428">
                  <c:v>8.3000000000000007</c:v>
                </c:pt>
                <c:pt idx="429">
                  <c:v>8.4</c:v>
                </c:pt>
                <c:pt idx="430">
                  <c:v>8.5</c:v>
                </c:pt>
                <c:pt idx="431">
                  <c:v>8.6</c:v>
                </c:pt>
                <c:pt idx="432">
                  <c:v>8.6999999999999993</c:v>
                </c:pt>
                <c:pt idx="433">
                  <c:v>8.9</c:v>
                </c:pt>
                <c:pt idx="434">
                  <c:v>9</c:v>
                </c:pt>
                <c:pt idx="435">
                  <c:v>9.1999999999999993</c:v>
                </c:pt>
                <c:pt idx="436">
                  <c:v>9.4</c:v>
                </c:pt>
                <c:pt idx="437">
                  <c:v>9.5</c:v>
                </c:pt>
                <c:pt idx="438">
                  <c:v>9.6999999999999993</c:v>
                </c:pt>
                <c:pt idx="439">
                  <c:v>9.9</c:v>
                </c:pt>
                <c:pt idx="440">
                  <c:v>10</c:v>
                </c:pt>
                <c:pt idx="441">
                  <c:v>10.199999999999999</c:v>
                </c:pt>
                <c:pt idx="442">
                  <c:v>10.4</c:v>
                </c:pt>
                <c:pt idx="443">
                  <c:v>10.6</c:v>
                </c:pt>
                <c:pt idx="444">
                  <c:v>10.7</c:v>
                </c:pt>
                <c:pt idx="445">
                  <c:v>10.9</c:v>
                </c:pt>
                <c:pt idx="446">
                  <c:v>11</c:v>
                </c:pt>
                <c:pt idx="447">
                  <c:v>11.1</c:v>
                </c:pt>
                <c:pt idx="448">
                  <c:v>11.2</c:v>
                </c:pt>
                <c:pt idx="449">
                  <c:v>11.2</c:v>
                </c:pt>
                <c:pt idx="450">
                  <c:v>11.3</c:v>
                </c:pt>
                <c:pt idx="451">
                  <c:v>11.3</c:v>
                </c:pt>
                <c:pt idx="452">
                  <c:v>11.3</c:v>
                </c:pt>
                <c:pt idx="453">
                  <c:v>11.4</c:v>
                </c:pt>
                <c:pt idx="454">
                  <c:v>11.4</c:v>
                </c:pt>
                <c:pt idx="455">
                  <c:v>11.4</c:v>
                </c:pt>
              </c:numCache>
            </c:numRef>
          </c:val>
          <c:smooth val="0"/>
          <c:extLst>
            <c:ext xmlns:c16="http://schemas.microsoft.com/office/drawing/2014/chart" uri="{C3380CC4-5D6E-409C-BE32-E72D297353CC}">
              <c16:uniqueId val="{00000001-28CF-4946-BDA3-6955742191B2}"/>
            </c:ext>
          </c:extLst>
        </c:ser>
        <c:dLbls>
          <c:showLegendKey val="0"/>
          <c:showVal val="0"/>
          <c:showCatName val="0"/>
          <c:showSerName val="0"/>
          <c:showPercent val="0"/>
          <c:showBubbleSize val="0"/>
        </c:dLbls>
        <c:marker val="1"/>
        <c:smooth val="0"/>
        <c:axId val="1415277984"/>
        <c:axId val="1415291904"/>
      </c:lineChart>
      <c:lineChart>
        <c:grouping val="standard"/>
        <c:varyColors val="0"/>
        <c:ser>
          <c:idx val="3"/>
          <c:order val="3"/>
          <c:tx>
            <c:strRef>
              <c:f>SLIDE_4!$P$1</c:f>
              <c:strCache>
                <c:ptCount val="1"/>
                <c:pt idx="0">
                  <c:v>Zona do euro - eixo da direita</c:v>
                </c:pt>
              </c:strCache>
            </c:strRef>
          </c:tx>
          <c:spPr>
            <a:ln w="19050" cap="rnd">
              <a:solidFill>
                <a:srgbClr val="5B9BD5"/>
              </a:solidFill>
              <a:round/>
            </a:ln>
            <a:effectLst/>
          </c:spPr>
          <c:marker>
            <c:symbol val="none"/>
          </c:marker>
          <c:cat>
            <c:numRef>
              <c:f>SLIDE_4!$N$2:$N$534</c:f>
              <c:numCache>
                <c:formatCode>m/d/yyyy</c:formatCode>
                <c:ptCount val="533"/>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SLIDE_4!$P$2:$P$534</c:f>
              <c:numCache>
                <c:formatCode>General</c:formatCode>
                <c:ptCount val="533"/>
                <c:pt idx="0">
                  <c:v>6.3</c:v>
                </c:pt>
                <c:pt idx="1">
                  <c:v>6.3</c:v>
                </c:pt>
                <c:pt idx="2">
                  <c:v>6.2</c:v>
                </c:pt>
                <c:pt idx="3">
                  <c:v>6.3</c:v>
                </c:pt>
                <c:pt idx="4">
                  <c:v>6.3</c:v>
                </c:pt>
                <c:pt idx="5">
                  <c:v>6.3</c:v>
                </c:pt>
                <c:pt idx="6">
                  <c:v>6.4</c:v>
                </c:pt>
                <c:pt idx="7">
                  <c:v>6.4</c:v>
                </c:pt>
                <c:pt idx="8">
                  <c:v>6.5</c:v>
                </c:pt>
                <c:pt idx="9">
                  <c:v>6.4</c:v>
                </c:pt>
                <c:pt idx="10">
                  <c:v>6.5</c:v>
                </c:pt>
                <c:pt idx="11">
                  <c:v>6.5</c:v>
                </c:pt>
                <c:pt idx="12">
                  <c:v>6.5</c:v>
                </c:pt>
                <c:pt idx="13">
                  <c:v>6.5</c:v>
                </c:pt>
                <c:pt idx="14">
                  <c:v>6.5</c:v>
                </c:pt>
                <c:pt idx="15">
                  <c:v>6.6</c:v>
                </c:pt>
                <c:pt idx="16">
                  <c:v>6.6</c:v>
                </c:pt>
                <c:pt idx="17">
                  <c:v>6.6</c:v>
                </c:pt>
                <c:pt idx="18">
                  <c:v>6.6</c:v>
                </c:pt>
                <c:pt idx="19">
                  <c:v>6.5</c:v>
                </c:pt>
                <c:pt idx="20">
                  <c:v>6.5</c:v>
                </c:pt>
                <c:pt idx="21">
                  <c:v>6.5</c:v>
                </c:pt>
                <c:pt idx="22">
                  <c:v>6.6</c:v>
                </c:pt>
                <c:pt idx="23">
                  <c:v>6.6</c:v>
                </c:pt>
                <c:pt idx="24">
                  <c:v>6.7</c:v>
                </c:pt>
                <c:pt idx="25">
                  <c:v>6.7</c:v>
                </c:pt>
                <c:pt idx="26">
                  <c:v>6.7</c:v>
                </c:pt>
                <c:pt idx="27">
                  <c:v>6.7</c:v>
                </c:pt>
                <c:pt idx="28">
                  <c:v>6.7</c:v>
                </c:pt>
                <c:pt idx="29">
                  <c:v>6.7</c:v>
                </c:pt>
                <c:pt idx="30">
                  <c:v>6.7</c:v>
                </c:pt>
                <c:pt idx="31">
                  <c:v>6.8</c:v>
                </c:pt>
                <c:pt idx="32">
                  <c:v>6.8</c:v>
                </c:pt>
                <c:pt idx="33">
                  <c:v>6.8</c:v>
                </c:pt>
                <c:pt idx="34">
                  <c:v>6.8</c:v>
                </c:pt>
                <c:pt idx="35">
                  <c:v>6.8</c:v>
                </c:pt>
                <c:pt idx="36">
                  <c:v>6.9</c:v>
                </c:pt>
                <c:pt idx="37">
                  <c:v>7</c:v>
                </c:pt>
                <c:pt idx="38">
                  <c:v>7.1</c:v>
                </c:pt>
                <c:pt idx="39">
                  <c:v>7.3</c:v>
                </c:pt>
                <c:pt idx="40">
                  <c:v>7.4</c:v>
                </c:pt>
                <c:pt idx="41">
                  <c:v>7.6</c:v>
                </c:pt>
                <c:pt idx="42">
                  <c:v>7.7</c:v>
                </c:pt>
                <c:pt idx="43">
                  <c:v>7.9</c:v>
                </c:pt>
                <c:pt idx="44">
                  <c:v>8.1</c:v>
                </c:pt>
                <c:pt idx="45">
                  <c:v>8.3000000000000007</c:v>
                </c:pt>
                <c:pt idx="46">
                  <c:v>8.1999999999999993</c:v>
                </c:pt>
                <c:pt idx="47">
                  <c:v>8.1999999999999993</c:v>
                </c:pt>
                <c:pt idx="48">
                  <c:v>8.3000000000000007</c:v>
                </c:pt>
                <c:pt idx="49">
                  <c:v>8.1999999999999993</c:v>
                </c:pt>
                <c:pt idx="50">
                  <c:v>8.1999999999999993</c:v>
                </c:pt>
                <c:pt idx="51">
                  <c:v>8.4</c:v>
                </c:pt>
                <c:pt idx="52">
                  <c:v>8.6</c:v>
                </c:pt>
                <c:pt idx="53">
                  <c:v>8.6</c:v>
                </c:pt>
                <c:pt idx="54">
                  <c:v>8.5</c:v>
                </c:pt>
                <c:pt idx="55">
                  <c:v>8.1</c:v>
                </c:pt>
                <c:pt idx="56">
                  <c:v>7.6</c:v>
                </c:pt>
                <c:pt idx="57">
                  <c:v>7.4</c:v>
                </c:pt>
                <c:pt idx="58">
                  <c:v>7.2</c:v>
                </c:pt>
                <c:pt idx="59">
                  <c:v>7.3</c:v>
                </c:pt>
                <c:pt idx="60">
                  <c:v>7.5</c:v>
                </c:pt>
                <c:pt idx="61">
                  <c:v>7.5</c:v>
                </c:pt>
                <c:pt idx="62">
                  <c:v>7.5</c:v>
                </c:pt>
                <c:pt idx="63">
                  <c:v>7.4</c:v>
                </c:pt>
                <c:pt idx="64">
                  <c:v>7.4</c:v>
                </c:pt>
                <c:pt idx="65">
                  <c:v>7.5</c:v>
                </c:pt>
                <c:pt idx="66">
                  <c:v>7.5</c:v>
                </c:pt>
                <c:pt idx="67">
                  <c:v>7.6</c:v>
                </c:pt>
                <c:pt idx="68">
                  <c:v>7.6</c:v>
                </c:pt>
                <c:pt idx="69">
                  <c:v>7.7</c:v>
                </c:pt>
                <c:pt idx="70">
                  <c:v>7.7</c:v>
                </c:pt>
                <c:pt idx="71">
                  <c:v>7.8</c:v>
                </c:pt>
                <c:pt idx="72">
                  <c:v>7.8</c:v>
                </c:pt>
                <c:pt idx="73">
                  <c:v>7.9</c:v>
                </c:pt>
                <c:pt idx="74">
                  <c:v>7.9</c:v>
                </c:pt>
                <c:pt idx="75">
                  <c:v>8</c:v>
                </c:pt>
                <c:pt idx="76">
                  <c:v>8</c:v>
                </c:pt>
                <c:pt idx="77">
                  <c:v>8</c:v>
                </c:pt>
                <c:pt idx="78">
                  <c:v>8.1</c:v>
                </c:pt>
                <c:pt idx="79">
                  <c:v>8.1999999999999993</c:v>
                </c:pt>
                <c:pt idx="80">
                  <c:v>8.3000000000000007</c:v>
                </c:pt>
                <c:pt idx="81">
                  <c:v>8.4</c:v>
                </c:pt>
                <c:pt idx="82">
                  <c:v>8.5</c:v>
                </c:pt>
                <c:pt idx="83">
                  <c:v>8.6</c:v>
                </c:pt>
                <c:pt idx="84">
                  <c:v>8.6999999999999993</c:v>
                </c:pt>
                <c:pt idx="85">
                  <c:v>8.6999999999999993</c:v>
                </c:pt>
                <c:pt idx="86">
                  <c:v>8.6999999999999993</c:v>
                </c:pt>
                <c:pt idx="87">
                  <c:v>8.8000000000000007</c:v>
                </c:pt>
                <c:pt idx="88">
                  <c:v>8.9</c:v>
                </c:pt>
                <c:pt idx="89">
                  <c:v>9</c:v>
                </c:pt>
                <c:pt idx="90">
                  <c:v>9.1</c:v>
                </c:pt>
                <c:pt idx="91">
                  <c:v>9.1</c:v>
                </c:pt>
                <c:pt idx="92">
                  <c:v>9.3000000000000007</c:v>
                </c:pt>
                <c:pt idx="93">
                  <c:v>9.3000000000000007</c:v>
                </c:pt>
                <c:pt idx="94">
                  <c:v>9.5</c:v>
                </c:pt>
                <c:pt idx="95">
                  <c:v>9.5</c:v>
                </c:pt>
                <c:pt idx="96">
                  <c:v>9.6</c:v>
                </c:pt>
                <c:pt idx="97">
                  <c:v>9.6999999999999993</c:v>
                </c:pt>
                <c:pt idx="98">
                  <c:v>9.9</c:v>
                </c:pt>
                <c:pt idx="99">
                  <c:v>9.8000000000000007</c:v>
                </c:pt>
                <c:pt idx="100">
                  <c:v>9.9</c:v>
                </c:pt>
                <c:pt idx="101">
                  <c:v>10</c:v>
                </c:pt>
                <c:pt idx="102">
                  <c:v>10</c:v>
                </c:pt>
                <c:pt idx="103">
                  <c:v>10.199999999999999</c:v>
                </c:pt>
                <c:pt idx="104">
                  <c:v>10.199999999999999</c:v>
                </c:pt>
                <c:pt idx="105">
                  <c:v>10.3</c:v>
                </c:pt>
                <c:pt idx="106">
                  <c:v>10.3</c:v>
                </c:pt>
                <c:pt idx="107">
                  <c:v>10.4</c:v>
                </c:pt>
                <c:pt idx="108">
                  <c:v>10.5</c:v>
                </c:pt>
                <c:pt idx="109">
                  <c:v>10.6</c:v>
                </c:pt>
                <c:pt idx="110">
                  <c:v>10.6</c:v>
                </c:pt>
                <c:pt idx="111">
                  <c:v>10.7</c:v>
                </c:pt>
                <c:pt idx="112">
                  <c:v>10.7</c:v>
                </c:pt>
                <c:pt idx="113">
                  <c:v>10.7</c:v>
                </c:pt>
                <c:pt idx="114">
                  <c:v>10.9</c:v>
                </c:pt>
                <c:pt idx="115">
                  <c:v>11.1</c:v>
                </c:pt>
                <c:pt idx="116">
                  <c:v>11.1</c:v>
                </c:pt>
                <c:pt idx="117">
                  <c:v>11.2</c:v>
                </c:pt>
                <c:pt idx="118">
                  <c:v>11.3</c:v>
                </c:pt>
                <c:pt idx="119">
                  <c:v>11.3</c:v>
                </c:pt>
                <c:pt idx="120">
                  <c:v>11.4</c:v>
                </c:pt>
                <c:pt idx="121">
                  <c:v>11.5</c:v>
                </c:pt>
                <c:pt idx="122">
                  <c:v>11.6</c:v>
                </c:pt>
                <c:pt idx="123">
                  <c:v>11.6</c:v>
                </c:pt>
                <c:pt idx="124">
                  <c:v>11.6</c:v>
                </c:pt>
                <c:pt idx="125">
                  <c:v>11.6</c:v>
                </c:pt>
                <c:pt idx="126">
                  <c:v>11.7</c:v>
                </c:pt>
                <c:pt idx="127">
                  <c:v>11.6</c:v>
                </c:pt>
                <c:pt idx="128">
                  <c:v>11.8</c:v>
                </c:pt>
                <c:pt idx="129">
                  <c:v>11.8</c:v>
                </c:pt>
                <c:pt idx="130">
                  <c:v>11.9</c:v>
                </c:pt>
                <c:pt idx="131">
                  <c:v>12</c:v>
                </c:pt>
                <c:pt idx="132">
                  <c:v>12</c:v>
                </c:pt>
                <c:pt idx="133">
                  <c:v>12</c:v>
                </c:pt>
                <c:pt idx="134">
                  <c:v>12.1</c:v>
                </c:pt>
                <c:pt idx="135">
                  <c:v>12.1</c:v>
                </c:pt>
                <c:pt idx="136">
                  <c:v>12.1</c:v>
                </c:pt>
                <c:pt idx="137">
                  <c:v>12.1</c:v>
                </c:pt>
                <c:pt idx="138">
                  <c:v>12.1</c:v>
                </c:pt>
                <c:pt idx="139">
                  <c:v>12.2</c:v>
                </c:pt>
                <c:pt idx="140">
                  <c:v>12.2</c:v>
                </c:pt>
                <c:pt idx="141">
                  <c:v>12.2</c:v>
                </c:pt>
                <c:pt idx="142">
                  <c:v>12.2</c:v>
                </c:pt>
                <c:pt idx="143">
                  <c:v>12.2</c:v>
                </c:pt>
                <c:pt idx="144">
                  <c:v>12.2</c:v>
                </c:pt>
                <c:pt idx="145">
                  <c:v>12</c:v>
                </c:pt>
                <c:pt idx="146">
                  <c:v>12</c:v>
                </c:pt>
                <c:pt idx="147">
                  <c:v>11.9</c:v>
                </c:pt>
                <c:pt idx="148">
                  <c:v>11.7</c:v>
                </c:pt>
                <c:pt idx="149">
                  <c:v>11.6</c:v>
                </c:pt>
                <c:pt idx="150">
                  <c:v>11.6</c:v>
                </c:pt>
                <c:pt idx="151">
                  <c:v>11.5</c:v>
                </c:pt>
                <c:pt idx="152">
                  <c:v>11.4</c:v>
                </c:pt>
                <c:pt idx="153">
                  <c:v>11.3</c:v>
                </c:pt>
                <c:pt idx="154">
                  <c:v>11.2</c:v>
                </c:pt>
                <c:pt idx="155">
                  <c:v>11</c:v>
                </c:pt>
                <c:pt idx="156">
                  <c:v>10.9</c:v>
                </c:pt>
                <c:pt idx="157">
                  <c:v>10.8</c:v>
                </c:pt>
                <c:pt idx="158">
                  <c:v>10.7</c:v>
                </c:pt>
                <c:pt idx="159">
                  <c:v>10.6</c:v>
                </c:pt>
                <c:pt idx="160">
                  <c:v>10.5</c:v>
                </c:pt>
                <c:pt idx="161">
                  <c:v>10.4</c:v>
                </c:pt>
                <c:pt idx="162">
                  <c:v>10.199999999999999</c:v>
                </c:pt>
                <c:pt idx="163">
                  <c:v>10.1</c:v>
                </c:pt>
                <c:pt idx="164">
                  <c:v>10.1</c:v>
                </c:pt>
                <c:pt idx="165">
                  <c:v>10</c:v>
                </c:pt>
                <c:pt idx="166">
                  <c:v>10.1</c:v>
                </c:pt>
                <c:pt idx="167">
                  <c:v>10.1</c:v>
                </c:pt>
                <c:pt idx="168">
                  <c:v>10.1</c:v>
                </c:pt>
                <c:pt idx="169">
                  <c:v>10.199999999999999</c:v>
                </c:pt>
                <c:pt idx="170">
                  <c:v>10.199999999999999</c:v>
                </c:pt>
                <c:pt idx="171">
                  <c:v>10.3</c:v>
                </c:pt>
                <c:pt idx="172">
                  <c:v>10.199999999999999</c:v>
                </c:pt>
                <c:pt idx="173">
                  <c:v>10.199999999999999</c:v>
                </c:pt>
                <c:pt idx="174">
                  <c:v>10.3</c:v>
                </c:pt>
                <c:pt idx="175">
                  <c:v>10.3</c:v>
                </c:pt>
                <c:pt idx="176">
                  <c:v>10.3</c:v>
                </c:pt>
                <c:pt idx="177">
                  <c:v>10.4</c:v>
                </c:pt>
                <c:pt idx="178">
                  <c:v>10.3</c:v>
                </c:pt>
                <c:pt idx="179">
                  <c:v>10.3</c:v>
                </c:pt>
                <c:pt idx="180">
                  <c:v>10.199999999999999</c:v>
                </c:pt>
                <c:pt idx="181">
                  <c:v>10.1</c:v>
                </c:pt>
                <c:pt idx="182">
                  <c:v>10.1</c:v>
                </c:pt>
                <c:pt idx="183">
                  <c:v>10.1</c:v>
                </c:pt>
                <c:pt idx="184">
                  <c:v>10</c:v>
                </c:pt>
                <c:pt idx="185">
                  <c:v>9.9</c:v>
                </c:pt>
                <c:pt idx="186">
                  <c:v>9.8000000000000007</c:v>
                </c:pt>
                <c:pt idx="187">
                  <c:v>9.6999999999999993</c:v>
                </c:pt>
                <c:pt idx="188">
                  <c:v>9.6</c:v>
                </c:pt>
                <c:pt idx="189">
                  <c:v>9.5</c:v>
                </c:pt>
                <c:pt idx="190">
                  <c:v>9.3000000000000007</c:v>
                </c:pt>
                <c:pt idx="191">
                  <c:v>9.1</c:v>
                </c:pt>
                <c:pt idx="192">
                  <c:v>8.8000000000000007</c:v>
                </c:pt>
                <c:pt idx="193">
                  <c:v>8.4</c:v>
                </c:pt>
                <c:pt idx="194">
                  <c:v>8.1</c:v>
                </c:pt>
                <c:pt idx="195">
                  <c:v>7.9</c:v>
                </c:pt>
                <c:pt idx="196">
                  <c:v>7.8</c:v>
                </c:pt>
                <c:pt idx="197">
                  <c:v>7.7</c:v>
                </c:pt>
                <c:pt idx="198">
                  <c:v>7.6</c:v>
                </c:pt>
                <c:pt idx="199">
                  <c:v>7.6</c:v>
                </c:pt>
                <c:pt idx="200">
                  <c:v>7.5</c:v>
                </c:pt>
                <c:pt idx="201">
                  <c:v>7.5</c:v>
                </c:pt>
                <c:pt idx="202">
                  <c:v>7.3</c:v>
                </c:pt>
                <c:pt idx="203">
                  <c:v>7.4</c:v>
                </c:pt>
                <c:pt idx="204">
                  <c:v>7.4</c:v>
                </c:pt>
                <c:pt idx="205">
                  <c:v>7.5</c:v>
                </c:pt>
                <c:pt idx="206">
                  <c:v>7.4</c:v>
                </c:pt>
                <c:pt idx="207">
                  <c:v>7.5</c:v>
                </c:pt>
                <c:pt idx="208">
                  <c:v>7.5</c:v>
                </c:pt>
                <c:pt idx="209">
                  <c:v>7.6</c:v>
                </c:pt>
                <c:pt idx="210">
                  <c:v>7.6</c:v>
                </c:pt>
                <c:pt idx="211">
                  <c:v>7.6</c:v>
                </c:pt>
                <c:pt idx="212">
                  <c:v>7.7</c:v>
                </c:pt>
                <c:pt idx="213">
                  <c:v>7.7</c:v>
                </c:pt>
                <c:pt idx="214">
                  <c:v>7.8</c:v>
                </c:pt>
                <c:pt idx="215">
                  <c:v>7.9</c:v>
                </c:pt>
                <c:pt idx="216">
                  <c:v>8</c:v>
                </c:pt>
                <c:pt idx="217">
                  <c:v>8</c:v>
                </c:pt>
                <c:pt idx="218">
                  <c:v>8.1999999999999993</c:v>
                </c:pt>
                <c:pt idx="219">
                  <c:v>8.1999999999999993</c:v>
                </c:pt>
                <c:pt idx="220">
                  <c:v>8.3000000000000007</c:v>
                </c:pt>
                <c:pt idx="221">
                  <c:v>8.4</c:v>
                </c:pt>
                <c:pt idx="222">
                  <c:v>8.4</c:v>
                </c:pt>
                <c:pt idx="223">
                  <c:v>8.5</c:v>
                </c:pt>
                <c:pt idx="224">
                  <c:v>8.6</c:v>
                </c:pt>
                <c:pt idx="225">
                  <c:v>8.6999999999999993</c:v>
                </c:pt>
                <c:pt idx="226">
                  <c:v>8.8000000000000007</c:v>
                </c:pt>
                <c:pt idx="227">
                  <c:v>8.9</c:v>
                </c:pt>
                <c:pt idx="228">
                  <c:v>9</c:v>
                </c:pt>
                <c:pt idx="229">
                  <c:v>9</c:v>
                </c:pt>
                <c:pt idx="230">
                  <c:v>9.1</c:v>
                </c:pt>
                <c:pt idx="231">
                  <c:v>9.1999999999999993</c:v>
                </c:pt>
                <c:pt idx="232">
                  <c:v>9.1999999999999993</c:v>
                </c:pt>
                <c:pt idx="233">
                  <c:v>9.1999999999999993</c:v>
                </c:pt>
                <c:pt idx="234">
                  <c:v>9.1999999999999993</c:v>
                </c:pt>
                <c:pt idx="235">
                  <c:v>9.3000000000000007</c:v>
                </c:pt>
                <c:pt idx="236">
                  <c:v>9.3000000000000007</c:v>
                </c:pt>
                <c:pt idx="237">
                  <c:v>9.4</c:v>
                </c:pt>
                <c:pt idx="238">
                  <c:v>9.3000000000000007</c:v>
                </c:pt>
                <c:pt idx="239">
                  <c:v>9.3000000000000007</c:v>
                </c:pt>
                <c:pt idx="240">
                  <c:v>9.3000000000000007</c:v>
                </c:pt>
                <c:pt idx="241">
                  <c:v>9.4</c:v>
                </c:pt>
                <c:pt idx="242">
                  <c:v>9.4</c:v>
                </c:pt>
                <c:pt idx="243">
                  <c:v>9.4</c:v>
                </c:pt>
                <c:pt idx="244">
                  <c:v>9.4</c:v>
                </c:pt>
                <c:pt idx="245">
                  <c:v>9.4</c:v>
                </c:pt>
                <c:pt idx="246">
                  <c:v>9.4</c:v>
                </c:pt>
                <c:pt idx="247">
                  <c:v>9.4</c:v>
                </c:pt>
                <c:pt idx="248">
                  <c:v>9.4</c:v>
                </c:pt>
                <c:pt idx="249">
                  <c:v>9.4</c:v>
                </c:pt>
                <c:pt idx="250">
                  <c:v>9.4</c:v>
                </c:pt>
                <c:pt idx="251">
                  <c:v>9.4</c:v>
                </c:pt>
                <c:pt idx="252">
                  <c:v>9.4</c:v>
                </c:pt>
                <c:pt idx="253">
                  <c:v>9.3000000000000007</c:v>
                </c:pt>
                <c:pt idx="254">
                  <c:v>9.1999999999999993</c:v>
                </c:pt>
                <c:pt idx="255">
                  <c:v>9.1999999999999993</c:v>
                </c:pt>
                <c:pt idx="256">
                  <c:v>9.1999999999999993</c:v>
                </c:pt>
                <c:pt idx="257">
                  <c:v>9.1999999999999993</c:v>
                </c:pt>
                <c:pt idx="258">
                  <c:v>9.1999999999999993</c:v>
                </c:pt>
                <c:pt idx="259">
                  <c:v>9.1999999999999993</c:v>
                </c:pt>
                <c:pt idx="260">
                  <c:v>9.1999999999999993</c:v>
                </c:pt>
                <c:pt idx="261">
                  <c:v>9.1999999999999993</c:v>
                </c:pt>
                <c:pt idx="262">
                  <c:v>9.1999999999999993</c:v>
                </c:pt>
                <c:pt idx="263">
                  <c:v>9.1</c:v>
                </c:pt>
                <c:pt idx="264">
                  <c:v>9.1</c:v>
                </c:pt>
                <c:pt idx="265">
                  <c:v>9</c:v>
                </c:pt>
                <c:pt idx="266">
                  <c:v>8.9</c:v>
                </c:pt>
                <c:pt idx="267">
                  <c:v>8.9</c:v>
                </c:pt>
                <c:pt idx="268">
                  <c:v>8.9</c:v>
                </c:pt>
                <c:pt idx="269">
                  <c:v>8.8000000000000007</c:v>
                </c:pt>
                <c:pt idx="270">
                  <c:v>8.8000000000000007</c:v>
                </c:pt>
                <c:pt idx="271">
                  <c:v>8.6999999999999993</c:v>
                </c:pt>
                <c:pt idx="272">
                  <c:v>8.6999999999999993</c:v>
                </c:pt>
                <c:pt idx="273">
                  <c:v>8.6</c:v>
                </c:pt>
                <c:pt idx="274">
                  <c:v>8.6</c:v>
                </c:pt>
                <c:pt idx="275">
                  <c:v>8.6</c:v>
                </c:pt>
                <c:pt idx="276">
                  <c:v>8.6</c:v>
                </c:pt>
                <c:pt idx="277">
                  <c:v>8.6</c:v>
                </c:pt>
                <c:pt idx="278">
                  <c:v>8.6</c:v>
                </c:pt>
                <c:pt idx="279">
                  <c:v>8.5</c:v>
                </c:pt>
                <c:pt idx="280">
                  <c:v>8.5</c:v>
                </c:pt>
                <c:pt idx="281">
                  <c:v>8.5</c:v>
                </c:pt>
                <c:pt idx="282">
                  <c:v>8.5</c:v>
                </c:pt>
                <c:pt idx="283">
                  <c:v>8.5</c:v>
                </c:pt>
                <c:pt idx="284">
                  <c:v>8.5</c:v>
                </c:pt>
                <c:pt idx="285">
                  <c:v>8.5</c:v>
                </c:pt>
                <c:pt idx="286">
                  <c:v>8.5</c:v>
                </c:pt>
                <c:pt idx="287">
                  <c:v>8.5</c:v>
                </c:pt>
                <c:pt idx="288">
                  <c:v>8.6</c:v>
                </c:pt>
                <c:pt idx="289">
                  <c:v>8.6999999999999993</c:v>
                </c:pt>
                <c:pt idx="290">
                  <c:v>8.8000000000000007</c:v>
                </c:pt>
                <c:pt idx="291">
                  <c:v>8.8000000000000007</c:v>
                </c:pt>
                <c:pt idx="292">
                  <c:v>8.9</c:v>
                </c:pt>
                <c:pt idx="293">
                  <c:v>9</c:v>
                </c:pt>
                <c:pt idx="294">
                  <c:v>9</c:v>
                </c:pt>
                <c:pt idx="295">
                  <c:v>9.1</c:v>
                </c:pt>
                <c:pt idx="296">
                  <c:v>9.1</c:v>
                </c:pt>
                <c:pt idx="297">
                  <c:v>9.1999999999999993</c:v>
                </c:pt>
                <c:pt idx="298">
                  <c:v>9.3000000000000007</c:v>
                </c:pt>
                <c:pt idx="299">
                  <c:v>9.4</c:v>
                </c:pt>
                <c:pt idx="300">
                  <c:v>9.4</c:v>
                </c:pt>
                <c:pt idx="301">
                  <c:v>9.5</c:v>
                </c:pt>
                <c:pt idx="302">
                  <c:v>9.6</c:v>
                </c:pt>
                <c:pt idx="303">
                  <c:v>9.6</c:v>
                </c:pt>
              </c:numCache>
            </c:numRef>
          </c:val>
          <c:smooth val="0"/>
          <c:extLst>
            <c:ext xmlns:c16="http://schemas.microsoft.com/office/drawing/2014/chart" uri="{C3380CC4-5D6E-409C-BE32-E72D297353CC}">
              <c16:uniqueId val="{00000002-28CF-4946-BDA3-6955742191B2}"/>
            </c:ext>
          </c:extLst>
        </c:ser>
        <c:dLbls>
          <c:showLegendKey val="0"/>
          <c:showVal val="0"/>
          <c:showCatName val="0"/>
          <c:showSerName val="0"/>
          <c:showPercent val="0"/>
          <c:showBubbleSize val="0"/>
        </c:dLbls>
        <c:marker val="1"/>
        <c:smooth val="0"/>
        <c:axId val="1415308224"/>
        <c:axId val="1415325024"/>
      </c:lineChart>
      <c:dateAx>
        <c:axId val="1415277984"/>
        <c:scaling>
          <c:orientation val="minMax"/>
          <c:min val="32874"/>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291904"/>
        <c:crosses val="autoZero"/>
        <c:auto val="1"/>
        <c:lblOffset val="100"/>
        <c:baseTimeUnit val="months"/>
      </c:dateAx>
      <c:valAx>
        <c:axId val="1415291904"/>
        <c:scaling>
          <c:orientation val="minMax"/>
          <c:max val="15"/>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277984"/>
        <c:crosses val="autoZero"/>
        <c:crossBetween val="between"/>
      </c:valAx>
      <c:valAx>
        <c:axId val="1415325024"/>
        <c:scaling>
          <c:orientation val="minMax"/>
          <c:max val="2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308224"/>
        <c:crosses val="max"/>
        <c:crossBetween val="between"/>
      </c:valAx>
      <c:dateAx>
        <c:axId val="1415308224"/>
        <c:scaling>
          <c:orientation val="minMax"/>
        </c:scaling>
        <c:delete val="1"/>
        <c:axPos val="b"/>
        <c:numFmt formatCode="m/d/yyyy" sourceLinked="1"/>
        <c:majorTickMark val="out"/>
        <c:minorTickMark val="none"/>
        <c:tickLblPos val="nextTo"/>
        <c:crossAx val="1415325024"/>
        <c:crosses val="autoZero"/>
        <c:auto val="1"/>
        <c:lblOffset val="100"/>
        <c:baseTimeUnit val="months"/>
      </c:dateAx>
      <c:spPr>
        <a:noFill/>
        <a:ln>
          <a:noFill/>
        </a:ln>
        <a:effectLst/>
      </c:spPr>
    </c:plotArea>
    <c:legend>
      <c:legendPos val="b"/>
      <c:layout>
        <c:manualLayout>
          <c:xMode val="edge"/>
          <c:yMode val="edge"/>
          <c:x val="0"/>
          <c:y val="0.89243623737373723"/>
          <c:w val="1"/>
          <c:h val="0.10355492424242423"/>
        </c:manualLayout>
      </c:layout>
      <c:overlay val="0"/>
      <c:spPr>
        <a:noFill/>
        <a:ln>
          <a:noFill/>
        </a:ln>
        <a:effectLst/>
      </c:spPr>
      <c:txPr>
        <a:bodyPr rot="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showDLblsOverMax val="0"/>
    <c:extLst/>
  </c:chart>
  <c:spPr>
    <a:solidFill>
      <a:srgbClr val="FFFFFF"/>
    </a:solidFill>
    <a:ln w="9525" cap="flat" cmpd="sng" algn="ctr">
      <a:solidFill>
        <a:schemeClr val="tx1">
          <a:lumMod val="50000"/>
          <a:lumOff val="50000"/>
        </a:schemeClr>
      </a:solidFill>
      <a:round/>
    </a:ln>
    <a:effectLst/>
  </c:spPr>
  <c:txPr>
    <a:bodyPr/>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a:lstStyle/>
          <a:p>
            <a:pPr>
              <a:defRPr/>
            </a:pPr>
            <a:r>
              <a:rPr lang="pt-BR" i="1" dirty="0"/>
              <a:t>Commodities</a:t>
            </a:r>
            <a:r>
              <a:rPr lang="pt-BR" dirty="0"/>
              <a:t> e Indicador de gargalos de produção do FED</a:t>
            </a:r>
          </a:p>
        </c:rich>
      </c:tx>
      <c:layout>
        <c:manualLayout>
          <c:xMode val="edge"/>
          <c:yMode val="edge"/>
          <c:x val="0.16163348179526274"/>
          <c:y val="3.0257855470239067E-2"/>
        </c:manualLayout>
      </c:layout>
      <c:overlay val="0"/>
    </c:title>
    <c:autoTitleDeleted val="0"/>
    <c:plotArea>
      <c:layout>
        <c:manualLayout>
          <c:layoutTarget val="inner"/>
          <c:xMode val="edge"/>
          <c:yMode val="edge"/>
          <c:x val="0.1103312345389086"/>
          <c:y val="0.16599927515093657"/>
          <c:w val="0.82708703719680232"/>
          <c:h val="0.55736220606675935"/>
        </c:manualLayout>
      </c:layout>
      <c:lineChart>
        <c:grouping val="standard"/>
        <c:varyColors val="1"/>
        <c:ser>
          <c:idx val="0"/>
          <c:order val="0"/>
          <c:tx>
            <c:strRef>
              <c:f>SLIDE_4!$G$1</c:f>
              <c:strCache>
                <c:ptCount val="1"/>
                <c:pt idx="0">
                  <c:v>Commodities (% a.a.)</c:v>
                </c:pt>
              </c:strCache>
            </c:strRef>
          </c:tx>
          <c:spPr>
            <a:ln w="19050" cmpd="sng">
              <a:solidFill>
                <a:srgbClr val="073763"/>
              </a:solidFill>
            </a:ln>
          </c:spPr>
          <c:marker>
            <c:symbol val="none"/>
          </c:marker>
          <c:cat>
            <c:numRef>
              <c:f>SLIDE_4!$F$2:$F$1002</c:f>
              <c:numCache>
                <c:formatCode>m/d/yyyy</c:formatCode>
                <c:ptCount val="1001"/>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numCache>
            </c:numRef>
          </c:cat>
          <c:val>
            <c:numRef>
              <c:f>SLIDE_4!$G$2:$G$1002</c:f>
              <c:numCache>
                <c:formatCode>0%</c:formatCode>
                <c:ptCount val="1001"/>
                <c:pt idx="0">
                  <c:v>3.929276851976149E-2</c:v>
                </c:pt>
                <c:pt idx="1">
                  <c:v>5.1301144379996888E-2</c:v>
                </c:pt>
                <c:pt idx="2">
                  <c:v>1.1020947348556298E-2</c:v>
                </c:pt>
                <c:pt idx="3">
                  <c:v>-9.3974161739355244E-3</c:v>
                </c:pt>
                <c:pt idx="4">
                  <c:v>-1.5112294006125015E-2</c:v>
                </c:pt>
                <c:pt idx="5">
                  <c:v>-2.9827798277982764E-2</c:v>
                </c:pt>
                <c:pt idx="6">
                  <c:v>-5.0793650793650724E-2</c:v>
                </c:pt>
                <c:pt idx="7">
                  <c:v>-1.5552269864739232E-2</c:v>
                </c:pt>
                <c:pt idx="8">
                  <c:v>8.7173330870808918E-3</c:v>
                </c:pt>
                <c:pt idx="9">
                  <c:v>-2.3381130696868979E-3</c:v>
                </c:pt>
                <c:pt idx="10">
                  <c:v>-2.5933930225378155E-2</c:v>
                </c:pt>
                <c:pt idx="11">
                  <c:v>-4.3935609720525792E-2</c:v>
                </c:pt>
                <c:pt idx="12">
                  <c:v>-6.3821765825284427E-2</c:v>
                </c:pt>
                <c:pt idx="13">
                  <c:v>-8.0139875265871074E-2</c:v>
                </c:pt>
                <c:pt idx="14">
                  <c:v>-6.0893914153050011E-2</c:v>
                </c:pt>
                <c:pt idx="15">
                  <c:v>-1.8340945068141767E-2</c:v>
                </c:pt>
                <c:pt idx="16">
                  <c:v>-1.9465546518902643E-2</c:v>
                </c:pt>
                <c:pt idx="17">
                  <c:v>-5.4990512982683981E-2</c:v>
                </c:pt>
                <c:pt idx="18">
                  <c:v>-3.193407159412831E-2</c:v>
                </c:pt>
                <c:pt idx="19">
                  <c:v>-8.1869678889857078E-2</c:v>
                </c:pt>
                <c:pt idx="20">
                  <c:v>-0.13980459130987366</c:v>
                </c:pt>
                <c:pt idx="21">
                  <c:v>-0.14898412846461151</c:v>
                </c:pt>
                <c:pt idx="22">
                  <c:v>-0.13205970902098008</c:v>
                </c:pt>
                <c:pt idx="23">
                  <c:v>-9.9988514611055623E-2</c:v>
                </c:pt>
                <c:pt idx="24">
                  <c:v>-4.4464267334545671E-2</c:v>
                </c:pt>
                <c:pt idx="25">
                  <c:v>-4.0687520533969623E-2</c:v>
                </c:pt>
                <c:pt idx="26">
                  <c:v>7.0894331998028193E-5</c:v>
                </c:pt>
                <c:pt idx="27">
                  <c:v>-3.779894254000471E-2</c:v>
                </c:pt>
                <c:pt idx="28">
                  <c:v>1.0311698631126687E-2</c:v>
                </c:pt>
                <c:pt idx="29">
                  <c:v>4.5332713887499043E-2</c:v>
                </c:pt>
                <c:pt idx="30">
                  <c:v>3.6019210245464173E-2</c:v>
                </c:pt>
                <c:pt idx="31">
                  <c:v>7.3165467625899261E-2</c:v>
                </c:pt>
                <c:pt idx="32">
                  <c:v>0.14750063805738889</c:v>
                </c:pt>
                <c:pt idx="33">
                  <c:v>0.20898720141329452</c:v>
                </c:pt>
                <c:pt idx="34">
                  <c:v>0.252092050209205</c:v>
                </c:pt>
                <c:pt idx="35">
                  <c:v>0.25266165166276155</c:v>
                </c:pt>
                <c:pt idx="36">
                  <c:v>0.27165637747867644</c:v>
                </c:pt>
                <c:pt idx="37">
                  <c:v>0.30305761474504833</c:v>
                </c:pt>
                <c:pt idx="38">
                  <c:v>0.31700940687659007</c:v>
                </c:pt>
                <c:pt idx="39">
                  <c:v>0.39455051516187312</c:v>
                </c:pt>
                <c:pt idx="40">
                  <c:v>0.36402601241501631</c:v>
                </c:pt>
                <c:pt idx="41">
                  <c:v>0.41767149660553238</c:v>
                </c:pt>
                <c:pt idx="42">
                  <c:v>0.48832530311854727</c:v>
                </c:pt>
                <c:pt idx="43">
                  <c:v>0.54388692971982344</c:v>
                </c:pt>
                <c:pt idx="44">
                  <c:v>0.49417084332098482</c:v>
                </c:pt>
                <c:pt idx="45">
                  <c:v>0.50635563230756175</c:v>
                </c:pt>
                <c:pt idx="46">
                  <c:v>0.36866558616963818</c:v>
                </c:pt>
                <c:pt idx="47">
                  <c:v>0.23140391283440054</c:v>
                </c:pt>
                <c:pt idx="48">
                  <c:v>0.1342009550436698</c:v>
                </c:pt>
                <c:pt idx="49">
                  <c:v>0.10515961950296338</c:v>
                </c:pt>
                <c:pt idx="50">
                  <c:v>0.10860676948556058</c:v>
                </c:pt>
                <c:pt idx="51">
                  <c:v>5.1553273427471069E-2</c:v>
                </c:pt>
                <c:pt idx="52">
                  <c:v>4.7449492994813713E-2</c:v>
                </c:pt>
                <c:pt idx="53">
                  <c:v>1.9656463902880006E-2</c:v>
                </c:pt>
                <c:pt idx="54">
                  <c:v>-6.3051890068459238E-2</c:v>
                </c:pt>
                <c:pt idx="55">
                  <c:v>-0.11704709834015747</c:v>
                </c:pt>
                <c:pt idx="56">
                  <c:v>-0.11741513607077603</c:v>
                </c:pt>
                <c:pt idx="57">
                  <c:v>-0.16314056243929009</c:v>
                </c:pt>
                <c:pt idx="58">
                  <c:v>-0.13200468933177023</c:v>
                </c:pt>
                <c:pt idx="59">
                  <c:v>-4.292323716784141E-2</c:v>
                </c:pt>
                <c:pt idx="60">
                  <c:v>-2.0977157667805058E-2</c:v>
                </c:pt>
                <c:pt idx="61">
                  <c:v>-1.8549747048903997E-2</c:v>
                </c:pt>
                <c:pt idx="62">
                  <c:v>-7.1459464654716753E-2</c:v>
                </c:pt>
                <c:pt idx="63">
                  <c:v>-6.3994424819167062E-2</c:v>
                </c:pt>
                <c:pt idx="64">
                  <c:v>-6.5983853476322407E-2</c:v>
                </c:pt>
                <c:pt idx="65">
                  <c:v>-5.8990812308589824E-2</c:v>
                </c:pt>
                <c:pt idx="66">
                  <c:v>-6.9194006418396237E-2</c:v>
                </c:pt>
                <c:pt idx="67">
                  <c:v>-7.114390471635812E-2</c:v>
                </c:pt>
                <c:pt idx="68">
                  <c:v>-6.7918524659959179E-2</c:v>
                </c:pt>
                <c:pt idx="69">
                  <c:v>-5.1696248034149739E-2</c:v>
                </c:pt>
                <c:pt idx="70">
                  <c:v>-2.375938472807182E-2</c:v>
                </c:pt>
                <c:pt idx="71">
                  <c:v>-6.9972290432314344E-2</c:v>
                </c:pt>
                <c:pt idx="72">
                  <c:v>-6.9028504419989201E-2</c:v>
                </c:pt>
                <c:pt idx="73">
                  <c:v>-5.3592080307165557E-2</c:v>
                </c:pt>
                <c:pt idx="74">
                  <c:v>-3.085485410893507E-2</c:v>
                </c:pt>
                <c:pt idx="75">
                  <c:v>-2.6869650624386177E-2</c:v>
                </c:pt>
                <c:pt idx="76">
                  <c:v>-2.8947861087709414E-2</c:v>
                </c:pt>
                <c:pt idx="77">
                  <c:v>-5.5596363970250584E-2</c:v>
                </c:pt>
                <c:pt idx="78">
                  <c:v>-1.9491103363969753E-2</c:v>
                </c:pt>
                <c:pt idx="79">
                  <c:v>-1.6837203053981953E-2</c:v>
                </c:pt>
                <c:pt idx="80">
                  <c:v>2.7798249654537033E-2</c:v>
                </c:pt>
                <c:pt idx="81">
                  <c:v>4.8428887737315796E-2</c:v>
                </c:pt>
                <c:pt idx="82">
                  <c:v>1.3666210352908381E-2</c:v>
                </c:pt>
                <c:pt idx="83">
                  <c:v>2.6074293243336877E-2</c:v>
                </c:pt>
                <c:pt idx="84">
                  <c:v>2.5365921335583907E-2</c:v>
                </c:pt>
                <c:pt idx="85">
                  <c:v>2.1887113548265003E-2</c:v>
                </c:pt>
                <c:pt idx="86">
                  <c:v>2.0120676548840866E-2</c:v>
                </c:pt>
                <c:pt idx="87">
                  <c:v>5.956687645572134E-2</c:v>
                </c:pt>
                <c:pt idx="88">
                  <c:v>6.1822880429380778E-2</c:v>
                </c:pt>
                <c:pt idx="89">
                  <c:v>8.1502445321615546E-2</c:v>
                </c:pt>
                <c:pt idx="90">
                  <c:v>8.2510353615801169E-2</c:v>
                </c:pt>
                <c:pt idx="91">
                  <c:v>8.2162240744330317E-2</c:v>
                </c:pt>
                <c:pt idx="92">
                  <c:v>5.3116662624302702E-2</c:v>
                </c:pt>
                <c:pt idx="93">
                  <c:v>1.6497066922064096E-2</c:v>
                </c:pt>
                <c:pt idx="94">
                  <c:v>7.4064844119919426E-2</c:v>
                </c:pt>
                <c:pt idx="95">
                  <c:v>0.12767510361546286</c:v>
                </c:pt>
                <c:pt idx="96">
                  <c:v>0.12839847623023548</c:v>
                </c:pt>
                <c:pt idx="97">
                  <c:v>0.12911662663464107</c:v>
                </c:pt>
                <c:pt idx="98">
                  <c:v>9.5622299724116289E-2</c:v>
                </c:pt>
                <c:pt idx="99">
                  <c:v>2.1333670757940126E-2</c:v>
                </c:pt>
                <c:pt idx="100">
                  <c:v>-1.7116066777466132E-3</c:v>
                </c:pt>
                <c:pt idx="101">
                  <c:v>-8.5897120354417877E-3</c:v>
                </c:pt>
                <c:pt idx="102">
                  <c:v>-5.6046981991860756E-3</c:v>
                </c:pt>
                <c:pt idx="103">
                  <c:v>-3.183278988482019E-2</c:v>
                </c:pt>
                <c:pt idx="104">
                  <c:v>-2.9288505909497609E-2</c:v>
                </c:pt>
                <c:pt idx="105">
                  <c:v>-8.3105781787961019E-3</c:v>
                </c:pt>
                <c:pt idx="106">
                  <c:v>-3.3037736758398051E-2</c:v>
                </c:pt>
                <c:pt idx="107">
                  <c:v>-8.8591656371757144E-2</c:v>
                </c:pt>
                <c:pt idx="108">
                  <c:v>-9.2768374955616073E-2</c:v>
                </c:pt>
                <c:pt idx="109">
                  <c:v>-0.14403198172472875</c:v>
                </c:pt>
                <c:pt idx="110">
                  <c:v>-0.15489178250923796</c:v>
                </c:pt>
                <c:pt idx="111">
                  <c:v>-0.13895668090298974</c:v>
                </c:pt>
                <c:pt idx="112">
                  <c:v>-0.14847281483672004</c:v>
                </c:pt>
                <c:pt idx="113">
                  <c:v>-0.16024223384246528</c:v>
                </c:pt>
                <c:pt idx="114">
                  <c:v>-0.1598869940835671</c:v>
                </c:pt>
                <c:pt idx="115">
                  <c:v>-0.14123690572119252</c:v>
                </c:pt>
                <c:pt idx="116">
                  <c:v>-0.14709130705435847</c:v>
                </c:pt>
                <c:pt idx="117">
                  <c:v>-0.15996808616734826</c:v>
                </c:pt>
                <c:pt idx="118">
                  <c:v>-0.15941500567169009</c:v>
                </c:pt>
                <c:pt idx="119">
                  <c:v>-0.12040790738496265</c:v>
                </c:pt>
                <c:pt idx="120">
                  <c:v>-7.7579806978470778E-2</c:v>
                </c:pt>
                <c:pt idx="121">
                  <c:v>-4.077920939609081E-2</c:v>
                </c:pt>
                <c:pt idx="122">
                  <c:v>-1.8374176832559597E-2</c:v>
                </c:pt>
                <c:pt idx="123">
                  <c:v>3.6303197305691537E-3</c:v>
                </c:pt>
                <c:pt idx="124">
                  <c:v>1.251149560493614E-2</c:v>
                </c:pt>
                <c:pt idx="125">
                  <c:v>2.2982916102841644E-2</c:v>
                </c:pt>
                <c:pt idx="126">
                  <c:v>4.3850838764825317E-2</c:v>
                </c:pt>
                <c:pt idx="127">
                  <c:v>6.0411860206784462E-2</c:v>
                </c:pt>
                <c:pt idx="128">
                  <c:v>5.2966549668034046E-2</c:v>
                </c:pt>
                <c:pt idx="129">
                  <c:v>4.81038591796632E-2</c:v>
                </c:pt>
                <c:pt idx="130">
                  <c:v>2.8971611988828361E-2</c:v>
                </c:pt>
                <c:pt idx="131">
                  <c:v>1.695518389048134E-3</c:v>
                </c:pt>
                <c:pt idx="132">
                  <c:v>-6.8237304687499889E-2</c:v>
                </c:pt>
                <c:pt idx="133">
                  <c:v>-5.7243787055591078E-2</c:v>
                </c:pt>
                <c:pt idx="134">
                  <c:v>-4.2029495108279802E-2</c:v>
                </c:pt>
                <c:pt idx="135">
                  <c:v>-3.9692540322580738E-2</c:v>
                </c:pt>
                <c:pt idx="136">
                  <c:v>-5.9801733325290041E-2</c:v>
                </c:pt>
                <c:pt idx="137">
                  <c:v>-3.615243529651524E-2</c:v>
                </c:pt>
                <c:pt idx="138">
                  <c:v>-2.6787014121415043E-2</c:v>
                </c:pt>
                <c:pt idx="139">
                  <c:v>-1.5686109592497499E-2</c:v>
                </c:pt>
                <c:pt idx="140">
                  <c:v>1.3126693766938313E-3</c:v>
                </c:pt>
                <c:pt idx="141">
                  <c:v>-2.6616743315290514E-2</c:v>
                </c:pt>
                <c:pt idx="142">
                  <c:v>-3.499738525282603E-2</c:v>
                </c:pt>
                <c:pt idx="143">
                  <c:v>-5.1106344098835965E-2</c:v>
                </c:pt>
                <c:pt idx="144">
                  <c:v>-1.4989979959919908E-2</c:v>
                </c:pt>
                <c:pt idx="145">
                  <c:v>4.2737702537292144E-3</c:v>
                </c:pt>
                <c:pt idx="146">
                  <c:v>-1.3326530612244869E-2</c:v>
                </c:pt>
                <c:pt idx="147">
                  <c:v>-6.6773807890559089E-2</c:v>
                </c:pt>
                <c:pt idx="148">
                  <c:v>-1.2411629200095309E-2</c:v>
                </c:pt>
                <c:pt idx="149">
                  <c:v>-9.8441978393473906E-2</c:v>
                </c:pt>
                <c:pt idx="150">
                  <c:v>-0.13215413771320272</c:v>
                </c:pt>
                <c:pt idx="151">
                  <c:v>-0.13578048337270576</c:v>
                </c:pt>
                <c:pt idx="152">
                  <c:v>-0.16333941508865779</c:v>
                </c:pt>
                <c:pt idx="153">
                  <c:v>-0.1372693597373642</c:v>
                </c:pt>
                <c:pt idx="154">
                  <c:v>-0.13571490656236418</c:v>
                </c:pt>
                <c:pt idx="155">
                  <c:v>-0.11014882109653923</c:v>
                </c:pt>
                <c:pt idx="156">
                  <c:v>-0.10000901794571204</c:v>
                </c:pt>
                <c:pt idx="157">
                  <c:v>-7.364557107989167E-2</c:v>
                </c:pt>
                <c:pt idx="158">
                  <c:v>1.2480370278535435E-2</c:v>
                </c:pt>
                <c:pt idx="159">
                  <c:v>4.1221966002081611E-2</c:v>
                </c:pt>
                <c:pt idx="160">
                  <c:v>3.3452366293149405E-2</c:v>
                </c:pt>
                <c:pt idx="161">
                  <c:v>0.19603577471597777</c:v>
                </c:pt>
                <c:pt idx="162">
                  <c:v>0.26333910981393638</c:v>
                </c:pt>
                <c:pt idx="163">
                  <c:v>0.31371004320943441</c:v>
                </c:pt>
                <c:pt idx="164">
                  <c:v>0.32874358612248722</c:v>
                </c:pt>
                <c:pt idx="165">
                  <c:v>0.28022385543793416</c:v>
                </c:pt>
                <c:pt idx="166">
                  <c:v>0.33416053992624706</c:v>
                </c:pt>
                <c:pt idx="167">
                  <c:v>0.32340007485029942</c:v>
                </c:pt>
                <c:pt idx="168">
                  <c:v>0.33444848251462145</c:v>
                </c:pt>
                <c:pt idx="169">
                  <c:v>0.23555671645335186</c:v>
                </c:pt>
                <c:pt idx="170">
                  <c:v>0.16737824734061801</c:v>
                </c:pt>
                <c:pt idx="171">
                  <c:v>0.25890815671162493</c:v>
                </c:pt>
                <c:pt idx="172">
                  <c:v>0.30853720761608083</c:v>
                </c:pt>
                <c:pt idx="173">
                  <c:v>0.19278150555672058</c:v>
                </c:pt>
                <c:pt idx="174">
                  <c:v>0.1801302405683225</c:v>
                </c:pt>
                <c:pt idx="175">
                  <c:v>0.1608746258729632</c:v>
                </c:pt>
                <c:pt idx="176">
                  <c:v>0.17410048084894703</c:v>
                </c:pt>
                <c:pt idx="177">
                  <c:v>0.31597160603371766</c:v>
                </c:pt>
                <c:pt idx="178">
                  <c:v>0.34543014946796879</c:v>
                </c:pt>
                <c:pt idx="179">
                  <c:v>0.37285250955332172</c:v>
                </c:pt>
                <c:pt idx="180">
                  <c:v>0.29351514585473693</c:v>
                </c:pt>
                <c:pt idx="181">
                  <c:v>0.33658118573060825</c:v>
                </c:pt>
                <c:pt idx="182">
                  <c:v>0.28520941191059301</c:v>
                </c:pt>
                <c:pt idx="183">
                  <c:v>0.13629729098552068</c:v>
                </c:pt>
                <c:pt idx="184">
                  <c:v>-9.754738015607578E-2</c:v>
                </c:pt>
                <c:pt idx="185">
                  <c:v>-0.13037928519328967</c:v>
                </c:pt>
                <c:pt idx="186">
                  <c:v>-0.19174387750663358</c:v>
                </c:pt>
                <c:pt idx="187">
                  <c:v>-0.24303006146552275</c:v>
                </c:pt>
                <c:pt idx="188">
                  <c:v>-0.2064473684210526</c:v>
                </c:pt>
                <c:pt idx="189">
                  <c:v>-0.28045458414914437</c:v>
                </c:pt>
                <c:pt idx="190">
                  <c:v>-0.28835050630662629</c:v>
                </c:pt>
                <c:pt idx="191">
                  <c:v>-0.335616146100017</c:v>
                </c:pt>
                <c:pt idx="192">
                  <c:v>-0.24754029235382313</c:v>
                </c:pt>
                <c:pt idx="193">
                  <c:v>-0.23783260764392844</c:v>
                </c:pt>
                <c:pt idx="194">
                  <c:v>-0.22014844184416027</c:v>
                </c:pt>
                <c:pt idx="195">
                  <c:v>-0.17709234169309118</c:v>
                </c:pt>
                <c:pt idx="196">
                  <c:v>-1.2256427442907114E-2</c:v>
                </c:pt>
                <c:pt idx="197">
                  <c:v>8.2804748624034419E-2</c:v>
                </c:pt>
                <c:pt idx="198">
                  <c:v>0.11678406606752478</c:v>
                </c:pt>
                <c:pt idx="199">
                  <c:v>0.17643139190523205</c:v>
                </c:pt>
                <c:pt idx="200">
                  <c:v>0.1381220985374132</c:v>
                </c:pt>
                <c:pt idx="201">
                  <c:v>0.20201580926555973</c:v>
                </c:pt>
                <c:pt idx="202">
                  <c:v>0.16388824274379044</c:v>
                </c:pt>
                <c:pt idx="203">
                  <c:v>0.26003387187827642</c:v>
                </c:pt>
                <c:pt idx="204">
                  <c:v>0.18206739955140816</c:v>
                </c:pt>
                <c:pt idx="205">
                  <c:v>0.14088588381399192</c:v>
                </c:pt>
                <c:pt idx="206">
                  <c:v>0.14881266490765177</c:v>
                </c:pt>
                <c:pt idx="207">
                  <c:v>0.18392537186086844</c:v>
                </c:pt>
                <c:pt idx="208">
                  <c:v>0.21418398488591772</c:v>
                </c:pt>
                <c:pt idx="209">
                  <c:v>0.18166705552963136</c:v>
                </c:pt>
                <c:pt idx="210">
                  <c:v>0.21657161431399774</c:v>
                </c:pt>
                <c:pt idx="211">
                  <c:v>0.19910037878787867</c:v>
                </c:pt>
                <c:pt idx="212">
                  <c:v>0.20753465943339355</c:v>
                </c:pt>
                <c:pt idx="213">
                  <c:v>0.19401936528299601</c:v>
                </c:pt>
                <c:pt idx="214">
                  <c:v>0.23546316697001624</c:v>
                </c:pt>
                <c:pt idx="215">
                  <c:v>0.19480310914113197</c:v>
                </c:pt>
                <c:pt idx="216">
                  <c:v>0.1604434447300771</c:v>
                </c:pt>
                <c:pt idx="217">
                  <c:v>0.19583512095310396</c:v>
                </c:pt>
                <c:pt idx="218">
                  <c:v>0.22349463096370825</c:v>
                </c:pt>
                <c:pt idx="219">
                  <c:v>0.18049353701527604</c:v>
                </c:pt>
                <c:pt idx="220">
                  <c:v>0.16781507756016434</c:v>
                </c:pt>
                <c:pt idx="221">
                  <c:v>0.17300126577948061</c:v>
                </c:pt>
                <c:pt idx="222">
                  <c:v>0.15858125920093147</c:v>
                </c:pt>
                <c:pt idx="223">
                  <c:v>0.14880163182049988</c:v>
                </c:pt>
                <c:pt idx="224">
                  <c:v>0.11924439197166481</c:v>
                </c:pt>
                <c:pt idx="225">
                  <c:v>8.378575211864403E-2</c:v>
                </c:pt>
                <c:pt idx="226">
                  <c:v>5.0518265069940727E-2</c:v>
                </c:pt>
                <c:pt idx="227">
                  <c:v>5.1895398337725274E-2</c:v>
                </c:pt>
                <c:pt idx="228">
                  <c:v>7.4140549496064967E-2</c:v>
                </c:pt>
                <c:pt idx="229">
                  <c:v>3.4269720449192631E-2</c:v>
                </c:pt>
                <c:pt idx="230">
                  <c:v>-2.9419525065963126E-2</c:v>
                </c:pt>
                <c:pt idx="231">
                  <c:v>2.6998138059444399E-2</c:v>
                </c:pt>
                <c:pt idx="232">
                  <c:v>-1.2543223269374515E-3</c:v>
                </c:pt>
                <c:pt idx="233">
                  <c:v>-1.6751320259679181E-2</c:v>
                </c:pt>
                <c:pt idx="234">
                  <c:v>6.5821214418635421E-3</c:v>
                </c:pt>
                <c:pt idx="235">
                  <c:v>1.0269267756559897E-2</c:v>
                </c:pt>
                <c:pt idx="236">
                  <c:v>-1.0745153001635255E-2</c:v>
                </c:pt>
                <c:pt idx="237">
                  <c:v>-9.5088202505083652E-3</c:v>
                </c:pt>
                <c:pt idx="238">
                  <c:v>-2.396621157057266E-2</c:v>
                </c:pt>
                <c:pt idx="239">
                  <c:v>-1.7950164239025734E-2</c:v>
                </c:pt>
                <c:pt idx="240">
                  <c:v>-5.3556715188133319E-3</c:v>
                </c:pt>
                <c:pt idx="241">
                  <c:v>3.3112349248889394E-2</c:v>
                </c:pt>
                <c:pt idx="242">
                  <c:v>9.7397661877013153E-2</c:v>
                </c:pt>
                <c:pt idx="243">
                  <c:v>3.8010021474588429E-2</c:v>
                </c:pt>
                <c:pt idx="244">
                  <c:v>0.1002200589310358</c:v>
                </c:pt>
                <c:pt idx="245">
                  <c:v>0.16960421748367294</c:v>
                </c:pt>
                <c:pt idx="246">
                  <c:v>0.15545114278888272</c:v>
                </c:pt>
                <c:pt idx="247">
                  <c:v>0.1690355737573277</c:v>
                </c:pt>
                <c:pt idx="248">
                  <c:v>0.19638294474608764</c:v>
                </c:pt>
                <c:pt idx="249">
                  <c:v>0.23189400977501329</c:v>
                </c:pt>
                <c:pt idx="250">
                  <c:v>0.23127469160686931</c:v>
                </c:pt>
                <c:pt idx="251">
                  <c:v>0.2049334346140006</c:v>
                </c:pt>
                <c:pt idx="252">
                  <c:v>0.16446789797713279</c:v>
                </c:pt>
                <c:pt idx="253">
                  <c:v>0.16073840612336787</c:v>
                </c:pt>
                <c:pt idx="254">
                  <c:v>0.14486387933535005</c:v>
                </c:pt>
                <c:pt idx="255">
                  <c:v>0.1820951091555254</c:v>
                </c:pt>
                <c:pt idx="256">
                  <c:v>0.13026432275199196</c:v>
                </c:pt>
                <c:pt idx="257">
                  <c:v>8.9872223651487948E-2</c:v>
                </c:pt>
                <c:pt idx="258">
                  <c:v>7.2789406236650978E-2</c:v>
                </c:pt>
                <c:pt idx="259">
                  <c:v>6.91564713457824E-2</c:v>
                </c:pt>
                <c:pt idx="260">
                  <c:v>0.12854246451903584</c:v>
                </c:pt>
                <c:pt idx="261">
                  <c:v>0.16262797032027798</c:v>
                </c:pt>
                <c:pt idx="262">
                  <c:v>0.12939355308686951</c:v>
                </c:pt>
                <c:pt idx="263">
                  <c:v>0.15865295534556245</c:v>
                </c:pt>
                <c:pt idx="264">
                  <c:v>0.17812735493594567</c:v>
                </c:pt>
                <c:pt idx="265">
                  <c:v>0.15186232909005182</c:v>
                </c:pt>
                <c:pt idx="266">
                  <c:v>0.11109576427256007</c:v>
                </c:pt>
                <c:pt idx="267">
                  <c:v>0.14949907596537315</c:v>
                </c:pt>
                <c:pt idx="268">
                  <c:v>8.4884518637091233E-2</c:v>
                </c:pt>
                <c:pt idx="269">
                  <c:v>-3.3333333333332993E-3</c:v>
                </c:pt>
                <c:pt idx="270">
                  <c:v>-2.0911752404851547E-2</c:v>
                </c:pt>
                <c:pt idx="271">
                  <c:v>-3.5503464795962891E-3</c:v>
                </c:pt>
                <c:pt idx="272">
                  <c:v>-3.4538257427465302E-2</c:v>
                </c:pt>
                <c:pt idx="273">
                  <c:v>-6.6584841976066289E-2</c:v>
                </c:pt>
                <c:pt idx="274">
                  <c:v>-2.2605909576361771E-2</c:v>
                </c:pt>
                <c:pt idx="275">
                  <c:v>-4.2278514706534764E-2</c:v>
                </c:pt>
                <c:pt idx="276">
                  <c:v>-5.5600035584022822E-2</c:v>
                </c:pt>
                <c:pt idx="277">
                  <c:v>-5.3082726907451305E-2</c:v>
                </c:pt>
                <c:pt idx="278">
                  <c:v>-3.6080415390760345E-2</c:v>
                </c:pt>
                <c:pt idx="279">
                  <c:v>-6.8539071347678338E-2</c:v>
                </c:pt>
                <c:pt idx="280">
                  <c:v>-2.3665996874302264E-2</c:v>
                </c:pt>
                <c:pt idx="281">
                  <c:v>6.465262295827845E-2</c:v>
                </c:pt>
                <c:pt idx="282">
                  <c:v>9.6939945864109811E-2</c:v>
                </c:pt>
                <c:pt idx="283">
                  <c:v>3.9345574178633269E-2</c:v>
                </c:pt>
                <c:pt idx="284">
                  <c:v>-1.8235394601981647E-2</c:v>
                </c:pt>
                <c:pt idx="285">
                  <c:v>3.3425693803050827E-3</c:v>
                </c:pt>
                <c:pt idx="286">
                  <c:v>-1.4429191702118316E-2</c:v>
                </c:pt>
                <c:pt idx="287">
                  <c:v>2.1433750226572457E-2</c:v>
                </c:pt>
                <c:pt idx="288">
                  <c:v>-9.3320890547932134E-4</c:v>
                </c:pt>
                <c:pt idx="289">
                  <c:v>-1.4345434543454272E-2</c:v>
                </c:pt>
                <c:pt idx="290">
                  <c:v>-2.0048708358702205E-2</c:v>
                </c:pt>
                <c:pt idx="291">
                  <c:v>-4.7300504941521715E-2</c:v>
                </c:pt>
                <c:pt idx="292">
                  <c:v>-4.1309931506849362E-2</c:v>
                </c:pt>
                <c:pt idx="293">
                  <c:v>-2.9238991210635557E-2</c:v>
                </c:pt>
                <c:pt idx="294">
                  <c:v>-2.8567608521258614E-2</c:v>
                </c:pt>
                <c:pt idx="295">
                  <c:v>1.028566295364719E-2</c:v>
                </c:pt>
                <c:pt idx="296">
                  <c:v>4.3075415385986027E-2</c:v>
                </c:pt>
                <c:pt idx="297">
                  <c:v>1.7907507722612737E-2</c:v>
                </c:pt>
                <c:pt idx="298">
                  <c:v>1.0190066900004346E-2</c:v>
                </c:pt>
                <c:pt idx="299">
                  <c:v>-1.7715659218374369E-2</c:v>
                </c:pt>
                <c:pt idx="300">
                  <c:v>-4.0424715363950314E-2</c:v>
                </c:pt>
                <c:pt idx="301">
                  <c:v>-3.3883173199557803E-2</c:v>
                </c:pt>
                <c:pt idx="302">
                  <c:v>-2.7038463165912185E-2</c:v>
                </c:pt>
                <c:pt idx="303">
                  <c:v>-7.7036446922923774E-2</c:v>
                </c:pt>
                <c:pt idx="304">
                  <c:v>-9.0271828023989364E-2</c:v>
                </c:pt>
                <c:pt idx="305">
                  <c:v>-0.11524032825322394</c:v>
                </c:pt>
                <c:pt idx="306">
                  <c:v>-0.15392156862745099</c:v>
                </c:pt>
                <c:pt idx="307">
                  <c:v>-0.17224969327434303</c:v>
                </c:pt>
                <c:pt idx="308">
                  <c:v>-0.1861291375122357</c:v>
                </c:pt>
                <c:pt idx="309">
                  <c:v>-0.18845371312309256</c:v>
                </c:pt>
                <c:pt idx="310">
                  <c:v>-0.16111647959562925</c:v>
                </c:pt>
                <c:pt idx="311">
                  <c:v>-0.15356793007309177</c:v>
                </c:pt>
                <c:pt idx="312">
                  <c:v>-0.1204335758757783</c:v>
                </c:pt>
                <c:pt idx="313">
                  <c:v>-0.13461609212317427</c:v>
                </c:pt>
                <c:pt idx="314">
                  <c:v>-0.20150690948406935</c:v>
                </c:pt>
                <c:pt idx="315">
                  <c:v>-0.1573241138560687</c:v>
                </c:pt>
                <c:pt idx="316">
                  <c:v>-0.12600408441116417</c:v>
                </c:pt>
                <c:pt idx="317">
                  <c:v>-0.13165931455717672</c:v>
                </c:pt>
                <c:pt idx="318">
                  <c:v>-9.9001155126724139E-2</c:v>
                </c:pt>
                <c:pt idx="319">
                  <c:v>-7.9374315443592525E-2</c:v>
                </c:pt>
                <c:pt idx="320">
                  <c:v>-5.9691825185791192E-2</c:v>
                </c:pt>
                <c:pt idx="321">
                  <c:v>-5.4612901009823411E-2</c:v>
                </c:pt>
                <c:pt idx="322">
                  <c:v>-9.205642167780248E-2</c:v>
                </c:pt>
                <c:pt idx="323">
                  <c:v>-0.10986652357636328</c:v>
                </c:pt>
                <c:pt idx="324">
                  <c:v>-8.7230400547757658E-2</c:v>
                </c:pt>
                <c:pt idx="325">
                  <c:v>-5.6935674137811421E-2</c:v>
                </c:pt>
                <c:pt idx="326">
                  <c:v>2.3586373854401099E-2</c:v>
                </c:pt>
                <c:pt idx="327">
                  <c:v>2.8587211711089688E-2</c:v>
                </c:pt>
                <c:pt idx="328">
                  <c:v>-3.4092777065456881E-2</c:v>
                </c:pt>
                <c:pt idx="329">
                  <c:v>-5.7321988356471176E-2</c:v>
                </c:pt>
                <c:pt idx="330">
                  <c:v>-5.6239579325381595E-2</c:v>
                </c:pt>
                <c:pt idx="331">
                  <c:v>-5.2505269985406167E-2</c:v>
                </c:pt>
                <c:pt idx="332">
                  <c:v>-5.2580582649699781E-2</c:v>
                </c:pt>
                <c:pt idx="333">
                  <c:v>-2.9500983366112288E-2</c:v>
                </c:pt>
                <c:pt idx="334">
                  <c:v>2.4228389727992239E-2</c:v>
                </c:pt>
                <c:pt idx="335">
                  <c:v>4.3025045473625401E-2</c:v>
                </c:pt>
                <c:pt idx="336">
                  <c:v>2.1721641190667773E-2</c:v>
                </c:pt>
                <c:pt idx="337">
                  <c:v>-3.0439294361812586E-3</c:v>
                </c:pt>
                <c:pt idx="338">
                  <c:v>-2.1323404975461147E-2</c:v>
                </c:pt>
                <c:pt idx="339">
                  <c:v>-1.5399258931910187E-2</c:v>
                </c:pt>
                <c:pt idx="340">
                  <c:v>3.8264609503003921E-2</c:v>
                </c:pt>
                <c:pt idx="341">
                  <c:v>6.8567131528575409E-2</c:v>
                </c:pt>
                <c:pt idx="342">
                  <c:v>7.0832618025751026E-2</c:v>
                </c:pt>
                <c:pt idx="343">
                  <c:v>3.4523250352278101E-2</c:v>
                </c:pt>
                <c:pt idx="344">
                  <c:v>6.5927634523358591E-2</c:v>
                </c:pt>
                <c:pt idx="345">
                  <c:v>3.9502408260854605E-2</c:v>
                </c:pt>
                <c:pt idx="346">
                  <c:v>2.2403618502420564E-2</c:v>
                </c:pt>
                <c:pt idx="347">
                  <c:v>4.4622465830435054E-3</c:v>
                </c:pt>
                <c:pt idx="348">
                  <c:v>-1.0624307862679983E-2</c:v>
                </c:pt>
                <c:pt idx="349">
                  <c:v>1.0909853835932681E-2</c:v>
                </c:pt>
                <c:pt idx="350">
                  <c:v>6.7647165106782703E-2</c:v>
                </c:pt>
                <c:pt idx="351">
                  <c:v>8.6500461680517171E-2</c:v>
                </c:pt>
                <c:pt idx="352">
                  <c:v>9.3542366554684619E-2</c:v>
                </c:pt>
                <c:pt idx="353">
                  <c:v>9.7292026104568219E-2</c:v>
                </c:pt>
                <c:pt idx="354">
                  <c:v>0.11176852311333341</c:v>
                </c:pt>
                <c:pt idx="355">
                  <c:v>0.17452811601056073</c:v>
                </c:pt>
                <c:pt idx="356">
                  <c:v>0.13151026450079883</c:v>
                </c:pt>
                <c:pt idx="357">
                  <c:v>0.12734872455955304</c:v>
                </c:pt>
                <c:pt idx="358">
                  <c:v>0.12013141228625712</c:v>
                </c:pt>
                <c:pt idx="359">
                  <c:v>0.12374146168120981</c:v>
                </c:pt>
                <c:pt idx="360">
                  <c:v>0.15829558664368459</c:v>
                </c:pt>
                <c:pt idx="361">
                  <c:v>0.16517275097783579</c:v>
                </c:pt>
              </c:numCache>
            </c:numRef>
          </c:val>
          <c:smooth val="0"/>
          <c:extLst>
            <c:ext xmlns:c16="http://schemas.microsoft.com/office/drawing/2014/chart" uri="{C3380CC4-5D6E-409C-BE32-E72D297353CC}">
              <c16:uniqueId val="{00000000-CE9E-4265-B841-6B5AC2CF96B2}"/>
            </c:ext>
          </c:extLst>
        </c:ser>
        <c:dLbls>
          <c:showLegendKey val="0"/>
          <c:showVal val="0"/>
          <c:showCatName val="0"/>
          <c:showSerName val="0"/>
          <c:showPercent val="0"/>
          <c:showBubbleSize val="0"/>
        </c:dLbls>
        <c:marker val="1"/>
        <c:smooth val="0"/>
        <c:axId val="1924501518"/>
        <c:axId val="1233410096"/>
      </c:lineChart>
      <c:lineChart>
        <c:grouping val="standard"/>
        <c:varyColors val="1"/>
        <c:ser>
          <c:idx val="1"/>
          <c:order val="1"/>
          <c:tx>
            <c:strRef>
              <c:f>SLIDE_4!$H$1</c:f>
              <c:strCache>
                <c:ptCount val="1"/>
                <c:pt idx="0">
                  <c:v>Gargalos de oferta (FEDNY) - eixo da direita</c:v>
                </c:pt>
              </c:strCache>
            </c:strRef>
          </c:tx>
          <c:spPr>
            <a:ln w="19050" cmpd="sng">
              <a:solidFill>
                <a:srgbClr val="A5A5A5"/>
              </a:solidFill>
            </a:ln>
          </c:spPr>
          <c:marker>
            <c:symbol val="none"/>
          </c:marker>
          <c:cat>
            <c:numRef>
              <c:f>SLIDE_4!$F$2:$F$1002</c:f>
              <c:numCache>
                <c:formatCode>m/d/yyyy</c:formatCode>
                <c:ptCount val="1001"/>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numCache>
            </c:numRef>
          </c:cat>
          <c:val>
            <c:numRef>
              <c:f>SLIDE_4!$H$2:$H$1002</c:f>
              <c:numCache>
                <c:formatCode>General</c:formatCode>
                <c:ptCount val="1001"/>
                <c:pt idx="0">
                  <c:v>-0.31</c:v>
                </c:pt>
                <c:pt idx="1">
                  <c:v>-0.24</c:v>
                </c:pt>
                <c:pt idx="2">
                  <c:v>-0.27</c:v>
                </c:pt>
                <c:pt idx="3">
                  <c:v>-0.34</c:v>
                </c:pt>
                <c:pt idx="4">
                  <c:v>0.11</c:v>
                </c:pt>
                <c:pt idx="5">
                  <c:v>0.21</c:v>
                </c:pt>
                <c:pt idx="6">
                  <c:v>-0.04</c:v>
                </c:pt>
                <c:pt idx="7">
                  <c:v>-0.34</c:v>
                </c:pt>
                <c:pt idx="8">
                  <c:v>-0.56999999999999995</c:v>
                </c:pt>
                <c:pt idx="9">
                  <c:v>-0.94</c:v>
                </c:pt>
                <c:pt idx="10">
                  <c:v>-0.34</c:v>
                </c:pt>
                <c:pt idx="11">
                  <c:v>-0.18</c:v>
                </c:pt>
                <c:pt idx="12">
                  <c:v>-0.34</c:v>
                </c:pt>
                <c:pt idx="13">
                  <c:v>-0.15</c:v>
                </c:pt>
                <c:pt idx="14">
                  <c:v>0.17</c:v>
                </c:pt>
                <c:pt idx="15">
                  <c:v>-0.35</c:v>
                </c:pt>
                <c:pt idx="16">
                  <c:v>-0.65</c:v>
                </c:pt>
                <c:pt idx="17">
                  <c:v>-1.06</c:v>
                </c:pt>
                <c:pt idx="18">
                  <c:v>-0.92</c:v>
                </c:pt>
                <c:pt idx="19">
                  <c:v>-1.0900000000000001</c:v>
                </c:pt>
                <c:pt idx="20">
                  <c:v>-1.56</c:v>
                </c:pt>
                <c:pt idx="21">
                  <c:v>-1.28</c:v>
                </c:pt>
                <c:pt idx="22">
                  <c:v>-1.1399999999999999</c:v>
                </c:pt>
                <c:pt idx="23">
                  <c:v>-0.21</c:v>
                </c:pt>
                <c:pt idx="24">
                  <c:v>1.08</c:v>
                </c:pt>
                <c:pt idx="25">
                  <c:v>1.34</c:v>
                </c:pt>
                <c:pt idx="26">
                  <c:v>1.27</c:v>
                </c:pt>
                <c:pt idx="27">
                  <c:v>1.1399999999999999</c:v>
                </c:pt>
                <c:pt idx="28">
                  <c:v>1.03</c:v>
                </c:pt>
                <c:pt idx="29">
                  <c:v>1.52</c:v>
                </c:pt>
                <c:pt idx="30">
                  <c:v>1.84</c:v>
                </c:pt>
                <c:pt idx="31">
                  <c:v>2.4300000000000002</c:v>
                </c:pt>
                <c:pt idx="32">
                  <c:v>2.76</c:v>
                </c:pt>
                <c:pt idx="33">
                  <c:v>3.55</c:v>
                </c:pt>
                <c:pt idx="34">
                  <c:v>2.86</c:v>
                </c:pt>
                <c:pt idx="35">
                  <c:v>2.81</c:v>
                </c:pt>
                <c:pt idx="36">
                  <c:v>3.71</c:v>
                </c:pt>
                <c:pt idx="37">
                  <c:v>4.41</c:v>
                </c:pt>
                <c:pt idx="38">
                  <c:v>4.33</c:v>
                </c:pt>
                <c:pt idx="39">
                  <c:v>3.92</c:v>
                </c:pt>
                <c:pt idx="40">
                  <c:v>3.38</c:v>
                </c:pt>
                <c:pt idx="41">
                  <c:v>3.31</c:v>
                </c:pt>
                <c:pt idx="42">
                  <c:v>2.95</c:v>
                </c:pt>
                <c:pt idx="43">
                  <c:v>2.78</c:v>
                </c:pt>
                <c:pt idx="44">
                  <c:v>3.05</c:v>
                </c:pt>
                <c:pt idx="45">
                  <c:v>2.77</c:v>
                </c:pt>
                <c:pt idx="46">
                  <c:v>2.27</c:v>
                </c:pt>
                <c:pt idx="47">
                  <c:v>1.95</c:v>
                </c:pt>
                <c:pt idx="48">
                  <c:v>1.33</c:v>
                </c:pt>
                <c:pt idx="49">
                  <c:v>1.69</c:v>
                </c:pt>
                <c:pt idx="50">
                  <c:v>0.76</c:v>
                </c:pt>
                <c:pt idx="51">
                  <c:v>0.11</c:v>
                </c:pt>
                <c:pt idx="52">
                  <c:v>0.63</c:v>
                </c:pt>
                <c:pt idx="53">
                  <c:v>1.49</c:v>
                </c:pt>
                <c:pt idx="54">
                  <c:v>2.97</c:v>
                </c:pt>
                <c:pt idx="55">
                  <c:v>2.2400000000000002</c:v>
                </c:pt>
                <c:pt idx="56">
                  <c:v>2.5099999999999998</c:v>
                </c:pt>
                <c:pt idx="57">
                  <c:v>3.32</c:v>
                </c:pt>
                <c:pt idx="58">
                  <c:v>2.63</c:v>
                </c:pt>
                <c:pt idx="59">
                  <c:v>1.28</c:v>
                </c:pt>
                <c:pt idx="60">
                  <c:v>7.0000000000000007E-2</c:v>
                </c:pt>
                <c:pt idx="61">
                  <c:v>0.05</c:v>
                </c:pt>
                <c:pt idx="62">
                  <c:v>0.16</c:v>
                </c:pt>
                <c:pt idx="63">
                  <c:v>0.1</c:v>
                </c:pt>
                <c:pt idx="64">
                  <c:v>0.15</c:v>
                </c:pt>
                <c:pt idx="65">
                  <c:v>-0.28000000000000003</c:v>
                </c:pt>
                <c:pt idx="66">
                  <c:v>-0.44</c:v>
                </c:pt>
                <c:pt idx="67">
                  <c:v>-0.46</c:v>
                </c:pt>
                <c:pt idx="68">
                  <c:v>-0.61</c:v>
                </c:pt>
                <c:pt idx="69">
                  <c:v>0.02</c:v>
                </c:pt>
                <c:pt idx="70">
                  <c:v>0.21</c:v>
                </c:pt>
                <c:pt idx="71">
                  <c:v>0.15</c:v>
                </c:pt>
                <c:pt idx="72">
                  <c:v>0.52</c:v>
                </c:pt>
                <c:pt idx="73">
                  <c:v>0.46</c:v>
                </c:pt>
                <c:pt idx="74">
                  <c:v>0.45</c:v>
                </c:pt>
                <c:pt idx="75">
                  <c:v>0.53</c:v>
                </c:pt>
                <c:pt idx="76">
                  <c:v>0.46</c:v>
                </c:pt>
                <c:pt idx="77">
                  <c:v>0.53</c:v>
                </c:pt>
                <c:pt idx="78">
                  <c:v>0.44</c:v>
                </c:pt>
                <c:pt idx="79">
                  <c:v>0.43</c:v>
                </c:pt>
                <c:pt idx="80">
                  <c:v>0.37</c:v>
                </c:pt>
                <c:pt idx="81">
                  <c:v>0.51</c:v>
                </c:pt>
                <c:pt idx="82">
                  <c:v>0.43</c:v>
                </c:pt>
                <c:pt idx="83">
                  <c:v>0.06</c:v>
                </c:pt>
                <c:pt idx="84">
                  <c:v>0.57999999999999996</c:v>
                </c:pt>
                <c:pt idx="85">
                  <c:v>0.69</c:v>
                </c:pt>
                <c:pt idx="86">
                  <c:v>0.81</c:v>
                </c:pt>
                <c:pt idx="87">
                  <c:v>0.78</c:v>
                </c:pt>
                <c:pt idx="88">
                  <c:v>0.55000000000000004</c:v>
                </c:pt>
                <c:pt idx="89">
                  <c:v>0.39</c:v>
                </c:pt>
                <c:pt idx="90">
                  <c:v>0.09</c:v>
                </c:pt>
                <c:pt idx="91">
                  <c:v>0.09</c:v>
                </c:pt>
                <c:pt idx="92">
                  <c:v>-0.14000000000000001</c:v>
                </c:pt>
                <c:pt idx="93">
                  <c:v>0.01</c:v>
                </c:pt>
                <c:pt idx="94">
                  <c:v>0.08</c:v>
                </c:pt>
                <c:pt idx="95">
                  <c:v>0.15</c:v>
                </c:pt>
                <c:pt idx="96">
                  <c:v>0.17</c:v>
                </c:pt>
                <c:pt idx="97">
                  <c:v>-0.22</c:v>
                </c:pt>
                <c:pt idx="98">
                  <c:v>-0.3</c:v>
                </c:pt>
                <c:pt idx="99">
                  <c:v>-0.05</c:v>
                </c:pt>
                <c:pt idx="100">
                  <c:v>-0.28999999999999998</c:v>
                </c:pt>
                <c:pt idx="101">
                  <c:v>0.1</c:v>
                </c:pt>
                <c:pt idx="102">
                  <c:v>-0.16</c:v>
                </c:pt>
                <c:pt idx="103">
                  <c:v>-0.28000000000000003</c:v>
                </c:pt>
                <c:pt idx="104">
                  <c:v>-0.7</c:v>
                </c:pt>
                <c:pt idx="105">
                  <c:v>-0.26</c:v>
                </c:pt>
                <c:pt idx="106">
                  <c:v>-0.64</c:v>
                </c:pt>
                <c:pt idx="107">
                  <c:v>-0.74</c:v>
                </c:pt>
                <c:pt idx="108">
                  <c:v>-0.79</c:v>
                </c:pt>
                <c:pt idx="109">
                  <c:v>-0.59</c:v>
                </c:pt>
                <c:pt idx="110">
                  <c:v>-0.63</c:v>
                </c:pt>
                <c:pt idx="111">
                  <c:v>-0.23</c:v>
                </c:pt>
                <c:pt idx="112">
                  <c:v>-0.39</c:v>
                </c:pt>
                <c:pt idx="113">
                  <c:v>-0.67</c:v>
                </c:pt>
                <c:pt idx="114">
                  <c:v>-0.41</c:v>
                </c:pt>
                <c:pt idx="115">
                  <c:v>-0.86</c:v>
                </c:pt>
                <c:pt idx="116">
                  <c:v>-0.54</c:v>
                </c:pt>
                <c:pt idx="117">
                  <c:v>-0.34</c:v>
                </c:pt>
                <c:pt idx="118">
                  <c:v>-0.38</c:v>
                </c:pt>
                <c:pt idx="119">
                  <c:v>-0.32</c:v>
                </c:pt>
                <c:pt idx="120">
                  <c:v>-0.5</c:v>
                </c:pt>
                <c:pt idx="121">
                  <c:v>-0.39</c:v>
                </c:pt>
                <c:pt idx="122">
                  <c:v>-0.96</c:v>
                </c:pt>
                <c:pt idx="123">
                  <c:v>-0.59</c:v>
                </c:pt>
                <c:pt idx="124">
                  <c:v>-0.81</c:v>
                </c:pt>
                <c:pt idx="125">
                  <c:v>-0.62</c:v>
                </c:pt>
                <c:pt idx="126">
                  <c:v>-0.81</c:v>
                </c:pt>
                <c:pt idx="127">
                  <c:v>-0.68</c:v>
                </c:pt>
                <c:pt idx="128">
                  <c:v>-0.82</c:v>
                </c:pt>
                <c:pt idx="129">
                  <c:v>-0.82</c:v>
                </c:pt>
                <c:pt idx="130">
                  <c:v>-0.62</c:v>
                </c:pt>
                <c:pt idx="131">
                  <c:v>-0.28999999999999998</c:v>
                </c:pt>
                <c:pt idx="132">
                  <c:v>-0.63</c:v>
                </c:pt>
                <c:pt idx="133">
                  <c:v>-0.49</c:v>
                </c:pt>
                <c:pt idx="134">
                  <c:v>-0.69</c:v>
                </c:pt>
                <c:pt idx="135">
                  <c:v>-0.18</c:v>
                </c:pt>
                <c:pt idx="136">
                  <c:v>-0.27</c:v>
                </c:pt>
                <c:pt idx="137">
                  <c:v>-0.56000000000000005</c:v>
                </c:pt>
                <c:pt idx="138">
                  <c:v>-0.64</c:v>
                </c:pt>
                <c:pt idx="139">
                  <c:v>-0.65</c:v>
                </c:pt>
                <c:pt idx="140">
                  <c:v>-0.84</c:v>
                </c:pt>
                <c:pt idx="141">
                  <c:v>-0.71</c:v>
                </c:pt>
                <c:pt idx="142">
                  <c:v>-0.53</c:v>
                </c:pt>
                <c:pt idx="143">
                  <c:v>-0.36</c:v>
                </c:pt>
                <c:pt idx="144">
                  <c:v>-0.04</c:v>
                </c:pt>
                <c:pt idx="145">
                  <c:v>-0.13</c:v>
                </c:pt>
                <c:pt idx="146">
                  <c:v>-0.34</c:v>
                </c:pt>
                <c:pt idx="147">
                  <c:v>0.01</c:v>
                </c:pt>
                <c:pt idx="148">
                  <c:v>-0.25</c:v>
                </c:pt>
                <c:pt idx="149">
                  <c:v>-0.13</c:v>
                </c:pt>
                <c:pt idx="150">
                  <c:v>-0.67</c:v>
                </c:pt>
                <c:pt idx="151">
                  <c:v>-0.7</c:v>
                </c:pt>
                <c:pt idx="152">
                  <c:v>-0.66</c:v>
                </c:pt>
                <c:pt idx="153">
                  <c:v>-0.31</c:v>
                </c:pt>
                <c:pt idx="154">
                  <c:v>-0.35</c:v>
                </c:pt>
                <c:pt idx="155">
                  <c:v>0.03</c:v>
                </c:pt>
                <c:pt idx="156">
                  <c:v>0.39</c:v>
                </c:pt>
                <c:pt idx="157">
                  <c:v>-0.03</c:v>
                </c:pt>
                <c:pt idx="158">
                  <c:v>0.15</c:v>
                </c:pt>
                <c:pt idx="159">
                  <c:v>-0.36</c:v>
                </c:pt>
                <c:pt idx="160">
                  <c:v>-0.54</c:v>
                </c:pt>
                <c:pt idx="161">
                  <c:v>-0.09</c:v>
                </c:pt>
                <c:pt idx="162">
                  <c:v>0.28999999999999998</c:v>
                </c:pt>
                <c:pt idx="163">
                  <c:v>0.2</c:v>
                </c:pt>
                <c:pt idx="164">
                  <c:v>0.93</c:v>
                </c:pt>
                <c:pt idx="165">
                  <c:v>1.6</c:v>
                </c:pt>
                <c:pt idx="166">
                  <c:v>0.73</c:v>
                </c:pt>
                <c:pt idx="167">
                  <c:v>0.36</c:v>
                </c:pt>
                <c:pt idx="168">
                  <c:v>0.77</c:v>
                </c:pt>
                <c:pt idx="169">
                  <c:v>0.7</c:v>
                </c:pt>
                <c:pt idx="170">
                  <c:v>0.45</c:v>
                </c:pt>
                <c:pt idx="171">
                  <c:v>0.68</c:v>
                </c:pt>
                <c:pt idx="172">
                  <c:v>0.37</c:v>
                </c:pt>
                <c:pt idx="173">
                  <c:v>0.31</c:v>
                </c:pt>
                <c:pt idx="174">
                  <c:v>-0.05</c:v>
                </c:pt>
                <c:pt idx="175">
                  <c:v>-0.04</c:v>
                </c:pt>
                <c:pt idx="176">
                  <c:v>0.42</c:v>
                </c:pt>
                <c:pt idx="177">
                  <c:v>0.28000000000000003</c:v>
                </c:pt>
                <c:pt idx="178">
                  <c:v>0.35</c:v>
                </c:pt>
                <c:pt idx="179">
                  <c:v>-0.16</c:v>
                </c:pt>
                <c:pt idx="180">
                  <c:v>-0.32</c:v>
                </c:pt>
                <c:pt idx="181">
                  <c:v>-0.61</c:v>
                </c:pt>
                <c:pt idx="182">
                  <c:v>-0.79</c:v>
                </c:pt>
                <c:pt idx="183">
                  <c:v>-0.45</c:v>
                </c:pt>
                <c:pt idx="184">
                  <c:v>-0.48</c:v>
                </c:pt>
                <c:pt idx="185">
                  <c:v>-1.1100000000000001</c:v>
                </c:pt>
                <c:pt idx="186">
                  <c:v>-0.73</c:v>
                </c:pt>
                <c:pt idx="187">
                  <c:v>-0.49</c:v>
                </c:pt>
                <c:pt idx="188">
                  <c:v>0.36</c:v>
                </c:pt>
                <c:pt idx="189">
                  <c:v>0.87</c:v>
                </c:pt>
                <c:pt idx="190">
                  <c:v>0.2</c:v>
                </c:pt>
                <c:pt idx="191">
                  <c:v>-0.42</c:v>
                </c:pt>
                <c:pt idx="192">
                  <c:v>-0.39</c:v>
                </c:pt>
                <c:pt idx="193">
                  <c:v>-0.69</c:v>
                </c:pt>
                <c:pt idx="194">
                  <c:v>-1.51</c:v>
                </c:pt>
                <c:pt idx="195">
                  <c:v>-0.98</c:v>
                </c:pt>
                <c:pt idx="196">
                  <c:v>-0.53</c:v>
                </c:pt>
                <c:pt idx="197">
                  <c:v>0.28000000000000003</c:v>
                </c:pt>
                <c:pt idx="198">
                  <c:v>1</c:v>
                </c:pt>
                <c:pt idx="199">
                  <c:v>0.28000000000000003</c:v>
                </c:pt>
                <c:pt idx="200">
                  <c:v>-0.11</c:v>
                </c:pt>
                <c:pt idx="201">
                  <c:v>0.14000000000000001</c:v>
                </c:pt>
                <c:pt idx="202">
                  <c:v>0.15</c:v>
                </c:pt>
                <c:pt idx="203">
                  <c:v>0.46</c:v>
                </c:pt>
                <c:pt idx="204">
                  <c:v>-0.37</c:v>
                </c:pt>
                <c:pt idx="205">
                  <c:v>-0.14000000000000001</c:v>
                </c:pt>
                <c:pt idx="206">
                  <c:v>-0.48</c:v>
                </c:pt>
                <c:pt idx="207">
                  <c:v>-0.61</c:v>
                </c:pt>
                <c:pt idx="208">
                  <c:v>-0.04</c:v>
                </c:pt>
                <c:pt idx="209">
                  <c:v>-0.1</c:v>
                </c:pt>
                <c:pt idx="210">
                  <c:v>-0.42</c:v>
                </c:pt>
                <c:pt idx="211">
                  <c:v>-0.37</c:v>
                </c:pt>
                <c:pt idx="212">
                  <c:v>-0.41</c:v>
                </c:pt>
                <c:pt idx="213">
                  <c:v>-0.81</c:v>
                </c:pt>
                <c:pt idx="214">
                  <c:v>-0.57999999999999996</c:v>
                </c:pt>
                <c:pt idx="215">
                  <c:v>-0.71</c:v>
                </c:pt>
                <c:pt idx="216">
                  <c:v>-0.86</c:v>
                </c:pt>
                <c:pt idx="217">
                  <c:v>-0.45</c:v>
                </c:pt>
                <c:pt idx="218">
                  <c:v>-0.22</c:v>
                </c:pt>
                <c:pt idx="219">
                  <c:v>-0.5</c:v>
                </c:pt>
                <c:pt idx="220">
                  <c:v>-0.63</c:v>
                </c:pt>
                <c:pt idx="221">
                  <c:v>0.06</c:v>
                </c:pt>
                <c:pt idx="222">
                  <c:v>-0.09</c:v>
                </c:pt>
                <c:pt idx="223">
                  <c:v>0.16</c:v>
                </c:pt>
                <c:pt idx="224">
                  <c:v>0.11</c:v>
                </c:pt>
                <c:pt idx="225">
                  <c:v>0.1</c:v>
                </c:pt>
                <c:pt idx="226">
                  <c:v>-0.39</c:v>
                </c:pt>
                <c:pt idx="227">
                  <c:v>-0.73</c:v>
                </c:pt>
                <c:pt idx="228">
                  <c:v>-0.36</c:v>
                </c:pt>
                <c:pt idx="229">
                  <c:v>-0.69</c:v>
                </c:pt>
                <c:pt idx="230">
                  <c:v>-0.63</c:v>
                </c:pt>
                <c:pt idx="231">
                  <c:v>-0.08</c:v>
                </c:pt>
                <c:pt idx="232">
                  <c:v>0.08</c:v>
                </c:pt>
                <c:pt idx="233">
                  <c:v>-0.48</c:v>
                </c:pt>
                <c:pt idx="234">
                  <c:v>-0.86</c:v>
                </c:pt>
                <c:pt idx="235">
                  <c:v>-0.92</c:v>
                </c:pt>
                <c:pt idx="236">
                  <c:v>-0.96</c:v>
                </c:pt>
                <c:pt idx="237">
                  <c:v>-1.3</c:v>
                </c:pt>
                <c:pt idx="238">
                  <c:v>-0.26</c:v>
                </c:pt>
                <c:pt idx="239">
                  <c:v>-0.11</c:v>
                </c:pt>
                <c:pt idx="240">
                  <c:v>-0.09</c:v>
                </c:pt>
                <c:pt idx="241">
                  <c:v>0.11</c:v>
                </c:pt>
                <c:pt idx="242">
                  <c:v>-0.04</c:v>
                </c:pt>
                <c:pt idx="243">
                  <c:v>-0.6</c:v>
                </c:pt>
                <c:pt idx="244">
                  <c:v>-0.01</c:v>
                </c:pt>
                <c:pt idx="245">
                  <c:v>7.0000000000000007E-2</c:v>
                </c:pt>
                <c:pt idx="246">
                  <c:v>-0.45</c:v>
                </c:pt>
                <c:pt idx="247">
                  <c:v>0.41</c:v>
                </c:pt>
                <c:pt idx="248">
                  <c:v>0.35</c:v>
                </c:pt>
                <c:pt idx="249">
                  <c:v>0.41</c:v>
                </c:pt>
                <c:pt idx="250">
                  <c:v>-0.01</c:v>
                </c:pt>
                <c:pt idx="251">
                  <c:v>-0.37</c:v>
                </c:pt>
                <c:pt idx="252">
                  <c:v>-0.5</c:v>
                </c:pt>
                <c:pt idx="253">
                  <c:v>-0.36</c:v>
                </c:pt>
                <c:pt idx="254">
                  <c:v>-0.41</c:v>
                </c:pt>
                <c:pt idx="255">
                  <c:v>-0.26</c:v>
                </c:pt>
                <c:pt idx="256">
                  <c:v>7.0000000000000007E-2</c:v>
                </c:pt>
                <c:pt idx="257">
                  <c:v>-0.06</c:v>
                </c:pt>
                <c:pt idx="258">
                  <c:v>0.02</c:v>
                </c:pt>
                <c:pt idx="259">
                  <c:v>-0.1</c:v>
                </c:pt>
                <c:pt idx="260">
                  <c:v>-0.19</c:v>
                </c:pt>
                <c:pt idx="261">
                  <c:v>-0.54</c:v>
                </c:pt>
                <c:pt idx="262">
                  <c:v>-0.3</c:v>
                </c:pt>
                <c:pt idx="263">
                  <c:v>-0.28000000000000003</c:v>
                </c:pt>
                <c:pt idx="264">
                  <c:v>-0.6</c:v>
                </c:pt>
                <c:pt idx="265">
                  <c:v>-0.66</c:v>
                </c:pt>
                <c:pt idx="266">
                  <c:v>-0.7</c:v>
                </c:pt>
                <c:pt idx="267">
                  <c:v>-1.21</c:v>
                </c:pt>
                <c:pt idx="268">
                  <c:v>-1.1100000000000001</c:v>
                </c:pt>
                <c:pt idx="269">
                  <c:v>-1.06</c:v>
                </c:pt>
                <c:pt idx="270">
                  <c:v>-0.92</c:v>
                </c:pt>
                <c:pt idx="271">
                  <c:v>-0.6</c:v>
                </c:pt>
                <c:pt idx="272">
                  <c:v>-0.28000000000000003</c:v>
                </c:pt>
                <c:pt idx="273">
                  <c:v>-0.56000000000000005</c:v>
                </c:pt>
                <c:pt idx="274">
                  <c:v>-0.41</c:v>
                </c:pt>
                <c:pt idx="275">
                  <c:v>-0.43</c:v>
                </c:pt>
                <c:pt idx="276">
                  <c:v>-0.86</c:v>
                </c:pt>
                <c:pt idx="277">
                  <c:v>-1.1100000000000001</c:v>
                </c:pt>
                <c:pt idx="278">
                  <c:v>-1.39</c:v>
                </c:pt>
                <c:pt idx="279">
                  <c:v>-1.17</c:v>
                </c:pt>
                <c:pt idx="280">
                  <c:v>-0.63</c:v>
                </c:pt>
                <c:pt idx="281">
                  <c:v>-0.74</c:v>
                </c:pt>
                <c:pt idx="282">
                  <c:v>-0.78</c:v>
                </c:pt>
                <c:pt idx="283">
                  <c:v>-0.66</c:v>
                </c:pt>
                <c:pt idx="284">
                  <c:v>-1.08</c:v>
                </c:pt>
                <c:pt idx="285">
                  <c:v>-0.96</c:v>
                </c:pt>
                <c:pt idx="286">
                  <c:v>-0.56000000000000005</c:v>
                </c:pt>
                <c:pt idx="287">
                  <c:v>-0.75</c:v>
                </c:pt>
                <c:pt idx="288">
                  <c:v>-0.89</c:v>
                </c:pt>
                <c:pt idx="289">
                  <c:v>-0.9</c:v>
                </c:pt>
                <c:pt idx="290">
                  <c:v>-0.71</c:v>
                </c:pt>
                <c:pt idx="291">
                  <c:v>-0.5</c:v>
                </c:pt>
                <c:pt idx="292">
                  <c:v>0.05</c:v>
                </c:pt>
                <c:pt idx="293">
                  <c:v>0.09</c:v>
                </c:pt>
                <c:pt idx="294">
                  <c:v>0</c:v>
                </c:pt>
                <c:pt idx="295">
                  <c:v>0.05</c:v>
                </c:pt>
                <c:pt idx="296">
                  <c:v>0.28999999999999998</c:v>
                </c:pt>
                <c:pt idx="297">
                  <c:v>0.14000000000000001</c:v>
                </c:pt>
                <c:pt idx="298">
                  <c:v>-0.28000000000000003</c:v>
                </c:pt>
                <c:pt idx="299">
                  <c:v>-0.4</c:v>
                </c:pt>
                <c:pt idx="300">
                  <c:v>-0.6</c:v>
                </c:pt>
                <c:pt idx="301">
                  <c:v>-0.2</c:v>
                </c:pt>
                <c:pt idx="302">
                  <c:v>-0.16</c:v>
                </c:pt>
                <c:pt idx="303">
                  <c:v>-0.12</c:v>
                </c:pt>
                <c:pt idx="304">
                  <c:v>-0.38</c:v>
                </c:pt>
                <c:pt idx="305">
                  <c:v>-0.44</c:v>
                </c:pt>
                <c:pt idx="306">
                  <c:v>-0.6</c:v>
                </c:pt>
                <c:pt idx="307">
                  <c:v>-0.36</c:v>
                </c:pt>
                <c:pt idx="308">
                  <c:v>-0.34</c:v>
                </c:pt>
                <c:pt idx="309">
                  <c:v>-0.21</c:v>
                </c:pt>
                <c:pt idx="310">
                  <c:v>-0.26</c:v>
                </c:pt>
                <c:pt idx="311">
                  <c:v>0.03</c:v>
                </c:pt>
                <c:pt idx="312">
                  <c:v>-0.25</c:v>
                </c:pt>
                <c:pt idx="313">
                  <c:v>-0.57999999999999996</c:v>
                </c:pt>
                <c:pt idx="314">
                  <c:v>-0.83</c:v>
                </c:pt>
                <c:pt idx="315">
                  <c:v>-0.67</c:v>
                </c:pt>
                <c:pt idx="316">
                  <c:v>-0.89</c:v>
                </c:pt>
                <c:pt idx="317">
                  <c:v>-0.88</c:v>
                </c:pt>
                <c:pt idx="318">
                  <c:v>-0.92</c:v>
                </c:pt>
                <c:pt idx="319">
                  <c:v>-0.74</c:v>
                </c:pt>
                <c:pt idx="320">
                  <c:v>-0.43</c:v>
                </c:pt>
                <c:pt idx="321">
                  <c:v>-0.13</c:v>
                </c:pt>
                <c:pt idx="322">
                  <c:v>-7.0000000000000007E-2</c:v>
                </c:pt>
                <c:pt idx="323">
                  <c:v>-0.45</c:v>
                </c:pt>
                <c:pt idx="324">
                  <c:v>-1.08</c:v>
                </c:pt>
                <c:pt idx="325">
                  <c:v>-0.93</c:v>
                </c:pt>
                <c:pt idx="326">
                  <c:v>-0.57999999999999996</c:v>
                </c:pt>
                <c:pt idx="327">
                  <c:v>-0.23</c:v>
                </c:pt>
                <c:pt idx="328">
                  <c:v>-0.4</c:v>
                </c:pt>
                <c:pt idx="329">
                  <c:v>0</c:v>
                </c:pt>
                <c:pt idx="330">
                  <c:v>0</c:v>
                </c:pt>
                <c:pt idx="331">
                  <c:v>0</c:v>
                </c:pt>
                <c:pt idx="332">
                  <c:v>0</c:v>
                </c:pt>
                <c:pt idx="333">
                  <c:v>0</c:v>
                </c:pt>
                <c:pt idx="334">
                  <c:v>0</c:v>
                </c:pt>
                <c:pt idx="335">
                  <c:v>0</c:v>
                </c:pt>
                <c:pt idx="336">
                  <c:v>0</c:v>
                </c:pt>
                <c:pt idx="337">
                  <c:v>0</c:v>
                </c:pt>
                <c:pt idx="338">
                  <c:v>0</c:v>
                </c:pt>
                <c:pt idx="339">
                  <c:v>0</c:v>
                </c:pt>
                <c:pt idx="340">
                  <c:v>0</c:v>
                </c:pt>
                <c:pt idx="341">
                  <c:v>0</c:v>
                </c:pt>
                <c:pt idx="342">
                  <c:v>0</c:v>
                </c:pt>
                <c:pt idx="343">
                  <c:v>0</c:v>
                </c:pt>
                <c:pt idx="344">
                  <c:v>0</c:v>
                </c:pt>
                <c:pt idx="345">
                  <c:v>0</c:v>
                </c:pt>
                <c:pt idx="346">
                  <c:v>0</c:v>
                </c:pt>
                <c:pt idx="347">
                  <c:v>0</c:v>
                </c:pt>
                <c:pt idx="348">
                  <c:v>0</c:v>
                </c:pt>
                <c:pt idx="349">
                  <c:v>0</c:v>
                </c:pt>
                <c:pt idx="350">
                  <c:v>0</c:v>
                </c:pt>
                <c:pt idx="351">
                  <c:v>0</c:v>
                </c:pt>
                <c:pt idx="352">
                  <c:v>0</c:v>
                </c:pt>
                <c:pt idx="353">
                  <c:v>0</c:v>
                </c:pt>
                <c:pt idx="354">
                  <c:v>0</c:v>
                </c:pt>
                <c:pt idx="355">
                  <c:v>0</c:v>
                </c:pt>
                <c:pt idx="356">
                  <c:v>0</c:v>
                </c:pt>
                <c:pt idx="357">
                  <c:v>0</c:v>
                </c:pt>
                <c:pt idx="358">
                  <c:v>0</c:v>
                </c:pt>
                <c:pt idx="359">
                  <c:v>0</c:v>
                </c:pt>
                <c:pt idx="360">
                  <c:v>0</c:v>
                </c:pt>
                <c:pt idx="361">
                  <c:v>0</c:v>
                </c:pt>
              </c:numCache>
            </c:numRef>
          </c:val>
          <c:smooth val="0"/>
          <c:extLst>
            <c:ext xmlns:c16="http://schemas.microsoft.com/office/drawing/2014/chart" uri="{C3380CC4-5D6E-409C-BE32-E72D297353CC}">
              <c16:uniqueId val="{00000001-CE9E-4265-B841-6B5AC2CF96B2}"/>
            </c:ext>
          </c:extLst>
        </c:ser>
        <c:dLbls>
          <c:showLegendKey val="0"/>
          <c:showVal val="0"/>
          <c:showCatName val="0"/>
          <c:showSerName val="0"/>
          <c:showPercent val="0"/>
          <c:showBubbleSize val="0"/>
        </c:dLbls>
        <c:marker val="1"/>
        <c:smooth val="0"/>
        <c:axId val="1652859119"/>
        <c:axId val="1652885039"/>
      </c:lineChart>
      <c:dateAx>
        <c:axId val="1924501518"/>
        <c:scaling>
          <c:orientation val="minMax"/>
          <c:min val="36526"/>
        </c:scaling>
        <c:delete val="0"/>
        <c:axPos val="b"/>
        <c:numFmt formatCode="yyyy" sourceLinked="0"/>
        <c:majorTickMark val="out"/>
        <c:minorTickMark val="none"/>
        <c:tickLblPos val="low"/>
        <c:txPr>
          <a:bodyPr rot="-5400000" vert="horz"/>
          <a:lstStyle/>
          <a:p>
            <a:pPr>
              <a:defRPr/>
            </a:pPr>
            <a:endParaRPr lang="pt-BR"/>
          </a:p>
        </c:txPr>
        <c:crossAx val="1233410096"/>
        <c:crosses val="autoZero"/>
        <c:auto val="1"/>
        <c:lblOffset val="100"/>
        <c:baseTimeUnit val="months"/>
        <c:majorUnit val="24"/>
        <c:majorTimeUnit val="months"/>
      </c:dateAx>
      <c:valAx>
        <c:axId val="1233410096"/>
        <c:scaling>
          <c:orientation val="minMax"/>
        </c:scaling>
        <c:delete val="0"/>
        <c:axPos val="l"/>
        <c:numFmt formatCode="0%" sourceLinked="1"/>
        <c:majorTickMark val="none"/>
        <c:minorTickMark val="none"/>
        <c:tickLblPos val="nextTo"/>
        <c:spPr>
          <a:ln/>
        </c:spPr>
        <c:crossAx val="1924501518"/>
        <c:crosses val="autoZero"/>
        <c:crossBetween val="between"/>
      </c:valAx>
      <c:valAx>
        <c:axId val="1652885039"/>
        <c:scaling>
          <c:orientation val="minMax"/>
        </c:scaling>
        <c:delete val="0"/>
        <c:axPos val="r"/>
        <c:numFmt formatCode="General" sourceLinked="1"/>
        <c:majorTickMark val="out"/>
        <c:minorTickMark val="none"/>
        <c:tickLblPos val="nextTo"/>
        <c:crossAx val="1652859119"/>
        <c:crosses val="max"/>
        <c:crossBetween val="between"/>
      </c:valAx>
      <c:dateAx>
        <c:axId val="1652859119"/>
        <c:scaling>
          <c:orientation val="minMax"/>
        </c:scaling>
        <c:delete val="1"/>
        <c:axPos val="b"/>
        <c:numFmt formatCode="m/d/yyyy" sourceLinked="1"/>
        <c:majorTickMark val="out"/>
        <c:minorTickMark val="none"/>
        <c:tickLblPos val="nextTo"/>
        <c:crossAx val="1652885039"/>
        <c:crosses val="autoZero"/>
        <c:auto val="1"/>
        <c:lblOffset val="100"/>
        <c:baseTimeUnit val="months"/>
      </c:dateAx>
    </c:plotArea>
    <c:legend>
      <c:legendPos val="b"/>
      <c:layout>
        <c:manualLayout>
          <c:xMode val="edge"/>
          <c:yMode val="edge"/>
          <c:x val="0.14656388888888888"/>
          <c:y val="0.8485598039215686"/>
          <c:w val="0.70500543834238594"/>
          <c:h val="0.13898917651337497"/>
        </c:manualLayout>
      </c:layout>
      <c:overlay val="0"/>
      <c:txPr>
        <a:bodyPr/>
        <a:lstStyle/>
        <a:p>
          <a:pPr>
            <a:defRPr sz="1000"/>
          </a:pPr>
          <a:endParaRPr lang="pt-BR"/>
        </a:p>
      </c:txPr>
    </c:legend>
    <c:plotVisOnly val="1"/>
    <c:dispBlanksAs val="zero"/>
    <c:showDLblsOverMax val="1"/>
  </c:chart>
  <c:spPr>
    <a:pattFill prst="pct5">
      <a:fgClr>
        <a:srgbClr val="FFFFFF"/>
      </a:fgClr>
      <a:bgClr>
        <a:srgbClr val="FFFFFF"/>
      </a:bgClr>
    </a:pattFill>
    <a:ln w="9525">
      <a:solidFill>
        <a:schemeClr val="tx1">
          <a:tint val="75000"/>
          <a:shade val="95000"/>
          <a:satMod val="105000"/>
        </a:schemeClr>
      </a:solidFill>
    </a:ln>
  </c:spPr>
  <c:txPr>
    <a:bodyPr/>
    <a:lstStyle/>
    <a:p>
      <a:pPr>
        <a:defRPr sz="1000">
          <a:solidFill>
            <a:schemeClr val="tx1">
              <a:lumMod val="65000"/>
              <a:lumOff val="35000"/>
            </a:schemeClr>
          </a:solidFill>
          <a:latin typeface="Calibri" panose="020F0502020204030204" pitchFamily="34" charset="0"/>
          <a:cs typeface="Calibri" panose="020F0502020204030204" pitchFamily="34" charset="0"/>
        </a:defRPr>
      </a:pPr>
      <a:endParaRPr lang="pt-BR"/>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lang="en-US"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dirty="0"/>
              <a:t>Taxa de desemprego – economias selecionadas</a:t>
            </a:r>
          </a:p>
        </c:rich>
      </c:tx>
      <c:overlay val="0"/>
      <c:spPr>
        <a:noFill/>
        <a:ln>
          <a:noFill/>
        </a:ln>
        <a:effectLst/>
      </c:spPr>
      <c:txPr>
        <a:bodyPr rot="0" spcFirstLastPara="1" vertOverflow="ellipsis" vert="horz" wrap="square" anchor="ctr" anchorCtr="1"/>
        <a:lstStyle/>
        <a:p>
          <a:pPr>
            <a:defRPr lang="en-US"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8.2997377507139133E-2"/>
          <c:y val="0.13931735772912782"/>
          <c:w val="0.82847039816552015"/>
          <c:h val="0.63635511363636366"/>
        </c:manualLayout>
      </c:layout>
      <c:lineChart>
        <c:grouping val="standard"/>
        <c:varyColors val="0"/>
        <c:ser>
          <c:idx val="0"/>
          <c:order val="0"/>
          <c:tx>
            <c:strRef>
              <c:f>SLIDE_4!$O$1</c:f>
              <c:strCache>
                <c:ptCount val="1"/>
                <c:pt idx="0">
                  <c:v>Estados Unidos</c:v>
                </c:pt>
              </c:strCache>
            </c:strRef>
          </c:tx>
          <c:spPr>
            <a:ln w="19050" cap="rnd">
              <a:solidFill>
                <a:srgbClr val="073763"/>
              </a:solidFill>
              <a:round/>
            </a:ln>
            <a:effectLst/>
          </c:spPr>
          <c:marker>
            <c:symbol val="none"/>
          </c:marker>
          <c:cat>
            <c:numRef>
              <c:f>SLIDE_4!$N$2:$N$903</c:f>
              <c:numCache>
                <c:formatCode>m/d/yyyy</c:formatCode>
                <c:ptCount val="902"/>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SLIDE_4!$O$2:$O$903</c:f>
              <c:numCache>
                <c:formatCode>General</c:formatCode>
                <c:ptCount val="902"/>
                <c:pt idx="0">
                  <c:v>4</c:v>
                </c:pt>
                <c:pt idx="1">
                  <c:v>4.0999999999999996</c:v>
                </c:pt>
                <c:pt idx="2">
                  <c:v>4.2</c:v>
                </c:pt>
                <c:pt idx="3">
                  <c:v>4.0999999999999996</c:v>
                </c:pt>
                <c:pt idx="4">
                  <c:v>4.0999999999999996</c:v>
                </c:pt>
                <c:pt idx="5">
                  <c:v>4.2</c:v>
                </c:pt>
                <c:pt idx="6">
                  <c:v>4.2</c:v>
                </c:pt>
                <c:pt idx="7">
                  <c:v>4.0999999999999996</c:v>
                </c:pt>
                <c:pt idx="8">
                  <c:v>4</c:v>
                </c:pt>
                <c:pt idx="9">
                  <c:v>3.9</c:v>
                </c:pt>
                <c:pt idx="10">
                  <c:v>3.9</c:v>
                </c:pt>
                <c:pt idx="11">
                  <c:v>3.9</c:v>
                </c:pt>
                <c:pt idx="12">
                  <c:v>3.7</c:v>
                </c:pt>
                <c:pt idx="13">
                  <c:v>3.8</c:v>
                </c:pt>
                <c:pt idx="14">
                  <c:v>3.7</c:v>
                </c:pt>
                <c:pt idx="15">
                  <c:v>3.9</c:v>
                </c:pt>
                <c:pt idx="16">
                  <c:v>3.8</c:v>
                </c:pt>
                <c:pt idx="17">
                  <c:v>3.7</c:v>
                </c:pt>
                <c:pt idx="18">
                  <c:v>3.5</c:v>
                </c:pt>
                <c:pt idx="19">
                  <c:v>3.6</c:v>
                </c:pt>
                <c:pt idx="20">
                  <c:v>3.6</c:v>
                </c:pt>
                <c:pt idx="21">
                  <c:v>3.4</c:v>
                </c:pt>
                <c:pt idx="22">
                  <c:v>3.5</c:v>
                </c:pt>
                <c:pt idx="23">
                  <c:v>3.6</c:v>
                </c:pt>
                <c:pt idx="24">
                  <c:v>3.5</c:v>
                </c:pt>
                <c:pt idx="25">
                  <c:v>3.5</c:v>
                </c:pt>
                <c:pt idx="26">
                  <c:v>3.6</c:v>
                </c:pt>
                <c:pt idx="27">
                  <c:v>3.6</c:v>
                </c:pt>
                <c:pt idx="28">
                  <c:v>3.5</c:v>
                </c:pt>
                <c:pt idx="29">
                  <c:v>3.6</c:v>
                </c:pt>
                <c:pt idx="30">
                  <c:v>3.5</c:v>
                </c:pt>
                <c:pt idx="31">
                  <c:v>3.6</c:v>
                </c:pt>
                <c:pt idx="32">
                  <c:v>3.6</c:v>
                </c:pt>
                <c:pt idx="33">
                  <c:v>3.7</c:v>
                </c:pt>
                <c:pt idx="34">
                  <c:v>3.7</c:v>
                </c:pt>
                <c:pt idx="35">
                  <c:v>3.8</c:v>
                </c:pt>
                <c:pt idx="36">
                  <c:v>4</c:v>
                </c:pt>
                <c:pt idx="37">
                  <c:v>3.9</c:v>
                </c:pt>
                <c:pt idx="38">
                  <c:v>4.2</c:v>
                </c:pt>
                <c:pt idx="39">
                  <c:v>4.5</c:v>
                </c:pt>
                <c:pt idx="40">
                  <c:v>4.7</c:v>
                </c:pt>
                <c:pt idx="41">
                  <c:v>5.0999999999999996</c:v>
                </c:pt>
                <c:pt idx="42">
                  <c:v>5.4</c:v>
                </c:pt>
                <c:pt idx="43">
                  <c:v>5.9</c:v>
                </c:pt>
                <c:pt idx="44">
                  <c:v>5.8</c:v>
                </c:pt>
                <c:pt idx="45">
                  <c:v>6.1</c:v>
                </c:pt>
                <c:pt idx="46">
                  <c:v>6.1</c:v>
                </c:pt>
                <c:pt idx="47">
                  <c:v>6.2</c:v>
                </c:pt>
                <c:pt idx="48">
                  <c:v>6.4</c:v>
                </c:pt>
                <c:pt idx="49">
                  <c:v>6.7</c:v>
                </c:pt>
                <c:pt idx="50">
                  <c:v>6.7</c:v>
                </c:pt>
                <c:pt idx="51">
                  <c:v>6.9</c:v>
                </c:pt>
                <c:pt idx="52">
                  <c:v>7.8</c:v>
                </c:pt>
                <c:pt idx="53">
                  <c:v>8.4</c:v>
                </c:pt>
                <c:pt idx="54">
                  <c:v>10.199999999999999</c:v>
                </c:pt>
                <c:pt idx="55">
                  <c:v>11</c:v>
                </c:pt>
                <c:pt idx="56">
                  <c:v>13.2</c:v>
                </c:pt>
                <c:pt idx="57">
                  <c:v>14.8</c:v>
                </c:pt>
                <c:pt idx="58">
                  <c:v>4.4000000000000004</c:v>
                </c:pt>
                <c:pt idx="59">
                  <c:v>3.5</c:v>
                </c:pt>
                <c:pt idx="60">
                  <c:v>3.6</c:v>
                </c:pt>
                <c:pt idx="61">
                  <c:v>3.6</c:v>
                </c:pt>
                <c:pt idx="62">
                  <c:v>3.6</c:v>
                </c:pt>
                <c:pt idx="63">
                  <c:v>3.6</c:v>
                </c:pt>
                <c:pt idx="64">
                  <c:v>3.5</c:v>
                </c:pt>
                <c:pt idx="65">
                  <c:v>3.6</c:v>
                </c:pt>
                <c:pt idx="66">
                  <c:v>3.7</c:v>
                </c:pt>
                <c:pt idx="67">
                  <c:v>3.6</c:v>
                </c:pt>
                <c:pt idx="68">
                  <c:v>3.6</c:v>
                </c:pt>
                <c:pt idx="69">
                  <c:v>3.7</c:v>
                </c:pt>
                <c:pt idx="70">
                  <c:v>3.8</c:v>
                </c:pt>
                <c:pt idx="71">
                  <c:v>3.8</c:v>
                </c:pt>
                <c:pt idx="72">
                  <c:v>4</c:v>
                </c:pt>
                <c:pt idx="73">
                  <c:v>3.9</c:v>
                </c:pt>
                <c:pt idx="74">
                  <c:v>3.8</c:v>
                </c:pt>
                <c:pt idx="75">
                  <c:v>3.8</c:v>
                </c:pt>
                <c:pt idx="76">
                  <c:v>3.7</c:v>
                </c:pt>
                <c:pt idx="77">
                  <c:v>3.8</c:v>
                </c:pt>
                <c:pt idx="78">
                  <c:v>3.8</c:v>
                </c:pt>
                <c:pt idx="79">
                  <c:v>4</c:v>
                </c:pt>
                <c:pt idx="80">
                  <c:v>3.8</c:v>
                </c:pt>
                <c:pt idx="81">
                  <c:v>4</c:v>
                </c:pt>
                <c:pt idx="82">
                  <c:v>4</c:v>
                </c:pt>
                <c:pt idx="83">
                  <c:v>4.0999999999999996</c:v>
                </c:pt>
                <c:pt idx="84">
                  <c:v>4</c:v>
                </c:pt>
                <c:pt idx="85">
                  <c:v>4.0999999999999996</c:v>
                </c:pt>
                <c:pt idx="86">
                  <c:v>4.2</c:v>
                </c:pt>
                <c:pt idx="87">
                  <c:v>4.2</c:v>
                </c:pt>
                <c:pt idx="88">
                  <c:v>4.3</c:v>
                </c:pt>
                <c:pt idx="89">
                  <c:v>4.4000000000000004</c:v>
                </c:pt>
                <c:pt idx="90">
                  <c:v>4.3</c:v>
                </c:pt>
                <c:pt idx="91">
                  <c:v>4.3</c:v>
                </c:pt>
                <c:pt idx="92">
                  <c:v>4.4000000000000004</c:v>
                </c:pt>
                <c:pt idx="93">
                  <c:v>4.4000000000000004</c:v>
                </c:pt>
                <c:pt idx="94">
                  <c:v>4.4000000000000004</c:v>
                </c:pt>
                <c:pt idx="95">
                  <c:v>4.5999999999999996</c:v>
                </c:pt>
                <c:pt idx="96">
                  <c:v>4.7</c:v>
                </c:pt>
                <c:pt idx="97">
                  <c:v>4.7</c:v>
                </c:pt>
                <c:pt idx="98">
                  <c:v>4.7</c:v>
                </c:pt>
                <c:pt idx="99">
                  <c:v>4.9000000000000004</c:v>
                </c:pt>
                <c:pt idx="100">
                  <c:v>5</c:v>
                </c:pt>
                <c:pt idx="101">
                  <c:v>4.9000000000000004</c:v>
                </c:pt>
                <c:pt idx="102">
                  <c:v>4.8</c:v>
                </c:pt>
                <c:pt idx="103">
                  <c:v>4.9000000000000004</c:v>
                </c:pt>
                <c:pt idx="104">
                  <c:v>4.8</c:v>
                </c:pt>
                <c:pt idx="105">
                  <c:v>5.0999999999999996</c:v>
                </c:pt>
                <c:pt idx="106">
                  <c:v>5</c:v>
                </c:pt>
                <c:pt idx="107">
                  <c:v>4.9000000000000004</c:v>
                </c:pt>
                <c:pt idx="108">
                  <c:v>4.8</c:v>
                </c:pt>
                <c:pt idx="109">
                  <c:v>5</c:v>
                </c:pt>
                <c:pt idx="110">
                  <c:v>5.0999999999999996</c:v>
                </c:pt>
                <c:pt idx="111">
                  <c:v>5</c:v>
                </c:pt>
                <c:pt idx="112">
                  <c:v>5</c:v>
                </c:pt>
                <c:pt idx="113">
                  <c:v>5.0999999999999996</c:v>
                </c:pt>
                <c:pt idx="114">
                  <c:v>5.2</c:v>
                </c:pt>
                <c:pt idx="115">
                  <c:v>5.3</c:v>
                </c:pt>
                <c:pt idx="116">
                  <c:v>5.6</c:v>
                </c:pt>
                <c:pt idx="117">
                  <c:v>5.4</c:v>
                </c:pt>
                <c:pt idx="118">
                  <c:v>5.4</c:v>
                </c:pt>
                <c:pt idx="119">
                  <c:v>5.5</c:v>
                </c:pt>
                <c:pt idx="120">
                  <c:v>5.7</c:v>
                </c:pt>
                <c:pt idx="121">
                  <c:v>5.6</c:v>
                </c:pt>
                <c:pt idx="122">
                  <c:v>5.8</c:v>
                </c:pt>
                <c:pt idx="123">
                  <c:v>5.7</c:v>
                </c:pt>
                <c:pt idx="124">
                  <c:v>5.9</c:v>
                </c:pt>
                <c:pt idx="125">
                  <c:v>6.1</c:v>
                </c:pt>
                <c:pt idx="126">
                  <c:v>6.2</c:v>
                </c:pt>
                <c:pt idx="127">
                  <c:v>6.1</c:v>
                </c:pt>
                <c:pt idx="128">
                  <c:v>6.3</c:v>
                </c:pt>
                <c:pt idx="129">
                  <c:v>6.2</c:v>
                </c:pt>
                <c:pt idx="130">
                  <c:v>6.7</c:v>
                </c:pt>
                <c:pt idx="131">
                  <c:v>6.7</c:v>
                </c:pt>
                <c:pt idx="132">
                  <c:v>6.6</c:v>
                </c:pt>
                <c:pt idx="133">
                  <c:v>6.7</c:v>
                </c:pt>
                <c:pt idx="134">
                  <c:v>6.9</c:v>
                </c:pt>
                <c:pt idx="135">
                  <c:v>7.2</c:v>
                </c:pt>
                <c:pt idx="136">
                  <c:v>7.2</c:v>
                </c:pt>
                <c:pt idx="137">
                  <c:v>7.2</c:v>
                </c:pt>
                <c:pt idx="138">
                  <c:v>7.3</c:v>
                </c:pt>
                <c:pt idx="139">
                  <c:v>7.5</c:v>
                </c:pt>
                <c:pt idx="140">
                  <c:v>7.5</c:v>
                </c:pt>
                <c:pt idx="141">
                  <c:v>7.6</c:v>
                </c:pt>
                <c:pt idx="142">
                  <c:v>7.5</c:v>
                </c:pt>
                <c:pt idx="143">
                  <c:v>7.7</c:v>
                </c:pt>
                <c:pt idx="144">
                  <c:v>8</c:v>
                </c:pt>
                <c:pt idx="145">
                  <c:v>7.9</c:v>
                </c:pt>
                <c:pt idx="146">
                  <c:v>7.7</c:v>
                </c:pt>
                <c:pt idx="147">
                  <c:v>7.8</c:v>
                </c:pt>
                <c:pt idx="148">
                  <c:v>7.8</c:v>
                </c:pt>
                <c:pt idx="149">
                  <c:v>8.1</c:v>
                </c:pt>
                <c:pt idx="150">
                  <c:v>8.1999999999999993</c:v>
                </c:pt>
                <c:pt idx="151">
                  <c:v>8.1999999999999993</c:v>
                </c:pt>
                <c:pt idx="152">
                  <c:v>8.1999999999999993</c:v>
                </c:pt>
                <c:pt idx="153">
                  <c:v>8.1999999999999993</c:v>
                </c:pt>
                <c:pt idx="154">
                  <c:v>8.1999999999999993</c:v>
                </c:pt>
                <c:pt idx="155">
                  <c:v>8.3000000000000007</c:v>
                </c:pt>
                <c:pt idx="156">
                  <c:v>8.3000000000000007</c:v>
                </c:pt>
                <c:pt idx="157">
                  <c:v>8.5</c:v>
                </c:pt>
                <c:pt idx="158">
                  <c:v>8.6</c:v>
                </c:pt>
                <c:pt idx="159">
                  <c:v>8.8000000000000007</c:v>
                </c:pt>
                <c:pt idx="160">
                  <c:v>9</c:v>
                </c:pt>
                <c:pt idx="161">
                  <c:v>9</c:v>
                </c:pt>
                <c:pt idx="162">
                  <c:v>9</c:v>
                </c:pt>
                <c:pt idx="163">
                  <c:v>9.1</c:v>
                </c:pt>
                <c:pt idx="164">
                  <c:v>9</c:v>
                </c:pt>
                <c:pt idx="165">
                  <c:v>9.1</c:v>
                </c:pt>
                <c:pt idx="166">
                  <c:v>9</c:v>
                </c:pt>
                <c:pt idx="167">
                  <c:v>9</c:v>
                </c:pt>
                <c:pt idx="168">
                  <c:v>9.1</c:v>
                </c:pt>
                <c:pt idx="169">
                  <c:v>9.3000000000000007</c:v>
                </c:pt>
                <c:pt idx="170">
                  <c:v>9.8000000000000007</c:v>
                </c:pt>
                <c:pt idx="171">
                  <c:v>9.4</c:v>
                </c:pt>
                <c:pt idx="172">
                  <c:v>9.5</c:v>
                </c:pt>
                <c:pt idx="173">
                  <c:v>9.5</c:v>
                </c:pt>
                <c:pt idx="174">
                  <c:v>9.4</c:v>
                </c:pt>
                <c:pt idx="175">
                  <c:v>9.4</c:v>
                </c:pt>
                <c:pt idx="176">
                  <c:v>9.6</c:v>
                </c:pt>
                <c:pt idx="177">
                  <c:v>9.9</c:v>
                </c:pt>
                <c:pt idx="178">
                  <c:v>9.9</c:v>
                </c:pt>
                <c:pt idx="179">
                  <c:v>9.8000000000000007</c:v>
                </c:pt>
                <c:pt idx="180">
                  <c:v>9.8000000000000007</c:v>
                </c:pt>
                <c:pt idx="181">
                  <c:v>9.9</c:v>
                </c:pt>
                <c:pt idx="182">
                  <c:v>9.9</c:v>
                </c:pt>
                <c:pt idx="183">
                  <c:v>10</c:v>
                </c:pt>
                <c:pt idx="184">
                  <c:v>9.8000000000000007</c:v>
                </c:pt>
                <c:pt idx="185">
                  <c:v>9.6</c:v>
                </c:pt>
                <c:pt idx="186">
                  <c:v>9.5</c:v>
                </c:pt>
                <c:pt idx="187">
                  <c:v>9.5</c:v>
                </c:pt>
                <c:pt idx="188">
                  <c:v>9.4</c:v>
                </c:pt>
                <c:pt idx="189">
                  <c:v>9</c:v>
                </c:pt>
                <c:pt idx="190">
                  <c:v>8.6999999999999993</c:v>
                </c:pt>
                <c:pt idx="191">
                  <c:v>8.3000000000000007</c:v>
                </c:pt>
                <c:pt idx="192">
                  <c:v>7.8</c:v>
                </c:pt>
                <c:pt idx="193">
                  <c:v>7.3</c:v>
                </c:pt>
                <c:pt idx="194">
                  <c:v>6.8</c:v>
                </c:pt>
                <c:pt idx="195">
                  <c:v>6.5</c:v>
                </c:pt>
                <c:pt idx="196">
                  <c:v>6.1</c:v>
                </c:pt>
                <c:pt idx="197">
                  <c:v>6.1</c:v>
                </c:pt>
                <c:pt idx="198">
                  <c:v>5.8</c:v>
                </c:pt>
                <c:pt idx="199">
                  <c:v>5.6</c:v>
                </c:pt>
                <c:pt idx="200">
                  <c:v>5.4</c:v>
                </c:pt>
                <c:pt idx="201">
                  <c:v>5</c:v>
                </c:pt>
                <c:pt idx="202">
                  <c:v>5.0999999999999996</c:v>
                </c:pt>
                <c:pt idx="203">
                  <c:v>4.9000000000000004</c:v>
                </c:pt>
                <c:pt idx="204">
                  <c:v>5</c:v>
                </c:pt>
                <c:pt idx="205">
                  <c:v>5</c:v>
                </c:pt>
                <c:pt idx="206">
                  <c:v>4.7</c:v>
                </c:pt>
                <c:pt idx="207">
                  <c:v>4.7</c:v>
                </c:pt>
                <c:pt idx="208">
                  <c:v>4.7</c:v>
                </c:pt>
                <c:pt idx="209">
                  <c:v>4.5999999999999996</c:v>
                </c:pt>
                <c:pt idx="210">
                  <c:v>4.7</c:v>
                </c:pt>
                <c:pt idx="211">
                  <c:v>4.5999999999999996</c:v>
                </c:pt>
                <c:pt idx="212">
                  <c:v>4.4000000000000004</c:v>
                </c:pt>
                <c:pt idx="213">
                  <c:v>4.5</c:v>
                </c:pt>
                <c:pt idx="214">
                  <c:v>4.4000000000000004</c:v>
                </c:pt>
                <c:pt idx="215">
                  <c:v>4.5</c:v>
                </c:pt>
                <c:pt idx="216">
                  <c:v>4.5999999999999996</c:v>
                </c:pt>
                <c:pt idx="217">
                  <c:v>4.4000000000000004</c:v>
                </c:pt>
                <c:pt idx="218">
                  <c:v>4.5</c:v>
                </c:pt>
                <c:pt idx="219">
                  <c:v>4.4000000000000004</c:v>
                </c:pt>
                <c:pt idx="220">
                  <c:v>4.5</c:v>
                </c:pt>
                <c:pt idx="221">
                  <c:v>4.7</c:v>
                </c:pt>
                <c:pt idx="222">
                  <c:v>4.7</c:v>
                </c:pt>
                <c:pt idx="223">
                  <c:v>4.5999999999999996</c:v>
                </c:pt>
                <c:pt idx="224">
                  <c:v>4.5999999999999996</c:v>
                </c:pt>
                <c:pt idx="225">
                  <c:v>4.7</c:v>
                </c:pt>
                <c:pt idx="226">
                  <c:v>4.7</c:v>
                </c:pt>
                <c:pt idx="227">
                  <c:v>4.8</c:v>
                </c:pt>
                <c:pt idx="228">
                  <c:v>4.7</c:v>
                </c:pt>
                <c:pt idx="229">
                  <c:v>4.9000000000000004</c:v>
                </c:pt>
                <c:pt idx="230">
                  <c:v>5</c:v>
                </c:pt>
                <c:pt idx="231">
                  <c:v>5</c:v>
                </c:pt>
                <c:pt idx="232">
                  <c:v>5</c:v>
                </c:pt>
                <c:pt idx="233">
                  <c:v>4.9000000000000004</c:v>
                </c:pt>
                <c:pt idx="234">
                  <c:v>5</c:v>
                </c:pt>
                <c:pt idx="235">
                  <c:v>5</c:v>
                </c:pt>
                <c:pt idx="236">
                  <c:v>5.0999999999999996</c:v>
                </c:pt>
                <c:pt idx="237">
                  <c:v>5.2</c:v>
                </c:pt>
                <c:pt idx="238">
                  <c:v>5.2</c:v>
                </c:pt>
                <c:pt idx="239">
                  <c:v>5.4</c:v>
                </c:pt>
                <c:pt idx="240">
                  <c:v>5.3</c:v>
                </c:pt>
                <c:pt idx="241">
                  <c:v>5.4</c:v>
                </c:pt>
                <c:pt idx="242">
                  <c:v>5.4</c:v>
                </c:pt>
                <c:pt idx="243">
                  <c:v>5.5</c:v>
                </c:pt>
                <c:pt idx="244">
                  <c:v>5.4</c:v>
                </c:pt>
                <c:pt idx="245">
                  <c:v>5.4</c:v>
                </c:pt>
                <c:pt idx="246">
                  <c:v>5.5</c:v>
                </c:pt>
                <c:pt idx="247">
                  <c:v>5.6</c:v>
                </c:pt>
                <c:pt idx="248">
                  <c:v>5.6</c:v>
                </c:pt>
                <c:pt idx="249">
                  <c:v>5.6</c:v>
                </c:pt>
                <c:pt idx="250">
                  <c:v>5.8</c:v>
                </c:pt>
                <c:pt idx="251">
                  <c:v>5.6</c:v>
                </c:pt>
                <c:pt idx="252">
                  <c:v>5.7</c:v>
                </c:pt>
                <c:pt idx="253">
                  <c:v>5.7</c:v>
                </c:pt>
                <c:pt idx="254">
                  <c:v>5.8</c:v>
                </c:pt>
                <c:pt idx="255">
                  <c:v>6</c:v>
                </c:pt>
                <c:pt idx="256">
                  <c:v>6.1</c:v>
                </c:pt>
                <c:pt idx="257">
                  <c:v>6.1</c:v>
                </c:pt>
                <c:pt idx="258">
                  <c:v>6.2</c:v>
                </c:pt>
                <c:pt idx="259">
                  <c:v>6.3</c:v>
                </c:pt>
                <c:pt idx="260">
                  <c:v>6.1</c:v>
                </c:pt>
                <c:pt idx="261">
                  <c:v>6</c:v>
                </c:pt>
                <c:pt idx="262">
                  <c:v>5.9</c:v>
                </c:pt>
                <c:pt idx="263">
                  <c:v>5.9</c:v>
                </c:pt>
                <c:pt idx="264">
                  <c:v>5.8</c:v>
                </c:pt>
                <c:pt idx="265">
                  <c:v>6</c:v>
                </c:pt>
                <c:pt idx="266">
                  <c:v>5.9</c:v>
                </c:pt>
                <c:pt idx="267">
                  <c:v>5.7</c:v>
                </c:pt>
                <c:pt idx="268">
                  <c:v>5.7</c:v>
                </c:pt>
                <c:pt idx="269">
                  <c:v>5.7</c:v>
                </c:pt>
                <c:pt idx="270">
                  <c:v>5.8</c:v>
                </c:pt>
                <c:pt idx="271">
                  <c:v>5.8</c:v>
                </c:pt>
                <c:pt idx="272">
                  <c:v>5.8</c:v>
                </c:pt>
                <c:pt idx="273">
                  <c:v>5.9</c:v>
                </c:pt>
                <c:pt idx="274">
                  <c:v>5.7</c:v>
                </c:pt>
                <c:pt idx="275">
                  <c:v>5.7</c:v>
                </c:pt>
                <c:pt idx="276">
                  <c:v>5.7</c:v>
                </c:pt>
                <c:pt idx="277">
                  <c:v>5.7</c:v>
                </c:pt>
                <c:pt idx="278">
                  <c:v>5.5</c:v>
                </c:pt>
                <c:pt idx="279">
                  <c:v>5.3</c:v>
                </c:pt>
                <c:pt idx="280">
                  <c:v>5</c:v>
                </c:pt>
                <c:pt idx="281">
                  <c:v>4.9000000000000004</c:v>
                </c:pt>
                <c:pt idx="282">
                  <c:v>4.5999999999999996</c:v>
                </c:pt>
                <c:pt idx="283">
                  <c:v>4.5</c:v>
                </c:pt>
                <c:pt idx="284">
                  <c:v>4.3</c:v>
                </c:pt>
                <c:pt idx="285">
                  <c:v>4.4000000000000004</c:v>
                </c:pt>
                <c:pt idx="286">
                  <c:v>4.3</c:v>
                </c:pt>
                <c:pt idx="287">
                  <c:v>4.2</c:v>
                </c:pt>
                <c:pt idx="288">
                  <c:v>4.2</c:v>
                </c:pt>
                <c:pt idx="289">
                  <c:v>3.9</c:v>
                </c:pt>
                <c:pt idx="290">
                  <c:v>3.9</c:v>
                </c:pt>
                <c:pt idx="291">
                  <c:v>3.9</c:v>
                </c:pt>
                <c:pt idx="292">
                  <c:v>3.9</c:v>
                </c:pt>
                <c:pt idx="293">
                  <c:v>4.0999999999999996</c:v>
                </c:pt>
                <c:pt idx="294">
                  <c:v>4</c:v>
                </c:pt>
                <c:pt idx="295">
                  <c:v>4</c:v>
                </c:pt>
                <c:pt idx="296">
                  <c:v>4</c:v>
                </c:pt>
                <c:pt idx="297">
                  <c:v>3.8</c:v>
                </c:pt>
                <c:pt idx="298">
                  <c:v>4</c:v>
                </c:pt>
                <c:pt idx="299">
                  <c:v>4.0999999999999996</c:v>
                </c:pt>
                <c:pt idx="300">
                  <c:v>4</c:v>
                </c:pt>
                <c:pt idx="301">
                  <c:v>4</c:v>
                </c:pt>
                <c:pt idx="302">
                  <c:v>4.0999999999999996</c:v>
                </c:pt>
                <c:pt idx="303">
                  <c:v>4.0999999999999996</c:v>
                </c:pt>
                <c:pt idx="304">
                  <c:v>4.2</c:v>
                </c:pt>
                <c:pt idx="305">
                  <c:v>4.2</c:v>
                </c:pt>
                <c:pt idx="306">
                  <c:v>4.3</c:v>
                </c:pt>
                <c:pt idx="307">
                  <c:v>4.3</c:v>
                </c:pt>
                <c:pt idx="308">
                  <c:v>4.2</c:v>
                </c:pt>
                <c:pt idx="309">
                  <c:v>4.3</c:v>
                </c:pt>
                <c:pt idx="310">
                  <c:v>4.2</c:v>
                </c:pt>
                <c:pt idx="311">
                  <c:v>4.4000000000000004</c:v>
                </c:pt>
                <c:pt idx="312">
                  <c:v>4.3</c:v>
                </c:pt>
                <c:pt idx="313">
                  <c:v>4.4000000000000004</c:v>
                </c:pt>
                <c:pt idx="314">
                  <c:v>4.4000000000000004</c:v>
                </c:pt>
                <c:pt idx="315">
                  <c:v>4.5</c:v>
                </c:pt>
                <c:pt idx="316">
                  <c:v>4.5999999999999996</c:v>
                </c:pt>
                <c:pt idx="317">
                  <c:v>4.5</c:v>
                </c:pt>
                <c:pt idx="318">
                  <c:v>4.5</c:v>
                </c:pt>
                <c:pt idx="319">
                  <c:v>4.5</c:v>
                </c:pt>
                <c:pt idx="320">
                  <c:v>4.3</c:v>
                </c:pt>
                <c:pt idx="321">
                  <c:v>4.3</c:v>
                </c:pt>
                <c:pt idx="322">
                  <c:v>4.7</c:v>
                </c:pt>
                <c:pt idx="323">
                  <c:v>4.5999999999999996</c:v>
                </c:pt>
                <c:pt idx="324">
                  <c:v>4.5999999999999996</c:v>
                </c:pt>
                <c:pt idx="325">
                  <c:v>4.7</c:v>
                </c:pt>
                <c:pt idx="326">
                  <c:v>4.5999999999999996</c:v>
                </c:pt>
                <c:pt idx="327">
                  <c:v>4.7</c:v>
                </c:pt>
                <c:pt idx="328">
                  <c:v>4.9000000000000004</c:v>
                </c:pt>
                <c:pt idx="329">
                  <c:v>4.9000000000000004</c:v>
                </c:pt>
                <c:pt idx="330">
                  <c:v>4.9000000000000004</c:v>
                </c:pt>
                <c:pt idx="331">
                  <c:v>5</c:v>
                </c:pt>
                <c:pt idx="332">
                  <c:v>4.9000000000000004</c:v>
                </c:pt>
                <c:pt idx="333">
                  <c:v>5.0999999999999996</c:v>
                </c:pt>
                <c:pt idx="334">
                  <c:v>5.2</c:v>
                </c:pt>
                <c:pt idx="335">
                  <c:v>5.2</c:v>
                </c:pt>
                <c:pt idx="336">
                  <c:v>5.3</c:v>
                </c:pt>
                <c:pt idx="337">
                  <c:v>5.4</c:v>
                </c:pt>
                <c:pt idx="338">
                  <c:v>5.4</c:v>
                </c:pt>
                <c:pt idx="339">
                  <c:v>5.2</c:v>
                </c:pt>
                <c:pt idx="340">
                  <c:v>5.2</c:v>
                </c:pt>
                <c:pt idx="341">
                  <c:v>5.0999999999999996</c:v>
                </c:pt>
                <c:pt idx="342">
                  <c:v>5.5</c:v>
                </c:pt>
                <c:pt idx="343">
                  <c:v>5.3</c:v>
                </c:pt>
                <c:pt idx="344">
                  <c:v>5.6</c:v>
                </c:pt>
                <c:pt idx="345">
                  <c:v>5.6</c:v>
                </c:pt>
                <c:pt idx="346">
                  <c:v>5.5</c:v>
                </c:pt>
                <c:pt idx="347">
                  <c:v>5.5</c:v>
                </c:pt>
                <c:pt idx="348">
                  <c:v>5.6</c:v>
                </c:pt>
                <c:pt idx="349">
                  <c:v>5.6</c:v>
                </c:pt>
                <c:pt idx="350">
                  <c:v>5.6</c:v>
                </c:pt>
                <c:pt idx="351">
                  <c:v>5.5</c:v>
                </c:pt>
                <c:pt idx="352">
                  <c:v>5.6</c:v>
                </c:pt>
                <c:pt idx="353">
                  <c:v>5.7</c:v>
                </c:pt>
                <c:pt idx="354">
                  <c:v>5.7</c:v>
                </c:pt>
                <c:pt idx="355">
                  <c:v>5.6</c:v>
                </c:pt>
                <c:pt idx="356">
                  <c:v>5.6</c:v>
                </c:pt>
                <c:pt idx="357">
                  <c:v>5.8</c:v>
                </c:pt>
                <c:pt idx="358">
                  <c:v>5.4</c:v>
                </c:pt>
                <c:pt idx="359">
                  <c:v>5.4</c:v>
                </c:pt>
                <c:pt idx="360">
                  <c:v>5.6</c:v>
                </c:pt>
                <c:pt idx="361">
                  <c:v>5.5</c:v>
                </c:pt>
                <c:pt idx="362">
                  <c:v>5.6</c:v>
                </c:pt>
                <c:pt idx="363">
                  <c:v>5.8</c:v>
                </c:pt>
                <c:pt idx="364">
                  <c:v>5.9</c:v>
                </c:pt>
                <c:pt idx="365">
                  <c:v>6</c:v>
                </c:pt>
                <c:pt idx="366">
                  <c:v>6.1</c:v>
                </c:pt>
                <c:pt idx="367">
                  <c:v>6.1</c:v>
                </c:pt>
                <c:pt idx="368">
                  <c:v>6.1</c:v>
                </c:pt>
                <c:pt idx="369">
                  <c:v>6.4</c:v>
                </c:pt>
                <c:pt idx="370">
                  <c:v>6.5</c:v>
                </c:pt>
                <c:pt idx="371">
                  <c:v>6.6</c:v>
                </c:pt>
                <c:pt idx="372">
                  <c:v>6.6</c:v>
                </c:pt>
                <c:pt idx="373">
                  <c:v>6.5</c:v>
                </c:pt>
                <c:pt idx="374">
                  <c:v>6.6</c:v>
                </c:pt>
                <c:pt idx="375">
                  <c:v>6.8</c:v>
                </c:pt>
                <c:pt idx="376">
                  <c:v>6.7</c:v>
                </c:pt>
                <c:pt idx="377">
                  <c:v>6.8</c:v>
                </c:pt>
                <c:pt idx="378">
                  <c:v>6.9</c:v>
                </c:pt>
                <c:pt idx="379">
                  <c:v>7</c:v>
                </c:pt>
                <c:pt idx="380">
                  <c:v>7.1</c:v>
                </c:pt>
                <c:pt idx="381">
                  <c:v>7.1</c:v>
                </c:pt>
                <c:pt idx="382">
                  <c:v>7</c:v>
                </c:pt>
                <c:pt idx="383">
                  <c:v>7.1</c:v>
                </c:pt>
                <c:pt idx="384">
                  <c:v>7.3</c:v>
                </c:pt>
                <c:pt idx="385">
                  <c:v>7.4</c:v>
                </c:pt>
                <c:pt idx="386">
                  <c:v>7.4</c:v>
                </c:pt>
                <c:pt idx="387">
                  <c:v>7.3</c:v>
                </c:pt>
                <c:pt idx="388">
                  <c:v>7.6</c:v>
                </c:pt>
                <c:pt idx="389">
                  <c:v>7.6</c:v>
                </c:pt>
                <c:pt idx="390">
                  <c:v>7.7</c:v>
                </c:pt>
                <c:pt idx="391">
                  <c:v>7.8</c:v>
                </c:pt>
                <c:pt idx="392">
                  <c:v>7.6</c:v>
                </c:pt>
                <c:pt idx="393">
                  <c:v>7.4</c:v>
                </c:pt>
                <c:pt idx="394">
                  <c:v>7.4</c:v>
                </c:pt>
                <c:pt idx="395">
                  <c:v>7.4</c:v>
                </c:pt>
                <c:pt idx="396">
                  <c:v>7.3</c:v>
                </c:pt>
                <c:pt idx="397">
                  <c:v>7.3</c:v>
                </c:pt>
                <c:pt idx="398">
                  <c:v>7</c:v>
                </c:pt>
                <c:pt idx="399">
                  <c:v>7</c:v>
                </c:pt>
                <c:pt idx="400">
                  <c:v>6.9</c:v>
                </c:pt>
                <c:pt idx="401">
                  <c:v>6.9</c:v>
                </c:pt>
                <c:pt idx="402">
                  <c:v>6.8</c:v>
                </c:pt>
                <c:pt idx="403">
                  <c:v>6.9</c:v>
                </c:pt>
                <c:pt idx="404">
                  <c:v>6.9</c:v>
                </c:pt>
                <c:pt idx="405">
                  <c:v>6.7</c:v>
                </c:pt>
                <c:pt idx="406">
                  <c:v>6.8</c:v>
                </c:pt>
                <c:pt idx="407">
                  <c:v>6.6</c:v>
                </c:pt>
                <c:pt idx="408">
                  <c:v>6.4</c:v>
                </c:pt>
                <c:pt idx="409">
                  <c:v>6.3</c:v>
                </c:pt>
                <c:pt idx="410">
                  <c:v>6.2</c:v>
                </c:pt>
                <c:pt idx="411">
                  <c:v>5.9</c:v>
                </c:pt>
                <c:pt idx="412">
                  <c:v>5.9</c:v>
                </c:pt>
                <c:pt idx="413">
                  <c:v>5.7</c:v>
                </c:pt>
                <c:pt idx="414">
                  <c:v>5.5</c:v>
                </c:pt>
                <c:pt idx="415">
                  <c:v>5.2</c:v>
                </c:pt>
                <c:pt idx="416">
                  <c:v>5.4</c:v>
                </c:pt>
                <c:pt idx="417">
                  <c:v>5.4</c:v>
                </c:pt>
                <c:pt idx="418">
                  <c:v>5.2</c:v>
                </c:pt>
                <c:pt idx="419">
                  <c:v>5.3</c:v>
                </c:pt>
                <c:pt idx="420">
                  <c:v>5.4</c:v>
                </c:pt>
                <c:pt idx="421">
                  <c:v>5.4</c:v>
                </c:pt>
                <c:pt idx="422">
                  <c:v>5.4</c:v>
                </c:pt>
                <c:pt idx="423">
                  <c:v>5.3</c:v>
                </c:pt>
                <c:pt idx="424">
                  <c:v>5.3</c:v>
                </c:pt>
                <c:pt idx="425">
                  <c:v>5.2</c:v>
                </c:pt>
                <c:pt idx="426">
                  <c:v>5.2</c:v>
                </c:pt>
                <c:pt idx="427">
                  <c:v>5.3</c:v>
                </c:pt>
                <c:pt idx="428">
                  <c:v>5.2</c:v>
                </c:pt>
                <c:pt idx="429">
                  <c:v>5.2</c:v>
                </c:pt>
                <c:pt idx="430">
                  <c:v>5</c:v>
                </c:pt>
                <c:pt idx="431">
                  <c:v>5.2</c:v>
                </c:pt>
                <c:pt idx="432">
                  <c:v>5.4</c:v>
                </c:pt>
                <c:pt idx="433">
                  <c:v>5.3</c:v>
                </c:pt>
                <c:pt idx="434">
                  <c:v>5.3</c:v>
                </c:pt>
                <c:pt idx="435">
                  <c:v>5.4</c:v>
                </c:pt>
                <c:pt idx="436">
                  <c:v>5.4</c:v>
                </c:pt>
                <c:pt idx="437">
                  <c:v>5.6</c:v>
                </c:pt>
                <c:pt idx="438">
                  <c:v>5.4</c:v>
                </c:pt>
                <c:pt idx="439">
                  <c:v>5.4</c:v>
                </c:pt>
                <c:pt idx="440">
                  <c:v>5.6</c:v>
                </c:pt>
                <c:pt idx="441">
                  <c:v>5.4</c:v>
                </c:pt>
                <c:pt idx="442">
                  <c:v>5.7</c:v>
                </c:pt>
                <c:pt idx="443">
                  <c:v>5.7</c:v>
                </c:pt>
                <c:pt idx="444">
                  <c:v>5.7</c:v>
                </c:pt>
                <c:pt idx="445">
                  <c:v>5.7</c:v>
                </c:pt>
                <c:pt idx="446">
                  <c:v>5.8</c:v>
                </c:pt>
                <c:pt idx="447">
                  <c:v>6</c:v>
                </c:pt>
                <c:pt idx="448">
                  <c:v>5.9</c:v>
                </c:pt>
                <c:pt idx="449">
                  <c:v>6</c:v>
                </c:pt>
                <c:pt idx="450">
                  <c:v>6.1</c:v>
                </c:pt>
                <c:pt idx="451">
                  <c:v>6.2</c:v>
                </c:pt>
                <c:pt idx="452">
                  <c:v>6.3</c:v>
                </c:pt>
                <c:pt idx="453">
                  <c:v>6.3</c:v>
                </c:pt>
                <c:pt idx="454">
                  <c:v>6.6</c:v>
                </c:pt>
                <c:pt idx="455">
                  <c:v>6.6</c:v>
                </c:pt>
              </c:numCache>
            </c:numRef>
          </c:val>
          <c:smooth val="0"/>
          <c:extLst>
            <c:ext xmlns:c16="http://schemas.microsoft.com/office/drawing/2014/chart" uri="{C3380CC4-5D6E-409C-BE32-E72D297353CC}">
              <c16:uniqueId val="{00000000-A4DA-47A4-B4FA-24D4A83DCF1E}"/>
            </c:ext>
          </c:extLst>
        </c:ser>
        <c:ser>
          <c:idx val="1"/>
          <c:order val="1"/>
          <c:tx>
            <c:strRef>
              <c:f>SLIDE_4!$P$1</c:f>
              <c:strCache>
                <c:ptCount val="1"/>
                <c:pt idx="0">
                  <c:v>Zona do euro - eixo da direita</c:v>
                </c:pt>
              </c:strCache>
            </c:strRef>
          </c:tx>
          <c:spPr>
            <a:ln w="19050" cap="rnd">
              <a:solidFill>
                <a:srgbClr val="40D3F0"/>
              </a:solidFill>
              <a:round/>
            </a:ln>
            <a:effectLst/>
          </c:spPr>
          <c:marker>
            <c:symbol val="none"/>
          </c:marker>
          <c:cat>
            <c:numRef>
              <c:f>SLIDE_4!$N$2:$N$903</c:f>
              <c:numCache>
                <c:formatCode>m/d/yyyy</c:formatCode>
                <c:ptCount val="902"/>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SLIDE_4!$P$2:$P$903</c:f>
              <c:numCache>
                <c:formatCode>General</c:formatCode>
                <c:ptCount val="902"/>
                <c:pt idx="1">
                  <c:v>6.3</c:v>
                </c:pt>
                <c:pt idx="2">
                  <c:v>6.2</c:v>
                </c:pt>
                <c:pt idx="3">
                  <c:v>6.3</c:v>
                </c:pt>
                <c:pt idx="4">
                  <c:v>6.3</c:v>
                </c:pt>
                <c:pt idx="5">
                  <c:v>6.3</c:v>
                </c:pt>
                <c:pt idx="6">
                  <c:v>6.4</c:v>
                </c:pt>
                <c:pt idx="7">
                  <c:v>6.4</c:v>
                </c:pt>
                <c:pt idx="8">
                  <c:v>6.5</c:v>
                </c:pt>
                <c:pt idx="9">
                  <c:v>6.4</c:v>
                </c:pt>
                <c:pt idx="10">
                  <c:v>6.5</c:v>
                </c:pt>
                <c:pt idx="11">
                  <c:v>6.5</c:v>
                </c:pt>
                <c:pt idx="12">
                  <c:v>6.5</c:v>
                </c:pt>
                <c:pt idx="13">
                  <c:v>6.5</c:v>
                </c:pt>
                <c:pt idx="14">
                  <c:v>6.5</c:v>
                </c:pt>
                <c:pt idx="15">
                  <c:v>6.6</c:v>
                </c:pt>
                <c:pt idx="16">
                  <c:v>6.6</c:v>
                </c:pt>
                <c:pt idx="17">
                  <c:v>6.6</c:v>
                </c:pt>
                <c:pt idx="18">
                  <c:v>6.6</c:v>
                </c:pt>
                <c:pt idx="19">
                  <c:v>6.5</c:v>
                </c:pt>
                <c:pt idx="20">
                  <c:v>6.5</c:v>
                </c:pt>
                <c:pt idx="21">
                  <c:v>6.5</c:v>
                </c:pt>
                <c:pt idx="22">
                  <c:v>6.6</c:v>
                </c:pt>
                <c:pt idx="23">
                  <c:v>6.6</c:v>
                </c:pt>
                <c:pt idx="24">
                  <c:v>6.7</c:v>
                </c:pt>
                <c:pt idx="25">
                  <c:v>6.7</c:v>
                </c:pt>
                <c:pt idx="26">
                  <c:v>6.7</c:v>
                </c:pt>
                <c:pt idx="27">
                  <c:v>6.7</c:v>
                </c:pt>
                <c:pt idx="28">
                  <c:v>6.7</c:v>
                </c:pt>
                <c:pt idx="29">
                  <c:v>6.7</c:v>
                </c:pt>
                <c:pt idx="30">
                  <c:v>6.7</c:v>
                </c:pt>
                <c:pt idx="31">
                  <c:v>6.8</c:v>
                </c:pt>
                <c:pt idx="32">
                  <c:v>6.8</c:v>
                </c:pt>
                <c:pt idx="33">
                  <c:v>6.8</c:v>
                </c:pt>
                <c:pt idx="34">
                  <c:v>6.8</c:v>
                </c:pt>
                <c:pt idx="35">
                  <c:v>6.8</c:v>
                </c:pt>
                <c:pt idx="36">
                  <c:v>6.9</c:v>
                </c:pt>
                <c:pt idx="37">
                  <c:v>7</c:v>
                </c:pt>
                <c:pt idx="38">
                  <c:v>7.1</c:v>
                </c:pt>
                <c:pt idx="39">
                  <c:v>7.3</c:v>
                </c:pt>
                <c:pt idx="40">
                  <c:v>7.4</c:v>
                </c:pt>
                <c:pt idx="41">
                  <c:v>7.6</c:v>
                </c:pt>
                <c:pt idx="42">
                  <c:v>7.7</c:v>
                </c:pt>
                <c:pt idx="43">
                  <c:v>7.9</c:v>
                </c:pt>
                <c:pt idx="44">
                  <c:v>8.1</c:v>
                </c:pt>
                <c:pt idx="45">
                  <c:v>8.3000000000000007</c:v>
                </c:pt>
                <c:pt idx="46">
                  <c:v>8.1999999999999993</c:v>
                </c:pt>
                <c:pt idx="47">
                  <c:v>8.1999999999999993</c:v>
                </c:pt>
                <c:pt idx="48">
                  <c:v>8.3000000000000007</c:v>
                </c:pt>
                <c:pt idx="49">
                  <c:v>8.1999999999999993</c:v>
                </c:pt>
                <c:pt idx="50">
                  <c:v>8.1999999999999993</c:v>
                </c:pt>
                <c:pt idx="51">
                  <c:v>8.4</c:v>
                </c:pt>
                <c:pt idx="52">
                  <c:v>8.6</c:v>
                </c:pt>
                <c:pt idx="53">
                  <c:v>8.6</c:v>
                </c:pt>
                <c:pt idx="54">
                  <c:v>8.5</c:v>
                </c:pt>
                <c:pt idx="55">
                  <c:v>8.1</c:v>
                </c:pt>
                <c:pt idx="56">
                  <c:v>7.6</c:v>
                </c:pt>
                <c:pt idx="57">
                  <c:v>7.4</c:v>
                </c:pt>
                <c:pt idx="58">
                  <c:v>7.2</c:v>
                </c:pt>
                <c:pt idx="59">
                  <c:v>7.3</c:v>
                </c:pt>
                <c:pt idx="60">
                  <c:v>7.5</c:v>
                </c:pt>
                <c:pt idx="61">
                  <c:v>7.5</c:v>
                </c:pt>
                <c:pt idx="62">
                  <c:v>7.5</c:v>
                </c:pt>
                <c:pt idx="63">
                  <c:v>7.4</c:v>
                </c:pt>
                <c:pt idx="64">
                  <c:v>7.4</c:v>
                </c:pt>
                <c:pt idx="65">
                  <c:v>7.5</c:v>
                </c:pt>
                <c:pt idx="66">
                  <c:v>7.5</c:v>
                </c:pt>
                <c:pt idx="67">
                  <c:v>7.6</c:v>
                </c:pt>
                <c:pt idx="68">
                  <c:v>7.6</c:v>
                </c:pt>
                <c:pt idx="69">
                  <c:v>7.7</c:v>
                </c:pt>
                <c:pt idx="70">
                  <c:v>7.7</c:v>
                </c:pt>
                <c:pt idx="71">
                  <c:v>7.8</c:v>
                </c:pt>
                <c:pt idx="72">
                  <c:v>7.8</c:v>
                </c:pt>
                <c:pt idx="73">
                  <c:v>7.9</c:v>
                </c:pt>
                <c:pt idx="74">
                  <c:v>7.9</c:v>
                </c:pt>
                <c:pt idx="75">
                  <c:v>8</c:v>
                </c:pt>
                <c:pt idx="76">
                  <c:v>8</c:v>
                </c:pt>
                <c:pt idx="77">
                  <c:v>8</c:v>
                </c:pt>
                <c:pt idx="78">
                  <c:v>8.1</c:v>
                </c:pt>
                <c:pt idx="79">
                  <c:v>8.1999999999999993</c:v>
                </c:pt>
                <c:pt idx="80">
                  <c:v>8.3000000000000007</c:v>
                </c:pt>
                <c:pt idx="81">
                  <c:v>8.4</c:v>
                </c:pt>
                <c:pt idx="82">
                  <c:v>8.5</c:v>
                </c:pt>
                <c:pt idx="83">
                  <c:v>8.6</c:v>
                </c:pt>
                <c:pt idx="84">
                  <c:v>8.6999999999999993</c:v>
                </c:pt>
                <c:pt idx="85">
                  <c:v>8.6999999999999993</c:v>
                </c:pt>
                <c:pt idx="86">
                  <c:v>8.6999999999999993</c:v>
                </c:pt>
                <c:pt idx="87">
                  <c:v>8.8000000000000007</c:v>
                </c:pt>
                <c:pt idx="88">
                  <c:v>8.9</c:v>
                </c:pt>
                <c:pt idx="89">
                  <c:v>9</c:v>
                </c:pt>
                <c:pt idx="90">
                  <c:v>9.1</c:v>
                </c:pt>
                <c:pt idx="91">
                  <c:v>9.1</c:v>
                </c:pt>
                <c:pt idx="92">
                  <c:v>9.3000000000000007</c:v>
                </c:pt>
                <c:pt idx="93">
                  <c:v>9.3000000000000007</c:v>
                </c:pt>
                <c:pt idx="94">
                  <c:v>9.5</c:v>
                </c:pt>
                <c:pt idx="95">
                  <c:v>9.5</c:v>
                </c:pt>
                <c:pt idx="96">
                  <c:v>9.6</c:v>
                </c:pt>
                <c:pt idx="97">
                  <c:v>9.6999999999999993</c:v>
                </c:pt>
                <c:pt idx="98">
                  <c:v>9.9</c:v>
                </c:pt>
                <c:pt idx="99">
                  <c:v>9.8000000000000007</c:v>
                </c:pt>
                <c:pt idx="100">
                  <c:v>9.9</c:v>
                </c:pt>
                <c:pt idx="101">
                  <c:v>10</c:v>
                </c:pt>
                <c:pt idx="102">
                  <c:v>10</c:v>
                </c:pt>
                <c:pt idx="103">
                  <c:v>10.199999999999999</c:v>
                </c:pt>
                <c:pt idx="104">
                  <c:v>10.199999999999999</c:v>
                </c:pt>
                <c:pt idx="105">
                  <c:v>10.3</c:v>
                </c:pt>
                <c:pt idx="106">
                  <c:v>10.3</c:v>
                </c:pt>
                <c:pt idx="107">
                  <c:v>10.4</c:v>
                </c:pt>
                <c:pt idx="108">
                  <c:v>10.5</c:v>
                </c:pt>
                <c:pt idx="109">
                  <c:v>10.6</c:v>
                </c:pt>
                <c:pt idx="110">
                  <c:v>10.6</c:v>
                </c:pt>
                <c:pt idx="111">
                  <c:v>10.7</c:v>
                </c:pt>
                <c:pt idx="112">
                  <c:v>10.7</c:v>
                </c:pt>
                <c:pt idx="113">
                  <c:v>10.7</c:v>
                </c:pt>
                <c:pt idx="114">
                  <c:v>10.9</c:v>
                </c:pt>
                <c:pt idx="115">
                  <c:v>11.1</c:v>
                </c:pt>
                <c:pt idx="116">
                  <c:v>11.1</c:v>
                </c:pt>
                <c:pt idx="117">
                  <c:v>11.2</c:v>
                </c:pt>
                <c:pt idx="118">
                  <c:v>11.3</c:v>
                </c:pt>
                <c:pt idx="119">
                  <c:v>11.3</c:v>
                </c:pt>
                <c:pt idx="120">
                  <c:v>11.4</c:v>
                </c:pt>
                <c:pt idx="121">
                  <c:v>11.5</c:v>
                </c:pt>
                <c:pt idx="122">
                  <c:v>11.6</c:v>
                </c:pt>
                <c:pt idx="123">
                  <c:v>11.6</c:v>
                </c:pt>
                <c:pt idx="124">
                  <c:v>11.6</c:v>
                </c:pt>
                <c:pt idx="125">
                  <c:v>11.6</c:v>
                </c:pt>
                <c:pt idx="126">
                  <c:v>11.7</c:v>
                </c:pt>
                <c:pt idx="127">
                  <c:v>11.6</c:v>
                </c:pt>
                <c:pt idx="128">
                  <c:v>11.8</c:v>
                </c:pt>
                <c:pt idx="129">
                  <c:v>11.8</c:v>
                </c:pt>
                <c:pt idx="130">
                  <c:v>11.9</c:v>
                </c:pt>
                <c:pt idx="131">
                  <c:v>12</c:v>
                </c:pt>
                <c:pt idx="132">
                  <c:v>12</c:v>
                </c:pt>
                <c:pt idx="133">
                  <c:v>12</c:v>
                </c:pt>
                <c:pt idx="134">
                  <c:v>12.1</c:v>
                </c:pt>
                <c:pt idx="135">
                  <c:v>12.1</c:v>
                </c:pt>
                <c:pt idx="136">
                  <c:v>12.1</c:v>
                </c:pt>
                <c:pt idx="137">
                  <c:v>12.1</c:v>
                </c:pt>
                <c:pt idx="138">
                  <c:v>12.1</c:v>
                </c:pt>
                <c:pt idx="139">
                  <c:v>12.2</c:v>
                </c:pt>
                <c:pt idx="140">
                  <c:v>12.2</c:v>
                </c:pt>
                <c:pt idx="141">
                  <c:v>12.2</c:v>
                </c:pt>
                <c:pt idx="142">
                  <c:v>12.2</c:v>
                </c:pt>
                <c:pt idx="143">
                  <c:v>12.2</c:v>
                </c:pt>
                <c:pt idx="144">
                  <c:v>12.2</c:v>
                </c:pt>
                <c:pt idx="145">
                  <c:v>12</c:v>
                </c:pt>
                <c:pt idx="146">
                  <c:v>12</c:v>
                </c:pt>
                <c:pt idx="147">
                  <c:v>11.9</c:v>
                </c:pt>
                <c:pt idx="148">
                  <c:v>11.7</c:v>
                </c:pt>
                <c:pt idx="149">
                  <c:v>11.6</c:v>
                </c:pt>
                <c:pt idx="150">
                  <c:v>11.6</c:v>
                </c:pt>
                <c:pt idx="151">
                  <c:v>11.5</c:v>
                </c:pt>
                <c:pt idx="152">
                  <c:v>11.4</c:v>
                </c:pt>
                <c:pt idx="153">
                  <c:v>11.3</c:v>
                </c:pt>
                <c:pt idx="154">
                  <c:v>11.2</c:v>
                </c:pt>
                <c:pt idx="155">
                  <c:v>11</c:v>
                </c:pt>
                <c:pt idx="156">
                  <c:v>10.9</c:v>
                </c:pt>
                <c:pt idx="157">
                  <c:v>10.8</c:v>
                </c:pt>
                <c:pt idx="158">
                  <c:v>10.7</c:v>
                </c:pt>
                <c:pt idx="159">
                  <c:v>10.6</c:v>
                </c:pt>
                <c:pt idx="160">
                  <c:v>10.5</c:v>
                </c:pt>
                <c:pt idx="161">
                  <c:v>10.4</c:v>
                </c:pt>
                <c:pt idx="162">
                  <c:v>10.199999999999999</c:v>
                </c:pt>
                <c:pt idx="163">
                  <c:v>10.1</c:v>
                </c:pt>
                <c:pt idx="164">
                  <c:v>10.1</c:v>
                </c:pt>
                <c:pt idx="165">
                  <c:v>10</c:v>
                </c:pt>
                <c:pt idx="166">
                  <c:v>10.1</c:v>
                </c:pt>
                <c:pt idx="167">
                  <c:v>10.1</c:v>
                </c:pt>
                <c:pt idx="168">
                  <c:v>10.1</c:v>
                </c:pt>
                <c:pt idx="169">
                  <c:v>10.199999999999999</c:v>
                </c:pt>
                <c:pt idx="170">
                  <c:v>10.199999999999999</c:v>
                </c:pt>
                <c:pt idx="171">
                  <c:v>10.3</c:v>
                </c:pt>
                <c:pt idx="172">
                  <c:v>10.199999999999999</c:v>
                </c:pt>
                <c:pt idx="173">
                  <c:v>10.199999999999999</c:v>
                </c:pt>
                <c:pt idx="174">
                  <c:v>10.3</c:v>
                </c:pt>
                <c:pt idx="175">
                  <c:v>10.3</c:v>
                </c:pt>
                <c:pt idx="176">
                  <c:v>10.3</c:v>
                </c:pt>
                <c:pt idx="177">
                  <c:v>10.4</c:v>
                </c:pt>
                <c:pt idx="178">
                  <c:v>10.3</c:v>
                </c:pt>
                <c:pt idx="179">
                  <c:v>10.3</c:v>
                </c:pt>
                <c:pt idx="180">
                  <c:v>10.199999999999999</c:v>
                </c:pt>
                <c:pt idx="181">
                  <c:v>10.1</c:v>
                </c:pt>
                <c:pt idx="182">
                  <c:v>10.1</c:v>
                </c:pt>
                <c:pt idx="183">
                  <c:v>10.1</c:v>
                </c:pt>
                <c:pt idx="184">
                  <c:v>10</c:v>
                </c:pt>
                <c:pt idx="185">
                  <c:v>9.9</c:v>
                </c:pt>
                <c:pt idx="186">
                  <c:v>9.8000000000000007</c:v>
                </c:pt>
                <c:pt idx="187">
                  <c:v>9.6999999999999993</c:v>
                </c:pt>
                <c:pt idx="188">
                  <c:v>9.6</c:v>
                </c:pt>
                <c:pt idx="189">
                  <c:v>9.5</c:v>
                </c:pt>
                <c:pt idx="190">
                  <c:v>9.3000000000000007</c:v>
                </c:pt>
                <c:pt idx="191">
                  <c:v>9.1</c:v>
                </c:pt>
                <c:pt idx="192">
                  <c:v>8.8000000000000007</c:v>
                </c:pt>
                <c:pt idx="193">
                  <c:v>8.4</c:v>
                </c:pt>
                <c:pt idx="194">
                  <c:v>8.1</c:v>
                </c:pt>
                <c:pt idx="195">
                  <c:v>7.9</c:v>
                </c:pt>
                <c:pt idx="196">
                  <c:v>7.8</c:v>
                </c:pt>
                <c:pt idx="197">
                  <c:v>7.7</c:v>
                </c:pt>
                <c:pt idx="198">
                  <c:v>7.6</c:v>
                </c:pt>
                <c:pt idx="199">
                  <c:v>7.6</c:v>
                </c:pt>
                <c:pt idx="200">
                  <c:v>7.5</c:v>
                </c:pt>
                <c:pt idx="201">
                  <c:v>7.5</c:v>
                </c:pt>
                <c:pt idx="202">
                  <c:v>7.3</c:v>
                </c:pt>
                <c:pt idx="203">
                  <c:v>7.4</c:v>
                </c:pt>
                <c:pt idx="204">
                  <c:v>7.4</c:v>
                </c:pt>
                <c:pt idx="205">
                  <c:v>7.5</c:v>
                </c:pt>
                <c:pt idx="206">
                  <c:v>7.4</c:v>
                </c:pt>
                <c:pt idx="207">
                  <c:v>7.5</c:v>
                </c:pt>
                <c:pt idx="208">
                  <c:v>7.5</c:v>
                </c:pt>
                <c:pt idx="209">
                  <c:v>7.6</c:v>
                </c:pt>
                <c:pt idx="210">
                  <c:v>7.6</c:v>
                </c:pt>
                <c:pt idx="211">
                  <c:v>7.6</c:v>
                </c:pt>
                <c:pt idx="212">
                  <c:v>7.7</c:v>
                </c:pt>
                <c:pt idx="213">
                  <c:v>7.7</c:v>
                </c:pt>
                <c:pt idx="214">
                  <c:v>7.8</c:v>
                </c:pt>
                <c:pt idx="215">
                  <c:v>7.9</c:v>
                </c:pt>
                <c:pt idx="216">
                  <c:v>8</c:v>
                </c:pt>
                <c:pt idx="217">
                  <c:v>8</c:v>
                </c:pt>
                <c:pt idx="218">
                  <c:v>8.1999999999999993</c:v>
                </c:pt>
                <c:pt idx="219">
                  <c:v>8.1999999999999993</c:v>
                </c:pt>
                <c:pt idx="220">
                  <c:v>8.3000000000000007</c:v>
                </c:pt>
                <c:pt idx="221">
                  <c:v>8.4</c:v>
                </c:pt>
                <c:pt idx="222">
                  <c:v>8.4</c:v>
                </c:pt>
                <c:pt idx="223">
                  <c:v>8.5</c:v>
                </c:pt>
                <c:pt idx="224">
                  <c:v>8.6</c:v>
                </c:pt>
                <c:pt idx="225">
                  <c:v>8.6999999999999993</c:v>
                </c:pt>
                <c:pt idx="226">
                  <c:v>8.8000000000000007</c:v>
                </c:pt>
                <c:pt idx="227">
                  <c:v>8.9</c:v>
                </c:pt>
                <c:pt idx="228">
                  <c:v>9</c:v>
                </c:pt>
                <c:pt idx="229">
                  <c:v>9</c:v>
                </c:pt>
                <c:pt idx="230">
                  <c:v>9.1</c:v>
                </c:pt>
                <c:pt idx="231">
                  <c:v>9.1999999999999993</c:v>
                </c:pt>
                <c:pt idx="232">
                  <c:v>9.1999999999999993</c:v>
                </c:pt>
                <c:pt idx="233">
                  <c:v>9.1999999999999993</c:v>
                </c:pt>
                <c:pt idx="234">
                  <c:v>9.1999999999999993</c:v>
                </c:pt>
                <c:pt idx="235">
                  <c:v>9.3000000000000007</c:v>
                </c:pt>
                <c:pt idx="236">
                  <c:v>9.3000000000000007</c:v>
                </c:pt>
                <c:pt idx="237">
                  <c:v>9.4</c:v>
                </c:pt>
                <c:pt idx="238">
                  <c:v>9.3000000000000007</c:v>
                </c:pt>
                <c:pt idx="239">
                  <c:v>9.3000000000000007</c:v>
                </c:pt>
                <c:pt idx="240">
                  <c:v>9.3000000000000007</c:v>
                </c:pt>
                <c:pt idx="241">
                  <c:v>9.4</c:v>
                </c:pt>
                <c:pt idx="242">
                  <c:v>9.4</c:v>
                </c:pt>
                <c:pt idx="243">
                  <c:v>9.4</c:v>
                </c:pt>
                <c:pt idx="244">
                  <c:v>9.4</c:v>
                </c:pt>
                <c:pt idx="245">
                  <c:v>9.4</c:v>
                </c:pt>
                <c:pt idx="246">
                  <c:v>9.4</c:v>
                </c:pt>
                <c:pt idx="247">
                  <c:v>9.4</c:v>
                </c:pt>
                <c:pt idx="248">
                  <c:v>9.4</c:v>
                </c:pt>
                <c:pt idx="249">
                  <c:v>9.4</c:v>
                </c:pt>
                <c:pt idx="250">
                  <c:v>9.4</c:v>
                </c:pt>
                <c:pt idx="251">
                  <c:v>9.4</c:v>
                </c:pt>
                <c:pt idx="252">
                  <c:v>9.4</c:v>
                </c:pt>
                <c:pt idx="253">
                  <c:v>9.3000000000000007</c:v>
                </c:pt>
                <c:pt idx="254">
                  <c:v>9.1999999999999993</c:v>
                </c:pt>
                <c:pt idx="255">
                  <c:v>9.1999999999999993</c:v>
                </c:pt>
                <c:pt idx="256">
                  <c:v>9.1999999999999993</c:v>
                </c:pt>
                <c:pt idx="257">
                  <c:v>9.1999999999999993</c:v>
                </c:pt>
                <c:pt idx="258">
                  <c:v>9.1999999999999993</c:v>
                </c:pt>
                <c:pt idx="259">
                  <c:v>9.1999999999999993</c:v>
                </c:pt>
                <c:pt idx="260">
                  <c:v>9.1999999999999993</c:v>
                </c:pt>
                <c:pt idx="261">
                  <c:v>9.1999999999999993</c:v>
                </c:pt>
                <c:pt idx="262">
                  <c:v>9.1999999999999993</c:v>
                </c:pt>
                <c:pt idx="263">
                  <c:v>9.1</c:v>
                </c:pt>
                <c:pt idx="264">
                  <c:v>9.1</c:v>
                </c:pt>
                <c:pt idx="265">
                  <c:v>9</c:v>
                </c:pt>
                <c:pt idx="266">
                  <c:v>8.9</c:v>
                </c:pt>
                <c:pt idx="267">
                  <c:v>8.9</c:v>
                </c:pt>
                <c:pt idx="268">
                  <c:v>8.9</c:v>
                </c:pt>
                <c:pt idx="269">
                  <c:v>8.8000000000000007</c:v>
                </c:pt>
                <c:pt idx="270">
                  <c:v>8.8000000000000007</c:v>
                </c:pt>
                <c:pt idx="271">
                  <c:v>8.6999999999999993</c:v>
                </c:pt>
                <c:pt idx="272">
                  <c:v>8.6999999999999993</c:v>
                </c:pt>
                <c:pt idx="273">
                  <c:v>8.6</c:v>
                </c:pt>
                <c:pt idx="274">
                  <c:v>8.6</c:v>
                </c:pt>
                <c:pt idx="275">
                  <c:v>8.6</c:v>
                </c:pt>
                <c:pt idx="276">
                  <c:v>8.6</c:v>
                </c:pt>
                <c:pt idx="277">
                  <c:v>8.6</c:v>
                </c:pt>
                <c:pt idx="278">
                  <c:v>8.6</c:v>
                </c:pt>
                <c:pt idx="279">
                  <c:v>8.5</c:v>
                </c:pt>
                <c:pt idx="280">
                  <c:v>8.5</c:v>
                </c:pt>
                <c:pt idx="281">
                  <c:v>8.5</c:v>
                </c:pt>
                <c:pt idx="282">
                  <c:v>8.5</c:v>
                </c:pt>
                <c:pt idx="283">
                  <c:v>8.5</c:v>
                </c:pt>
                <c:pt idx="284">
                  <c:v>8.5</c:v>
                </c:pt>
                <c:pt idx="285">
                  <c:v>8.5</c:v>
                </c:pt>
                <c:pt idx="286">
                  <c:v>8.5</c:v>
                </c:pt>
                <c:pt idx="287">
                  <c:v>8.5</c:v>
                </c:pt>
                <c:pt idx="288">
                  <c:v>8.6</c:v>
                </c:pt>
                <c:pt idx="289">
                  <c:v>8.6999999999999993</c:v>
                </c:pt>
                <c:pt idx="290">
                  <c:v>8.8000000000000007</c:v>
                </c:pt>
                <c:pt idx="291">
                  <c:v>8.8000000000000007</c:v>
                </c:pt>
                <c:pt idx="292">
                  <c:v>8.9</c:v>
                </c:pt>
                <c:pt idx="293">
                  <c:v>9</c:v>
                </c:pt>
                <c:pt idx="294">
                  <c:v>9</c:v>
                </c:pt>
                <c:pt idx="295">
                  <c:v>9.1</c:v>
                </c:pt>
                <c:pt idx="296">
                  <c:v>9.1</c:v>
                </c:pt>
                <c:pt idx="297">
                  <c:v>9.1999999999999993</c:v>
                </c:pt>
                <c:pt idx="298">
                  <c:v>9.3000000000000007</c:v>
                </c:pt>
                <c:pt idx="299">
                  <c:v>9.4</c:v>
                </c:pt>
                <c:pt idx="300">
                  <c:v>9.4</c:v>
                </c:pt>
                <c:pt idx="301">
                  <c:v>9.5</c:v>
                </c:pt>
                <c:pt idx="302">
                  <c:v>9.6</c:v>
                </c:pt>
                <c:pt idx="303">
                  <c:v>9.6</c:v>
                </c:pt>
              </c:numCache>
            </c:numRef>
          </c:val>
          <c:smooth val="0"/>
          <c:extLst>
            <c:ext xmlns:c16="http://schemas.microsoft.com/office/drawing/2014/chart" uri="{C3380CC4-5D6E-409C-BE32-E72D297353CC}">
              <c16:uniqueId val="{00000001-A4DA-47A4-B4FA-24D4A83DCF1E}"/>
            </c:ext>
          </c:extLst>
        </c:ser>
        <c:ser>
          <c:idx val="2"/>
          <c:order val="2"/>
          <c:tx>
            <c:strRef>
              <c:f>SLIDE_4!$Q$1</c:f>
              <c:strCache>
                <c:ptCount val="1"/>
                <c:pt idx="0">
                  <c:v>Japão</c:v>
                </c:pt>
              </c:strCache>
            </c:strRef>
          </c:tx>
          <c:spPr>
            <a:ln w="19050" cap="rnd">
              <a:solidFill>
                <a:srgbClr val="A5A5A5"/>
              </a:solidFill>
              <a:round/>
            </a:ln>
            <a:effectLst/>
          </c:spPr>
          <c:marker>
            <c:symbol val="none"/>
          </c:marker>
          <c:cat>
            <c:numRef>
              <c:f>SLIDE_4!$N$2:$N$903</c:f>
              <c:numCache>
                <c:formatCode>m/d/yyyy</c:formatCode>
                <c:ptCount val="902"/>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SLIDE_4!$Q$2:$Q$903</c:f>
              <c:numCache>
                <c:formatCode>General</c:formatCode>
                <c:ptCount val="902"/>
                <c:pt idx="1">
                  <c:v>2.4</c:v>
                </c:pt>
                <c:pt idx="2">
                  <c:v>2.5</c:v>
                </c:pt>
                <c:pt idx="3">
                  <c:v>2.5</c:v>
                </c:pt>
                <c:pt idx="4">
                  <c:v>2.4</c:v>
                </c:pt>
                <c:pt idx="5">
                  <c:v>2.5</c:v>
                </c:pt>
                <c:pt idx="6">
                  <c:v>2.7</c:v>
                </c:pt>
                <c:pt idx="7">
                  <c:v>2.5</c:v>
                </c:pt>
                <c:pt idx="8">
                  <c:v>2.6</c:v>
                </c:pt>
                <c:pt idx="9">
                  <c:v>2.6</c:v>
                </c:pt>
                <c:pt idx="10">
                  <c:v>2.6</c:v>
                </c:pt>
                <c:pt idx="11">
                  <c:v>2.6</c:v>
                </c:pt>
                <c:pt idx="12">
                  <c:v>2.4</c:v>
                </c:pt>
                <c:pt idx="13">
                  <c:v>2.5</c:v>
                </c:pt>
                <c:pt idx="14">
                  <c:v>2.5</c:v>
                </c:pt>
                <c:pt idx="15">
                  <c:v>2.5</c:v>
                </c:pt>
                <c:pt idx="16">
                  <c:v>2.6</c:v>
                </c:pt>
                <c:pt idx="17">
                  <c:v>2.6</c:v>
                </c:pt>
                <c:pt idx="18">
                  <c:v>2.6</c:v>
                </c:pt>
                <c:pt idx="19">
                  <c:v>2.5</c:v>
                </c:pt>
                <c:pt idx="20">
                  <c:v>2.6</c:v>
                </c:pt>
                <c:pt idx="21">
                  <c:v>2.6</c:v>
                </c:pt>
                <c:pt idx="22">
                  <c:v>2.7</c:v>
                </c:pt>
                <c:pt idx="23">
                  <c:v>2.6</c:v>
                </c:pt>
                <c:pt idx="24">
                  <c:v>2.5</c:v>
                </c:pt>
                <c:pt idx="25">
                  <c:v>2.5</c:v>
                </c:pt>
                <c:pt idx="26">
                  <c:v>2.5</c:v>
                </c:pt>
                <c:pt idx="27">
                  <c:v>2.6</c:v>
                </c:pt>
                <c:pt idx="28">
                  <c:v>2.6</c:v>
                </c:pt>
                <c:pt idx="29">
                  <c:v>2.5</c:v>
                </c:pt>
                <c:pt idx="30">
                  <c:v>2.5</c:v>
                </c:pt>
                <c:pt idx="31">
                  <c:v>2.6</c:v>
                </c:pt>
                <c:pt idx="32">
                  <c:v>2.6</c:v>
                </c:pt>
                <c:pt idx="33">
                  <c:v>2.6</c:v>
                </c:pt>
                <c:pt idx="34">
                  <c:v>2.6</c:v>
                </c:pt>
                <c:pt idx="35">
                  <c:v>2.7</c:v>
                </c:pt>
                <c:pt idx="36">
                  <c:v>2.8</c:v>
                </c:pt>
                <c:pt idx="37">
                  <c:v>2.7</c:v>
                </c:pt>
                <c:pt idx="38">
                  <c:v>2.8</c:v>
                </c:pt>
                <c:pt idx="39">
                  <c:v>2.7</c:v>
                </c:pt>
                <c:pt idx="40">
                  <c:v>2.7</c:v>
                </c:pt>
                <c:pt idx="41">
                  <c:v>2.8</c:v>
                </c:pt>
                <c:pt idx="42">
                  <c:v>2.8</c:v>
                </c:pt>
                <c:pt idx="43">
                  <c:v>2.9</c:v>
                </c:pt>
                <c:pt idx="44">
                  <c:v>2.9</c:v>
                </c:pt>
                <c:pt idx="45">
                  <c:v>2.9</c:v>
                </c:pt>
                <c:pt idx="46">
                  <c:v>2.7</c:v>
                </c:pt>
                <c:pt idx="47">
                  <c:v>2.9</c:v>
                </c:pt>
                <c:pt idx="48">
                  <c:v>3</c:v>
                </c:pt>
                <c:pt idx="49">
                  <c:v>3.1</c:v>
                </c:pt>
                <c:pt idx="50">
                  <c:v>3</c:v>
                </c:pt>
                <c:pt idx="51">
                  <c:v>3.1</c:v>
                </c:pt>
                <c:pt idx="52">
                  <c:v>3</c:v>
                </c:pt>
                <c:pt idx="53">
                  <c:v>3</c:v>
                </c:pt>
                <c:pt idx="54">
                  <c:v>2.9</c:v>
                </c:pt>
                <c:pt idx="55">
                  <c:v>2.8</c:v>
                </c:pt>
                <c:pt idx="56">
                  <c:v>2.8</c:v>
                </c:pt>
                <c:pt idx="57">
                  <c:v>2.6</c:v>
                </c:pt>
                <c:pt idx="58">
                  <c:v>2.5</c:v>
                </c:pt>
                <c:pt idx="59">
                  <c:v>2.4</c:v>
                </c:pt>
                <c:pt idx="60">
                  <c:v>2.4</c:v>
                </c:pt>
                <c:pt idx="61">
                  <c:v>2.2000000000000002</c:v>
                </c:pt>
                <c:pt idx="62">
                  <c:v>2.2999999999999998</c:v>
                </c:pt>
                <c:pt idx="63">
                  <c:v>2.4</c:v>
                </c:pt>
                <c:pt idx="64">
                  <c:v>2.4</c:v>
                </c:pt>
                <c:pt idx="65">
                  <c:v>2.2999999999999998</c:v>
                </c:pt>
                <c:pt idx="66">
                  <c:v>2.2999999999999998</c:v>
                </c:pt>
                <c:pt idx="67">
                  <c:v>2.2999999999999998</c:v>
                </c:pt>
                <c:pt idx="68">
                  <c:v>2.2999999999999998</c:v>
                </c:pt>
                <c:pt idx="69">
                  <c:v>2.4</c:v>
                </c:pt>
                <c:pt idx="70">
                  <c:v>2.5</c:v>
                </c:pt>
                <c:pt idx="71">
                  <c:v>2.4</c:v>
                </c:pt>
                <c:pt idx="72">
                  <c:v>2.5</c:v>
                </c:pt>
                <c:pt idx="73">
                  <c:v>2.5</c:v>
                </c:pt>
                <c:pt idx="74">
                  <c:v>2.5</c:v>
                </c:pt>
                <c:pt idx="75">
                  <c:v>2.4</c:v>
                </c:pt>
                <c:pt idx="76">
                  <c:v>2.2999999999999998</c:v>
                </c:pt>
                <c:pt idx="77">
                  <c:v>2.5</c:v>
                </c:pt>
                <c:pt idx="78">
                  <c:v>2.5</c:v>
                </c:pt>
                <c:pt idx="79">
                  <c:v>2.4</c:v>
                </c:pt>
                <c:pt idx="80">
                  <c:v>2.2000000000000002</c:v>
                </c:pt>
                <c:pt idx="81">
                  <c:v>2.5</c:v>
                </c:pt>
                <c:pt idx="82">
                  <c:v>2.5</c:v>
                </c:pt>
                <c:pt idx="83">
                  <c:v>2.5</c:v>
                </c:pt>
                <c:pt idx="84">
                  <c:v>2.4</c:v>
                </c:pt>
                <c:pt idx="85">
                  <c:v>2.7</c:v>
                </c:pt>
                <c:pt idx="86">
                  <c:v>2.7</c:v>
                </c:pt>
                <c:pt idx="87">
                  <c:v>2.7</c:v>
                </c:pt>
                <c:pt idx="88">
                  <c:v>2.8</c:v>
                </c:pt>
                <c:pt idx="89">
                  <c:v>2.8</c:v>
                </c:pt>
                <c:pt idx="90">
                  <c:v>2.8</c:v>
                </c:pt>
                <c:pt idx="91">
                  <c:v>2.8</c:v>
                </c:pt>
                <c:pt idx="92">
                  <c:v>3</c:v>
                </c:pt>
                <c:pt idx="93">
                  <c:v>2.8</c:v>
                </c:pt>
                <c:pt idx="94">
                  <c:v>2.8</c:v>
                </c:pt>
                <c:pt idx="95">
                  <c:v>2.9</c:v>
                </c:pt>
                <c:pt idx="96">
                  <c:v>3</c:v>
                </c:pt>
                <c:pt idx="97">
                  <c:v>3</c:v>
                </c:pt>
                <c:pt idx="98">
                  <c:v>3</c:v>
                </c:pt>
                <c:pt idx="99">
                  <c:v>3</c:v>
                </c:pt>
                <c:pt idx="100">
                  <c:v>3</c:v>
                </c:pt>
                <c:pt idx="101">
                  <c:v>3.1</c:v>
                </c:pt>
                <c:pt idx="102">
                  <c:v>3</c:v>
                </c:pt>
                <c:pt idx="103">
                  <c:v>3.1</c:v>
                </c:pt>
                <c:pt idx="104">
                  <c:v>3.2</c:v>
                </c:pt>
                <c:pt idx="105">
                  <c:v>3.2</c:v>
                </c:pt>
                <c:pt idx="106">
                  <c:v>3.2</c:v>
                </c:pt>
                <c:pt idx="107">
                  <c:v>3.3</c:v>
                </c:pt>
                <c:pt idx="108">
                  <c:v>3.2</c:v>
                </c:pt>
                <c:pt idx="109">
                  <c:v>3.3</c:v>
                </c:pt>
                <c:pt idx="110">
                  <c:v>3.3</c:v>
                </c:pt>
                <c:pt idx="111">
                  <c:v>3.2</c:v>
                </c:pt>
                <c:pt idx="112">
                  <c:v>3.4</c:v>
                </c:pt>
                <c:pt idx="113">
                  <c:v>3.4</c:v>
                </c:pt>
                <c:pt idx="114">
                  <c:v>3.3</c:v>
                </c:pt>
                <c:pt idx="115">
                  <c:v>3.4</c:v>
                </c:pt>
                <c:pt idx="116">
                  <c:v>3.3</c:v>
                </c:pt>
                <c:pt idx="117">
                  <c:v>3.4</c:v>
                </c:pt>
                <c:pt idx="118">
                  <c:v>3.4</c:v>
                </c:pt>
                <c:pt idx="119">
                  <c:v>3.5</c:v>
                </c:pt>
                <c:pt idx="120">
                  <c:v>3.6</c:v>
                </c:pt>
                <c:pt idx="121">
                  <c:v>3.4</c:v>
                </c:pt>
                <c:pt idx="122">
                  <c:v>3.4</c:v>
                </c:pt>
                <c:pt idx="123">
                  <c:v>3.6</c:v>
                </c:pt>
                <c:pt idx="124">
                  <c:v>3.5</c:v>
                </c:pt>
                <c:pt idx="125">
                  <c:v>3.5</c:v>
                </c:pt>
                <c:pt idx="126">
                  <c:v>3.7</c:v>
                </c:pt>
                <c:pt idx="127">
                  <c:v>3.7</c:v>
                </c:pt>
                <c:pt idx="128">
                  <c:v>3.6</c:v>
                </c:pt>
                <c:pt idx="129">
                  <c:v>3.6</c:v>
                </c:pt>
                <c:pt idx="130">
                  <c:v>3.7</c:v>
                </c:pt>
                <c:pt idx="131">
                  <c:v>3.6</c:v>
                </c:pt>
                <c:pt idx="132">
                  <c:v>3.7</c:v>
                </c:pt>
                <c:pt idx="133">
                  <c:v>3.7</c:v>
                </c:pt>
                <c:pt idx="134">
                  <c:v>3.9</c:v>
                </c:pt>
                <c:pt idx="135">
                  <c:v>4</c:v>
                </c:pt>
                <c:pt idx="136">
                  <c:v>3.9</c:v>
                </c:pt>
                <c:pt idx="137">
                  <c:v>4.0999999999999996</c:v>
                </c:pt>
                <c:pt idx="138">
                  <c:v>3.8</c:v>
                </c:pt>
                <c:pt idx="139">
                  <c:v>3.9</c:v>
                </c:pt>
                <c:pt idx="140">
                  <c:v>4.0999999999999996</c:v>
                </c:pt>
                <c:pt idx="141">
                  <c:v>4.0999999999999996</c:v>
                </c:pt>
                <c:pt idx="142">
                  <c:v>4.0999999999999996</c:v>
                </c:pt>
                <c:pt idx="143">
                  <c:v>4.3</c:v>
                </c:pt>
                <c:pt idx="144">
                  <c:v>4.2</c:v>
                </c:pt>
                <c:pt idx="145">
                  <c:v>4.3</c:v>
                </c:pt>
                <c:pt idx="146">
                  <c:v>4.0999999999999996</c:v>
                </c:pt>
                <c:pt idx="147">
                  <c:v>4.0999999999999996</c:v>
                </c:pt>
                <c:pt idx="148">
                  <c:v>4.2</c:v>
                </c:pt>
                <c:pt idx="149">
                  <c:v>4.2</c:v>
                </c:pt>
                <c:pt idx="150">
                  <c:v>4.3</c:v>
                </c:pt>
                <c:pt idx="151">
                  <c:v>4.3</c:v>
                </c:pt>
                <c:pt idx="152">
                  <c:v>4.4000000000000004</c:v>
                </c:pt>
                <c:pt idx="153">
                  <c:v>4.5</c:v>
                </c:pt>
                <c:pt idx="154">
                  <c:v>4.5</c:v>
                </c:pt>
                <c:pt idx="155">
                  <c:v>4.5</c:v>
                </c:pt>
                <c:pt idx="156">
                  <c:v>4.5</c:v>
                </c:pt>
                <c:pt idx="157">
                  <c:v>4.5</c:v>
                </c:pt>
                <c:pt idx="158">
                  <c:v>4.5</c:v>
                </c:pt>
                <c:pt idx="159">
                  <c:v>4.4000000000000004</c:v>
                </c:pt>
                <c:pt idx="160">
                  <c:v>4.2</c:v>
                </c:pt>
                <c:pt idx="161">
                  <c:v>4.5</c:v>
                </c:pt>
                <c:pt idx="162">
                  <c:v>4.7</c:v>
                </c:pt>
                <c:pt idx="163">
                  <c:v>4.7</c:v>
                </c:pt>
                <c:pt idx="164">
                  <c:v>4.5999999999999996</c:v>
                </c:pt>
                <c:pt idx="165">
                  <c:v>4.7</c:v>
                </c:pt>
                <c:pt idx="166">
                  <c:v>4.7</c:v>
                </c:pt>
                <c:pt idx="167">
                  <c:v>4.7</c:v>
                </c:pt>
                <c:pt idx="168">
                  <c:v>4.8</c:v>
                </c:pt>
                <c:pt idx="169">
                  <c:v>4.9000000000000004</c:v>
                </c:pt>
                <c:pt idx="170">
                  <c:v>5</c:v>
                </c:pt>
                <c:pt idx="171">
                  <c:v>5.0999999999999996</c:v>
                </c:pt>
                <c:pt idx="172">
                  <c:v>5.0999999999999996</c:v>
                </c:pt>
                <c:pt idx="173">
                  <c:v>5.0999999999999996</c:v>
                </c:pt>
                <c:pt idx="174">
                  <c:v>5</c:v>
                </c:pt>
                <c:pt idx="175">
                  <c:v>5.2</c:v>
                </c:pt>
                <c:pt idx="176">
                  <c:v>5.0999999999999996</c:v>
                </c:pt>
                <c:pt idx="177">
                  <c:v>5.0999999999999996</c:v>
                </c:pt>
                <c:pt idx="178">
                  <c:v>5.0999999999999996</c:v>
                </c:pt>
                <c:pt idx="179">
                  <c:v>5</c:v>
                </c:pt>
                <c:pt idx="180">
                  <c:v>5</c:v>
                </c:pt>
                <c:pt idx="181">
                  <c:v>5.2</c:v>
                </c:pt>
                <c:pt idx="182">
                  <c:v>5.2</c:v>
                </c:pt>
                <c:pt idx="183">
                  <c:v>5.2</c:v>
                </c:pt>
                <c:pt idx="184">
                  <c:v>5.4</c:v>
                </c:pt>
                <c:pt idx="185">
                  <c:v>5.4</c:v>
                </c:pt>
                <c:pt idx="186">
                  <c:v>5.5</c:v>
                </c:pt>
                <c:pt idx="187">
                  <c:v>5.2</c:v>
                </c:pt>
                <c:pt idx="188">
                  <c:v>5.0999999999999996</c:v>
                </c:pt>
                <c:pt idx="189">
                  <c:v>5</c:v>
                </c:pt>
                <c:pt idx="190">
                  <c:v>4.8</c:v>
                </c:pt>
                <c:pt idx="191">
                  <c:v>4.5999999999999996</c:v>
                </c:pt>
                <c:pt idx="192">
                  <c:v>4.3</c:v>
                </c:pt>
                <c:pt idx="193">
                  <c:v>4.4000000000000004</c:v>
                </c:pt>
                <c:pt idx="194">
                  <c:v>4</c:v>
                </c:pt>
                <c:pt idx="195">
                  <c:v>3.8</c:v>
                </c:pt>
                <c:pt idx="196">
                  <c:v>4</c:v>
                </c:pt>
                <c:pt idx="197">
                  <c:v>4.0999999999999996</c:v>
                </c:pt>
                <c:pt idx="198">
                  <c:v>3.9</c:v>
                </c:pt>
                <c:pt idx="199">
                  <c:v>4</c:v>
                </c:pt>
                <c:pt idx="200">
                  <c:v>4</c:v>
                </c:pt>
                <c:pt idx="201">
                  <c:v>3.9</c:v>
                </c:pt>
                <c:pt idx="202">
                  <c:v>3.8</c:v>
                </c:pt>
                <c:pt idx="203">
                  <c:v>4</c:v>
                </c:pt>
                <c:pt idx="204">
                  <c:v>3.9</c:v>
                </c:pt>
                <c:pt idx="205">
                  <c:v>3.7</c:v>
                </c:pt>
                <c:pt idx="206">
                  <c:v>3.8</c:v>
                </c:pt>
                <c:pt idx="207">
                  <c:v>4</c:v>
                </c:pt>
                <c:pt idx="208">
                  <c:v>3.9</c:v>
                </c:pt>
                <c:pt idx="209">
                  <c:v>3.7</c:v>
                </c:pt>
                <c:pt idx="210">
                  <c:v>3.6</c:v>
                </c:pt>
                <c:pt idx="211">
                  <c:v>3.7</c:v>
                </c:pt>
                <c:pt idx="212">
                  <c:v>3.8</c:v>
                </c:pt>
                <c:pt idx="213">
                  <c:v>3.8</c:v>
                </c:pt>
                <c:pt idx="214">
                  <c:v>4</c:v>
                </c:pt>
                <c:pt idx="215">
                  <c:v>4</c:v>
                </c:pt>
                <c:pt idx="216">
                  <c:v>4</c:v>
                </c:pt>
                <c:pt idx="217">
                  <c:v>4</c:v>
                </c:pt>
                <c:pt idx="218">
                  <c:v>4</c:v>
                </c:pt>
                <c:pt idx="219">
                  <c:v>4.0999999999999996</c:v>
                </c:pt>
                <c:pt idx="220">
                  <c:v>4.0999999999999996</c:v>
                </c:pt>
                <c:pt idx="221">
                  <c:v>4.0999999999999996</c:v>
                </c:pt>
                <c:pt idx="222">
                  <c:v>4.0999999999999996</c:v>
                </c:pt>
                <c:pt idx="223">
                  <c:v>4.2</c:v>
                </c:pt>
                <c:pt idx="224">
                  <c:v>4.0999999999999996</c:v>
                </c:pt>
                <c:pt idx="225">
                  <c:v>4.0999999999999996</c:v>
                </c:pt>
                <c:pt idx="226">
                  <c:v>4.0999999999999996</c:v>
                </c:pt>
                <c:pt idx="227">
                  <c:v>4.0999999999999996</c:v>
                </c:pt>
                <c:pt idx="228">
                  <c:v>4.4000000000000004</c:v>
                </c:pt>
                <c:pt idx="229">
                  <c:v>4.4000000000000004</c:v>
                </c:pt>
                <c:pt idx="230">
                  <c:v>4.5</c:v>
                </c:pt>
                <c:pt idx="231">
                  <c:v>4.4000000000000004</c:v>
                </c:pt>
                <c:pt idx="232">
                  <c:v>4.2</c:v>
                </c:pt>
                <c:pt idx="233">
                  <c:v>4.3</c:v>
                </c:pt>
                <c:pt idx="234">
                  <c:v>4.4000000000000004</c:v>
                </c:pt>
                <c:pt idx="235">
                  <c:v>4.3</c:v>
                </c:pt>
                <c:pt idx="236">
                  <c:v>4.5</c:v>
                </c:pt>
                <c:pt idx="237">
                  <c:v>4.5</c:v>
                </c:pt>
                <c:pt idx="238">
                  <c:v>4.5</c:v>
                </c:pt>
                <c:pt idx="239">
                  <c:v>4.5999999999999996</c:v>
                </c:pt>
                <c:pt idx="240">
                  <c:v>4.5</c:v>
                </c:pt>
                <c:pt idx="241">
                  <c:v>4.5</c:v>
                </c:pt>
                <c:pt idx="242">
                  <c:v>4.5</c:v>
                </c:pt>
                <c:pt idx="243">
                  <c:v>4.5999999999999996</c:v>
                </c:pt>
                <c:pt idx="244">
                  <c:v>4.5999999999999996</c:v>
                </c:pt>
                <c:pt idx="245">
                  <c:v>4.8</c:v>
                </c:pt>
                <c:pt idx="246">
                  <c:v>4.9000000000000004</c:v>
                </c:pt>
                <c:pt idx="247">
                  <c:v>4.7</c:v>
                </c:pt>
                <c:pt idx="248">
                  <c:v>4.7</c:v>
                </c:pt>
                <c:pt idx="249">
                  <c:v>4.8</c:v>
                </c:pt>
                <c:pt idx="250">
                  <c:v>4.8</c:v>
                </c:pt>
                <c:pt idx="251">
                  <c:v>5</c:v>
                </c:pt>
                <c:pt idx="252">
                  <c:v>4.9000000000000004</c:v>
                </c:pt>
                <c:pt idx="253">
                  <c:v>4.9000000000000004</c:v>
                </c:pt>
                <c:pt idx="254">
                  <c:v>5.0999999999999996</c:v>
                </c:pt>
                <c:pt idx="255">
                  <c:v>5.0999999999999996</c:v>
                </c:pt>
                <c:pt idx="256">
                  <c:v>5.2</c:v>
                </c:pt>
                <c:pt idx="257">
                  <c:v>5.0999999999999996</c:v>
                </c:pt>
                <c:pt idx="258">
                  <c:v>5.2</c:v>
                </c:pt>
                <c:pt idx="259">
                  <c:v>5.4</c:v>
                </c:pt>
                <c:pt idx="260">
                  <c:v>5.4</c:v>
                </c:pt>
                <c:pt idx="261">
                  <c:v>5.5</c:v>
                </c:pt>
                <c:pt idx="262">
                  <c:v>5.4</c:v>
                </c:pt>
                <c:pt idx="263">
                  <c:v>5.2</c:v>
                </c:pt>
                <c:pt idx="264">
                  <c:v>5.4</c:v>
                </c:pt>
                <c:pt idx="265">
                  <c:v>5.4</c:v>
                </c:pt>
                <c:pt idx="266">
                  <c:v>5.2</c:v>
                </c:pt>
                <c:pt idx="267">
                  <c:v>5.4</c:v>
                </c:pt>
                <c:pt idx="268">
                  <c:v>5.4</c:v>
                </c:pt>
                <c:pt idx="269">
                  <c:v>5.5</c:v>
                </c:pt>
                <c:pt idx="270">
                  <c:v>5.4</c:v>
                </c:pt>
                <c:pt idx="271">
                  <c:v>5.5</c:v>
                </c:pt>
                <c:pt idx="272">
                  <c:v>5.4</c:v>
                </c:pt>
                <c:pt idx="273">
                  <c:v>5.3</c:v>
                </c:pt>
                <c:pt idx="274">
                  <c:v>5.3</c:v>
                </c:pt>
                <c:pt idx="275">
                  <c:v>5.3</c:v>
                </c:pt>
                <c:pt idx="276">
                  <c:v>5.2</c:v>
                </c:pt>
                <c:pt idx="277">
                  <c:v>5.4</c:v>
                </c:pt>
                <c:pt idx="278">
                  <c:v>5.4</c:v>
                </c:pt>
                <c:pt idx="279">
                  <c:v>5.3</c:v>
                </c:pt>
                <c:pt idx="280">
                  <c:v>5.3</c:v>
                </c:pt>
                <c:pt idx="281">
                  <c:v>5.0999999999999996</c:v>
                </c:pt>
                <c:pt idx="282">
                  <c:v>5</c:v>
                </c:pt>
                <c:pt idx="283">
                  <c:v>5</c:v>
                </c:pt>
                <c:pt idx="284">
                  <c:v>4.9000000000000004</c:v>
                </c:pt>
                <c:pt idx="285">
                  <c:v>4.8</c:v>
                </c:pt>
                <c:pt idx="286">
                  <c:v>4.8</c:v>
                </c:pt>
                <c:pt idx="287">
                  <c:v>4.7</c:v>
                </c:pt>
                <c:pt idx="288">
                  <c:v>4.8</c:v>
                </c:pt>
                <c:pt idx="289">
                  <c:v>4.8</c:v>
                </c:pt>
                <c:pt idx="290">
                  <c:v>4.7</c:v>
                </c:pt>
                <c:pt idx="291">
                  <c:v>4.7</c:v>
                </c:pt>
                <c:pt idx="292">
                  <c:v>4.7</c:v>
                </c:pt>
                <c:pt idx="293">
                  <c:v>4.5999999999999996</c:v>
                </c:pt>
                <c:pt idx="294">
                  <c:v>4.7</c:v>
                </c:pt>
                <c:pt idx="295">
                  <c:v>4.7</c:v>
                </c:pt>
                <c:pt idx="296">
                  <c:v>4.5999999999999996</c:v>
                </c:pt>
                <c:pt idx="297">
                  <c:v>4.8</c:v>
                </c:pt>
                <c:pt idx="298">
                  <c:v>4.9000000000000004</c:v>
                </c:pt>
                <c:pt idx="299">
                  <c:v>4.9000000000000004</c:v>
                </c:pt>
                <c:pt idx="300">
                  <c:v>4.7</c:v>
                </c:pt>
                <c:pt idx="301">
                  <c:v>4.7</c:v>
                </c:pt>
                <c:pt idx="302">
                  <c:v>4.5999999999999996</c:v>
                </c:pt>
                <c:pt idx="303">
                  <c:v>4.5999999999999996</c:v>
                </c:pt>
                <c:pt idx="304">
                  <c:v>4.5999999999999996</c:v>
                </c:pt>
                <c:pt idx="305">
                  <c:v>4.5</c:v>
                </c:pt>
                <c:pt idx="306">
                  <c:v>4.4000000000000004</c:v>
                </c:pt>
                <c:pt idx="307">
                  <c:v>4.5</c:v>
                </c:pt>
                <c:pt idx="308">
                  <c:v>4.3</c:v>
                </c:pt>
                <c:pt idx="309">
                  <c:v>4.3</c:v>
                </c:pt>
                <c:pt idx="310">
                  <c:v>4.4000000000000004</c:v>
                </c:pt>
                <c:pt idx="311">
                  <c:v>4.0999999999999996</c:v>
                </c:pt>
                <c:pt idx="312">
                  <c:v>4.0999999999999996</c:v>
                </c:pt>
                <c:pt idx="313">
                  <c:v>4.0999999999999996</c:v>
                </c:pt>
                <c:pt idx="314">
                  <c:v>4</c:v>
                </c:pt>
                <c:pt idx="315">
                  <c:v>3.8</c:v>
                </c:pt>
                <c:pt idx="316">
                  <c:v>3.6</c:v>
                </c:pt>
                <c:pt idx="317">
                  <c:v>3.6</c:v>
                </c:pt>
                <c:pt idx="318">
                  <c:v>3.5</c:v>
                </c:pt>
                <c:pt idx="319">
                  <c:v>3.5</c:v>
                </c:pt>
                <c:pt idx="320">
                  <c:v>3.5</c:v>
                </c:pt>
                <c:pt idx="321">
                  <c:v>3.5</c:v>
                </c:pt>
                <c:pt idx="322">
                  <c:v>3.4</c:v>
                </c:pt>
                <c:pt idx="323">
                  <c:v>3.4</c:v>
                </c:pt>
                <c:pt idx="324">
                  <c:v>3.4</c:v>
                </c:pt>
                <c:pt idx="325">
                  <c:v>3.4</c:v>
                </c:pt>
                <c:pt idx="326">
                  <c:v>3.2</c:v>
                </c:pt>
                <c:pt idx="327">
                  <c:v>3.3</c:v>
                </c:pt>
                <c:pt idx="328">
                  <c:v>3.4</c:v>
                </c:pt>
                <c:pt idx="329">
                  <c:v>3.3</c:v>
                </c:pt>
                <c:pt idx="330">
                  <c:v>3.4</c:v>
                </c:pt>
                <c:pt idx="331">
                  <c:v>3.3</c:v>
                </c:pt>
                <c:pt idx="332">
                  <c:v>3.4</c:v>
                </c:pt>
                <c:pt idx="333">
                  <c:v>3.3</c:v>
                </c:pt>
                <c:pt idx="334">
                  <c:v>3.3</c:v>
                </c:pt>
                <c:pt idx="335">
                  <c:v>3.4</c:v>
                </c:pt>
                <c:pt idx="336">
                  <c:v>3.4</c:v>
                </c:pt>
                <c:pt idx="337">
                  <c:v>3.4</c:v>
                </c:pt>
                <c:pt idx="338">
                  <c:v>3.4</c:v>
                </c:pt>
                <c:pt idx="339">
                  <c:v>3.2</c:v>
                </c:pt>
                <c:pt idx="340">
                  <c:v>3.4</c:v>
                </c:pt>
                <c:pt idx="341">
                  <c:v>3.5</c:v>
                </c:pt>
                <c:pt idx="342">
                  <c:v>3.4</c:v>
                </c:pt>
                <c:pt idx="343">
                  <c:v>3.4</c:v>
                </c:pt>
                <c:pt idx="344">
                  <c:v>3.2</c:v>
                </c:pt>
                <c:pt idx="345">
                  <c:v>3.2</c:v>
                </c:pt>
                <c:pt idx="346">
                  <c:v>3.2</c:v>
                </c:pt>
                <c:pt idx="347">
                  <c:v>3.1</c:v>
                </c:pt>
                <c:pt idx="348">
                  <c:v>3.1</c:v>
                </c:pt>
                <c:pt idx="349">
                  <c:v>3</c:v>
                </c:pt>
                <c:pt idx="350">
                  <c:v>3.1</c:v>
                </c:pt>
                <c:pt idx="351">
                  <c:v>3.1</c:v>
                </c:pt>
                <c:pt idx="352">
                  <c:v>3</c:v>
                </c:pt>
                <c:pt idx="353">
                  <c:v>3</c:v>
                </c:pt>
                <c:pt idx="354">
                  <c:v>2.9</c:v>
                </c:pt>
                <c:pt idx="355">
                  <c:v>2.9</c:v>
                </c:pt>
                <c:pt idx="356">
                  <c:v>3</c:v>
                </c:pt>
                <c:pt idx="357">
                  <c:v>3</c:v>
                </c:pt>
                <c:pt idx="358">
                  <c:v>3</c:v>
                </c:pt>
                <c:pt idx="359">
                  <c:v>2.9</c:v>
                </c:pt>
                <c:pt idx="360">
                  <c:v>2.8</c:v>
                </c:pt>
                <c:pt idx="361">
                  <c:v>2.8</c:v>
                </c:pt>
                <c:pt idx="362">
                  <c:v>2.8</c:v>
                </c:pt>
                <c:pt idx="363">
                  <c:v>2.9</c:v>
                </c:pt>
                <c:pt idx="364">
                  <c:v>2.9</c:v>
                </c:pt>
                <c:pt idx="365">
                  <c:v>2.8</c:v>
                </c:pt>
                <c:pt idx="366">
                  <c:v>2.8</c:v>
                </c:pt>
                <c:pt idx="367">
                  <c:v>2.7</c:v>
                </c:pt>
                <c:pt idx="368">
                  <c:v>2.7</c:v>
                </c:pt>
                <c:pt idx="369">
                  <c:v>2.6</c:v>
                </c:pt>
                <c:pt idx="370">
                  <c:v>2.5</c:v>
                </c:pt>
                <c:pt idx="371">
                  <c:v>2.5</c:v>
                </c:pt>
                <c:pt idx="372">
                  <c:v>2.5</c:v>
                </c:pt>
                <c:pt idx="373">
                  <c:v>2.5</c:v>
                </c:pt>
                <c:pt idx="374">
                  <c:v>2.2999999999999998</c:v>
                </c:pt>
                <c:pt idx="375">
                  <c:v>2.2999999999999998</c:v>
                </c:pt>
                <c:pt idx="376">
                  <c:v>2.2999999999999998</c:v>
                </c:pt>
                <c:pt idx="377">
                  <c:v>2.2999999999999998</c:v>
                </c:pt>
                <c:pt idx="378">
                  <c:v>2.2999999999999998</c:v>
                </c:pt>
                <c:pt idx="379">
                  <c:v>2.2999999999999998</c:v>
                </c:pt>
                <c:pt idx="380">
                  <c:v>2.2000000000000002</c:v>
                </c:pt>
                <c:pt idx="381">
                  <c:v>2.2000000000000002</c:v>
                </c:pt>
                <c:pt idx="382">
                  <c:v>2.2000000000000002</c:v>
                </c:pt>
                <c:pt idx="383">
                  <c:v>2.1</c:v>
                </c:pt>
                <c:pt idx="384">
                  <c:v>2.1</c:v>
                </c:pt>
                <c:pt idx="385">
                  <c:v>2.1</c:v>
                </c:pt>
                <c:pt idx="386">
                  <c:v>2.1</c:v>
                </c:pt>
                <c:pt idx="387">
                  <c:v>2.1</c:v>
                </c:pt>
                <c:pt idx="388">
                  <c:v>2</c:v>
                </c:pt>
                <c:pt idx="389">
                  <c:v>2.1</c:v>
                </c:pt>
                <c:pt idx="390">
                  <c:v>2.1</c:v>
                </c:pt>
                <c:pt idx="391">
                  <c:v>2.1</c:v>
                </c:pt>
                <c:pt idx="392">
                  <c:v>2</c:v>
                </c:pt>
                <c:pt idx="393">
                  <c:v>2.1</c:v>
                </c:pt>
                <c:pt idx="394">
                  <c:v>2.1</c:v>
                </c:pt>
                <c:pt idx="395">
                  <c:v>2.1</c:v>
                </c:pt>
                <c:pt idx="396">
                  <c:v>2.1</c:v>
                </c:pt>
                <c:pt idx="397">
                  <c:v>2.1</c:v>
                </c:pt>
                <c:pt idx="398">
                  <c:v>2.1</c:v>
                </c:pt>
                <c:pt idx="399">
                  <c:v>2.2000000000000002</c:v>
                </c:pt>
                <c:pt idx="400">
                  <c:v>2.1</c:v>
                </c:pt>
                <c:pt idx="401">
                  <c:v>2</c:v>
                </c:pt>
                <c:pt idx="402">
                  <c:v>2</c:v>
                </c:pt>
                <c:pt idx="403">
                  <c:v>2</c:v>
                </c:pt>
                <c:pt idx="404">
                  <c:v>2.2000000000000002</c:v>
                </c:pt>
                <c:pt idx="405">
                  <c:v>2.1</c:v>
                </c:pt>
                <c:pt idx="406">
                  <c:v>2</c:v>
                </c:pt>
                <c:pt idx="407">
                  <c:v>2.1</c:v>
                </c:pt>
                <c:pt idx="408">
                  <c:v>2.2000000000000002</c:v>
                </c:pt>
                <c:pt idx="409">
                  <c:v>2.1</c:v>
                </c:pt>
                <c:pt idx="410">
                  <c:v>2.1</c:v>
                </c:pt>
                <c:pt idx="411">
                  <c:v>2</c:v>
                </c:pt>
                <c:pt idx="412">
                  <c:v>2.2000000000000002</c:v>
                </c:pt>
                <c:pt idx="413">
                  <c:v>2.2000000000000002</c:v>
                </c:pt>
                <c:pt idx="414">
                  <c:v>2.1</c:v>
                </c:pt>
                <c:pt idx="415">
                  <c:v>2.2000000000000002</c:v>
                </c:pt>
                <c:pt idx="416">
                  <c:v>2.2000000000000002</c:v>
                </c:pt>
                <c:pt idx="417">
                  <c:v>2.2000000000000002</c:v>
                </c:pt>
                <c:pt idx="418">
                  <c:v>2.2000000000000002</c:v>
                </c:pt>
                <c:pt idx="419">
                  <c:v>2.2000000000000002</c:v>
                </c:pt>
                <c:pt idx="420">
                  <c:v>2.2000000000000002</c:v>
                </c:pt>
                <c:pt idx="421">
                  <c:v>2.2999999999999998</c:v>
                </c:pt>
                <c:pt idx="422">
                  <c:v>2.4</c:v>
                </c:pt>
                <c:pt idx="423">
                  <c:v>2.4</c:v>
                </c:pt>
                <c:pt idx="424">
                  <c:v>2.2999999999999998</c:v>
                </c:pt>
                <c:pt idx="425">
                  <c:v>2.2999999999999998</c:v>
                </c:pt>
                <c:pt idx="426">
                  <c:v>2.4</c:v>
                </c:pt>
                <c:pt idx="427">
                  <c:v>2.4</c:v>
                </c:pt>
                <c:pt idx="428">
                  <c:v>2.4</c:v>
                </c:pt>
                <c:pt idx="429">
                  <c:v>2.5</c:v>
                </c:pt>
                <c:pt idx="430">
                  <c:v>2.6</c:v>
                </c:pt>
                <c:pt idx="431">
                  <c:v>2.5</c:v>
                </c:pt>
                <c:pt idx="432">
                  <c:v>2.4</c:v>
                </c:pt>
                <c:pt idx="433">
                  <c:v>2.5</c:v>
                </c:pt>
                <c:pt idx="434">
                  <c:v>2.5</c:v>
                </c:pt>
                <c:pt idx="435">
                  <c:v>2.6</c:v>
                </c:pt>
                <c:pt idx="436">
                  <c:v>2.7</c:v>
                </c:pt>
                <c:pt idx="437">
                  <c:v>2.7</c:v>
                </c:pt>
                <c:pt idx="438">
                  <c:v>2.7</c:v>
                </c:pt>
                <c:pt idx="439">
                  <c:v>2.7</c:v>
                </c:pt>
                <c:pt idx="440">
                  <c:v>2.7</c:v>
                </c:pt>
                <c:pt idx="441">
                  <c:v>2.7</c:v>
                </c:pt>
                <c:pt idx="442">
                  <c:v>2.8</c:v>
                </c:pt>
                <c:pt idx="443">
                  <c:v>2.8</c:v>
                </c:pt>
                <c:pt idx="444">
                  <c:v>3</c:v>
                </c:pt>
                <c:pt idx="445">
                  <c:v>3.1</c:v>
                </c:pt>
                <c:pt idx="446">
                  <c:v>2.9</c:v>
                </c:pt>
                <c:pt idx="447">
                  <c:v>2.9</c:v>
                </c:pt>
                <c:pt idx="448">
                  <c:v>2.9</c:v>
                </c:pt>
                <c:pt idx="449">
                  <c:v>3</c:v>
                </c:pt>
                <c:pt idx="450">
                  <c:v>2.9</c:v>
                </c:pt>
                <c:pt idx="451">
                  <c:v>2.8</c:v>
                </c:pt>
                <c:pt idx="452">
                  <c:v>2.7</c:v>
                </c:pt>
                <c:pt idx="453">
                  <c:v>2.8</c:v>
                </c:pt>
                <c:pt idx="454">
                  <c:v>2.8</c:v>
                </c:pt>
                <c:pt idx="455">
                  <c:v>2.9</c:v>
                </c:pt>
              </c:numCache>
            </c:numRef>
          </c:val>
          <c:smooth val="0"/>
          <c:extLst>
            <c:ext xmlns:c16="http://schemas.microsoft.com/office/drawing/2014/chart" uri="{C3380CC4-5D6E-409C-BE32-E72D297353CC}">
              <c16:uniqueId val="{00000002-A4DA-47A4-B4FA-24D4A83DCF1E}"/>
            </c:ext>
          </c:extLst>
        </c:ser>
        <c:dLbls>
          <c:showLegendKey val="0"/>
          <c:showVal val="0"/>
          <c:showCatName val="0"/>
          <c:showSerName val="0"/>
          <c:showPercent val="0"/>
          <c:showBubbleSize val="0"/>
        </c:dLbls>
        <c:marker val="1"/>
        <c:smooth val="0"/>
        <c:axId val="1415277984"/>
        <c:axId val="1415291904"/>
      </c:lineChart>
      <c:lineChart>
        <c:grouping val="standard"/>
        <c:varyColors val="0"/>
        <c:ser>
          <c:idx val="3"/>
          <c:order val="3"/>
          <c:tx>
            <c:strRef>
              <c:f>SLIDE_4!$R$1</c:f>
              <c:strCache>
                <c:ptCount val="1"/>
                <c:pt idx="0">
                  <c:v>Reino Unido</c:v>
                </c:pt>
              </c:strCache>
            </c:strRef>
          </c:tx>
          <c:spPr>
            <a:ln w="19050" cap="rnd">
              <a:solidFill>
                <a:srgbClr val="5B9BD5"/>
              </a:solidFill>
              <a:round/>
            </a:ln>
            <a:effectLst/>
          </c:spPr>
          <c:marker>
            <c:symbol val="none"/>
          </c:marker>
          <c:cat>
            <c:numRef>
              <c:f>SLIDE_4!$N$2:$N$903</c:f>
              <c:numCache>
                <c:formatCode>m/d/yyyy</c:formatCode>
                <c:ptCount val="902"/>
                <c:pt idx="0">
                  <c:v>45688</c:v>
                </c:pt>
                <c:pt idx="1">
                  <c:v>45657</c:v>
                </c:pt>
                <c:pt idx="2">
                  <c:v>45625</c:v>
                </c:pt>
                <c:pt idx="3">
                  <c:v>45596</c:v>
                </c:pt>
                <c:pt idx="4">
                  <c:v>45565</c:v>
                </c:pt>
                <c:pt idx="5">
                  <c:v>45534</c:v>
                </c:pt>
                <c:pt idx="6">
                  <c:v>45504</c:v>
                </c:pt>
                <c:pt idx="7">
                  <c:v>45471</c:v>
                </c:pt>
                <c:pt idx="8">
                  <c:v>45443</c:v>
                </c:pt>
                <c:pt idx="9">
                  <c:v>45412</c:v>
                </c:pt>
                <c:pt idx="10">
                  <c:v>45380</c:v>
                </c:pt>
                <c:pt idx="11">
                  <c:v>45351</c:v>
                </c:pt>
                <c:pt idx="12">
                  <c:v>45322</c:v>
                </c:pt>
                <c:pt idx="13">
                  <c:v>45289</c:v>
                </c:pt>
                <c:pt idx="14">
                  <c:v>45260</c:v>
                </c:pt>
                <c:pt idx="15">
                  <c:v>45230</c:v>
                </c:pt>
                <c:pt idx="16">
                  <c:v>45198</c:v>
                </c:pt>
                <c:pt idx="17">
                  <c:v>45169</c:v>
                </c:pt>
                <c:pt idx="18">
                  <c:v>45138</c:v>
                </c:pt>
                <c:pt idx="19">
                  <c:v>45107</c:v>
                </c:pt>
                <c:pt idx="20">
                  <c:v>45077</c:v>
                </c:pt>
                <c:pt idx="21">
                  <c:v>45044</c:v>
                </c:pt>
                <c:pt idx="22">
                  <c:v>45016</c:v>
                </c:pt>
                <c:pt idx="23">
                  <c:v>44985</c:v>
                </c:pt>
                <c:pt idx="24">
                  <c:v>44957</c:v>
                </c:pt>
                <c:pt idx="25">
                  <c:v>44925</c:v>
                </c:pt>
                <c:pt idx="26">
                  <c:v>44895</c:v>
                </c:pt>
                <c:pt idx="27">
                  <c:v>44865</c:v>
                </c:pt>
                <c:pt idx="28">
                  <c:v>44834</c:v>
                </c:pt>
                <c:pt idx="29">
                  <c:v>44804</c:v>
                </c:pt>
                <c:pt idx="30">
                  <c:v>44771</c:v>
                </c:pt>
                <c:pt idx="31">
                  <c:v>44742</c:v>
                </c:pt>
                <c:pt idx="32">
                  <c:v>44712</c:v>
                </c:pt>
                <c:pt idx="33">
                  <c:v>44680</c:v>
                </c:pt>
                <c:pt idx="34">
                  <c:v>44651</c:v>
                </c:pt>
                <c:pt idx="35">
                  <c:v>44620</c:v>
                </c:pt>
                <c:pt idx="36">
                  <c:v>44592</c:v>
                </c:pt>
                <c:pt idx="37">
                  <c:v>44561</c:v>
                </c:pt>
                <c:pt idx="38">
                  <c:v>44530</c:v>
                </c:pt>
                <c:pt idx="39">
                  <c:v>44498</c:v>
                </c:pt>
                <c:pt idx="40">
                  <c:v>44469</c:v>
                </c:pt>
                <c:pt idx="41">
                  <c:v>44439</c:v>
                </c:pt>
                <c:pt idx="42">
                  <c:v>44407</c:v>
                </c:pt>
                <c:pt idx="43">
                  <c:v>44377</c:v>
                </c:pt>
                <c:pt idx="44">
                  <c:v>44347</c:v>
                </c:pt>
                <c:pt idx="45">
                  <c:v>44316</c:v>
                </c:pt>
                <c:pt idx="46">
                  <c:v>44286</c:v>
                </c:pt>
                <c:pt idx="47">
                  <c:v>44253</c:v>
                </c:pt>
                <c:pt idx="48">
                  <c:v>44225</c:v>
                </c:pt>
                <c:pt idx="49">
                  <c:v>44196</c:v>
                </c:pt>
                <c:pt idx="50">
                  <c:v>44165</c:v>
                </c:pt>
                <c:pt idx="51">
                  <c:v>44134</c:v>
                </c:pt>
                <c:pt idx="52">
                  <c:v>44104</c:v>
                </c:pt>
                <c:pt idx="53">
                  <c:v>44074</c:v>
                </c:pt>
                <c:pt idx="54">
                  <c:v>44043</c:v>
                </c:pt>
                <c:pt idx="55">
                  <c:v>44012</c:v>
                </c:pt>
                <c:pt idx="56">
                  <c:v>43980</c:v>
                </c:pt>
                <c:pt idx="57">
                  <c:v>43951</c:v>
                </c:pt>
                <c:pt idx="58">
                  <c:v>43921</c:v>
                </c:pt>
                <c:pt idx="59">
                  <c:v>43889</c:v>
                </c:pt>
                <c:pt idx="60">
                  <c:v>43861</c:v>
                </c:pt>
                <c:pt idx="61">
                  <c:v>43830</c:v>
                </c:pt>
                <c:pt idx="62">
                  <c:v>43798</c:v>
                </c:pt>
                <c:pt idx="63">
                  <c:v>43769</c:v>
                </c:pt>
                <c:pt idx="64">
                  <c:v>43738</c:v>
                </c:pt>
                <c:pt idx="65">
                  <c:v>43707</c:v>
                </c:pt>
                <c:pt idx="66">
                  <c:v>43677</c:v>
                </c:pt>
                <c:pt idx="67">
                  <c:v>43644</c:v>
                </c:pt>
                <c:pt idx="68">
                  <c:v>43616</c:v>
                </c:pt>
                <c:pt idx="69">
                  <c:v>43585</c:v>
                </c:pt>
                <c:pt idx="70">
                  <c:v>43553</c:v>
                </c:pt>
                <c:pt idx="71">
                  <c:v>43524</c:v>
                </c:pt>
                <c:pt idx="72">
                  <c:v>43496</c:v>
                </c:pt>
                <c:pt idx="73">
                  <c:v>43465</c:v>
                </c:pt>
                <c:pt idx="74">
                  <c:v>43434</c:v>
                </c:pt>
                <c:pt idx="75">
                  <c:v>43404</c:v>
                </c:pt>
                <c:pt idx="76">
                  <c:v>43371</c:v>
                </c:pt>
                <c:pt idx="77">
                  <c:v>43343</c:v>
                </c:pt>
                <c:pt idx="78">
                  <c:v>43312</c:v>
                </c:pt>
                <c:pt idx="79">
                  <c:v>43280</c:v>
                </c:pt>
                <c:pt idx="80">
                  <c:v>43251</c:v>
                </c:pt>
                <c:pt idx="81">
                  <c:v>43220</c:v>
                </c:pt>
                <c:pt idx="82">
                  <c:v>43189</c:v>
                </c:pt>
                <c:pt idx="83">
                  <c:v>43159</c:v>
                </c:pt>
                <c:pt idx="84">
                  <c:v>43131</c:v>
                </c:pt>
                <c:pt idx="85">
                  <c:v>43098</c:v>
                </c:pt>
                <c:pt idx="86">
                  <c:v>43069</c:v>
                </c:pt>
                <c:pt idx="87">
                  <c:v>43039</c:v>
                </c:pt>
                <c:pt idx="88">
                  <c:v>43007</c:v>
                </c:pt>
                <c:pt idx="89">
                  <c:v>42978</c:v>
                </c:pt>
                <c:pt idx="90">
                  <c:v>42947</c:v>
                </c:pt>
                <c:pt idx="91">
                  <c:v>42916</c:v>
                </c:pt>
                <c:pt idx="92">
                  <c:v>42886</c:v>
                </c:pt>
                <c:pt idx="93">
                  <c:v>42853</c:v>
                </c:pt>
                <c:pt idx="94">
                  <c:v>42825</c:v>
                </c:pt>
                <c:pt idx="95">
                  <c:v>42794</c:v>
                </c:pt>
                <c:pt idx="96">
                  <c:v>42766</c:v>
                </c:pt>
                <c:pt idx="97">
                  <c:v>42734</c:v>
                </c:pt>
                <c:pt idx="98">
                  <c:v>42704</c:v>
                </c:pt>
                <c:pt idx="99">
                  <c:v>42674</c:v>
                </c:pt>
                <c:pt idx="100">
                  <c:v>42643</c:v>
                </c:pt>
                <c:pt idx="101">
                  <c:v>42613</c:v>
                </c:pt>
                <c:pt idx="102">
                  <c:v>42580</c:v>
                </c:pt>
                <c:pt idx="103">
                  <c:v>42551</c:v>
                </c:pt>
                <c:pt idx="104">
                  <c:v>42521</c:v>
                </c:pt>
                <c:pt idx="105">
                  <c:v>42489</c:v>
                </c:pt>
                <c:pt idx="106">
                  <c:v>42460</c:v>
                </c:pt>
                <c:pt idx="107">
                  <c:v>42429</c:v>
                </c:pt>
                <c:pt idx="108">
                  <c:v>42398</c:v>
                </c:pt>
                <c:pt idx="109">
                  <c:v>42369</c:v>
                </c:pt>
                <c:pt idx="110">
                  <c:v>42338</c:v>
                </c:pt>
                <c:pt idx="111">
                  <c:v>42307</c:v>
                </c:pt>
                <c:pt idx="112">
                  <c:v>42277</c:v>
                </c:pt>
                <c:pt idx="113">
                  <c:v>42247</c:v>
                </c:pt>
                <c:pt idx="114">
                  <c:v>42216</c:v>
                </c:pt>
                <c:pt idx="115">
                  <c:v>42185</c:v>
                </c:pt>
                <c:pt idx="116">
                  <c:v>42153</c:v>
                </c:pt>
                <c:pt idx="117">
                  <c:v>42124</c:v>
                </c:pt>
                <c:pt idx="118">
                  <c:v>42094</c:v>
                </c:pt>
                <c:pt idx="119">
                  <c:v>42062</c:v>
                </c:pt>
                <c:pt idx="120">
                  <c:v>42034</c:v>
                </c:pt>
                <c:pt idx="121">
                  <c:v>42004</c:v>
                </c:pt>
                <c:pt idx="122">
                  <c:v>41971</c:v>
                </c:pt>
                <c:pt idx="123">
                  <c:v>41943</c:v>
                </c:pt>
                <c:pt idx="124">
                  <c:v>41912</c:v>
                </c:pt>
                <c:pt idx="125">
                  <c:v>41880</c:v>
                </c:pt>
                <c:pt idx="126">
                  <c:v>41851</c:v>
                </c:pt>
                <c:pt idx="127">
                  <c:v>41820</c:v>
                </c:pt>
                <c:pt idx="128">
                  <c:v>41789</c:v>
                </c:pt>
                <c:pt idx="129">
                  <c:v>41759</c:v>
                </c:pt>
                <c:pt idx="130">
                  <c:v>41729</c:v>
                </c:pt>
                <c:pt idx="131">
                  <c:v>41698</c:v>
                </c:pt>
                <c:pt idx="132">
                  <c:v>41670</c:v>
                </c:pt>
                <c:pt idx="133">
                  <c:v>41639</c:v>
                </c:pt>
                <c:pt idx="134">
                  <c:v>41607</c:v>
                </c:pt>
                <c:pt idx="135">
                  <c:v>41578</c:v>
                </c:pt>
                <c:pt idx="136">
                  <c:v>41547</c:v>
                </c:pt>
                <c:pt idx="137">
                  <c:v>41516</c:v>
                </c:pt>
                <c:pt idx="138">
                  <c:v>41486</c:v>
                </c:pt>
                <c:pt idx="139">
                  <c:v>41453</c:v>
                </c:pt>
                <c:pt idx="140">
                  <c:v>41425</c:v>
                </c:pt>
                <c:pt idx="141">
                  <c:v>41394</c:v>
                </c:pt>
                <c:pt idx="142">
                  <c:v>41362</c:v>
                </c:pt>
                <c:pt idx="143">
                  <c:v>41333</c:v>
                </c:pt>
                <c:pt idx="144">
                  <c:v>41305</c:v>
                </c:pt>
                <c:pt idx="145">
                  <c:v>41274</c:v>
                </c:pt>
                <c:pt idx="146">
                  <c:v>41243</c:v>
                </c:pt>
                <c:pt idx="147">
                  <c:v>41213</c:v>
                </c:pt>
                <c:pt idx="148">
                  <c:v>41180</c:v>
                </c:pt>
                <c:pt idx="149">
                  <c:v>41152</c:v>
                </c:pt>
                <c:pt idx="150">
                  <c:v>41121</c:v>
                </c:pt>
                <c:pt idx="151">
                  <c:v>41089</c:v>
                </c:pt>
                <c:pt idx="152">
                  <c:v>41060</c:v>
                </c:pt>
                <c:pt idx="153">
                  <c:v>41029</c:v>
                </c:pt>
                <c:pt idx="154">
                  <c:v>40998</c:v>
                </c:pt>
                <c:pt idx="155">
                  <c:v>40968</c:v>
                </c:pt>
                <c:pt idx="156">
                  <c:v>40939</c:v>
                </c:pt>
                <c:pt idx="157">
                  <c:v>40907</c:v>
                </c:pt>
                <c:pt idx="158">
                  <c:v>40877</c:v>
                </c:pt>
                <c:pt idx="159">
                  <c:v>40847</c:v>
                </c:pt>
                <c:pt idx="160">
                  <c:v>40816</c:v>
                </c:pt>
                <c:pt idx="161">
                  <c:v>40786</c:v>
                </c:pt>
                <c:pt idx="162">
                  <c:v>40753</c:v>
                </c:pt>
                <c:pt idx="163">
                  <c:v>40724</c:v>
                </c:pt>
                <c:pt idx="164">
                  <c:v>40694</c:v>
                </c:pt>
                <c:pt idx="165">
                  <c:v>40662</c:v>
                </c:pt>
                <c:pt idx="166">
                  <c:v>40633</c:v>
                </c:pt>
                <c:pt idx="167">
                  <c:v>40602</c:v>
                </c:pt>
                <c:pt idx="168">
                  <c:v>40574</c:v>
                </c:pt>
                <c:pt idx="169">
                  <c:v>40543</c:v>
                </c:pt>
                <c:pt idx="170">
                  <c:v>40512</c:v>
                </c:pt>
                <c:pt idx="171">
                  <c:v>40480</c:v>
                </c:pt>
                <c:pt idx="172">
                  <c:v>40451</c:v>
                </c:pt>
                <c:pt idx="173">
                  <c:v>40421</c:v>
                </c:pt>
                <c:pt idx="174">
                  <c:v>40389</c:v>
                </c:pt>
                <c:pt idx="175">
                  <c:v>40359</c:v>
                </c:pt>
                <c:pt idx="176">
                  <c:v>40329</c:v>
                </c:pt>
                <c:pt idx="177">
                  <c:v>40298</c:v>
                </c:pt>
                <c:pt idx="178">
                  <c:v>40268</c:v>
                </c:pt>
                <c:pt idx="179">
                  <c:v>40235</c:v>
                </c:pt>
                <c:pt idx="180">
                  <c:v>40207</c:v>
                </c:pt>
                <c:pt idx="181">
                  <c:v>40178</c:v>
                </c:pt>
                <c:pt idx="182">
                  <c:v>40147</c:v>
                </c:pt>
                <c:pt idx="183">
                  <c:v>40116</c:v>
                </c:pt>
                <c:pt idx="184">
                  <c:v>40086</c:v>
                </c:pt>
                <c:pt idx="185">
                  <c:v>40056</c:v>
                </c:pt>
                <c:pt idx="186">
                  <c:v>40025</c:v>
                </c:pt>
                <c:pt idx="187">
                  <c:v>39994</c:v>
                </c:pt>
                <c:pt idx="188">
                  <c:v>39962</c:v>
                </c:pt>
                <c:pt idx="189">
                  <c:v>39933</c:v>
                </c:pt>
                <c:pt idx="190">
                  <c:v>39903</c:v>
                </c:pt>
                <c:pt idx="191">
                  <c:v>39871</c:v>
                </c:pt>
                <c:pt idx="192">
                  <c:v>39843</c:v>
                </c:pt>
                <c:pt idx="193">
                  <c:v>39813</c:v>
                </c:pt>
                <c:pt idx="194">
                  <c:v>39780</c:v>
                </c:pt>
                <c:pt idx="195">
                  <c:v>39752</c:v>
                </c:pt>
                <c:pt idx="196">
                  <c:v>39721</c:v>
                </c:pt>
                <c:pt idx="197">
                  <c:v>39689</c:v>
                </c:pt>
                <c:pt idx="198">
                  <c:v>39660</c:v>
                </c:pt>
                <c:pt idx="199">
                  <c:v>39629</c:v>
                </c:pt>
                <c:pt idx="200">
                  <c:v>39598</c:v>
                </c:pt>
                <c:pt idx="201">
                  <c:v>39568</c:v>
                </c:pt>
                <c:pt idx="202">
                  <c:v>39538</c:v>
                </c:pt>
                <c:pt idx="203">
                  <c:v>39507</c:v>
                </c:pt>
                <c:pt idx="204">
                  <c:v>39478</c:v>
                </c:pt>
                <c:pt idx="205">
                  <c:v>39447</c:v>
                </c:pt>
                <c:pt idx="206">
                  <c:v>39416</c:v>
                </c:pt>
                <c:pt idx="207">
                  <c:v>39386</c:v>
                </c:pt>
                <c:pt idx="208">
                  <c:v>39353</c:v>
                </c:pt>
                <c:pt idx="209">
                  <c:v>39325</c:v>
                </c:pt>
                <c:pt idx="210">
                  <c:v>39294</c:v>
                </c:pt>
                <c:pt idx="211">
                  <c:v>39262</c:v>
                </c:pt>
                <c:pt idx="212">
                  <c:v>39233</c:v>
                </c:pt>
                <c:pt idx="213">
                  <c:v>39202</c:v>
                </c:pt>
                <c:pt idx="214">
                  <c:v>39171</c:v>
                </c:pt>
                <c:pt idx="215">
                  <c:v>39141</c:v>
                </c:pt>
                <c:pt idx="216">
                  <c:v>39113</c:v>
                </c:pt>
                <c:pt idx="217">
                  <c:v>39080</c:v>
                </c:pt>
                <c:pt idx="218">
                  <c:v>39051</c:v>
                </c:pt>
                <c:pt idx="219">
                  <c:v>39021</c:v>
                </c:pt>
                <c:pt idx="220">
                  <c:v>38989</c:v>
                </c:pt>
                <c:pt idx="221">
                  <c:v>38960</c:v>
                </c:pt>
                <c:pt idx="222">
                  <c:v>38929</c:v>
                </c:pt>
                <c:pt idx="223">
                  <c:v>38898</c:v>
                </c:pt>
                <c:pt idx="224">
                  <c:v>38868</c:v>
                </c:pt>
                <c:pt idx="225">
                  <c:v>38835</c:v>
                </c:pt>
                <c:pt idx="226">
                  <c:v>38807</c:v>
                </c:pt>
                <c:pt idx="227">
                  <c:v>38776</c:v>
                </c:pt>
                <c:pt idx="228">
                  <c:v>38748</c:v>
                </c:pt>
                <c:pt idx="229">
                  <c:v>38716</c:v>
                </c:pt>
                <c:pt idx="230">
                  <c:v>38686</c:v>
                </c:pt>
                <c:pt idx="231">
                  <c:v>38656</c:v>
                </c:pt>
                <c:pt idx="232">
                  <c:v>38625</c:v>
                </c:pt>
                <c:pt idx="233">
                  <c:v>38595</c:v>
                </c:pt>
                <c:pt idx="234">
                  <c:v>38562</c:v>
                </c:pt>
                <c:pt idx="235">
                  <c:v>38533</c:v>
                </c:pt>
                <c:pt idx="236">
                  <c:v>38503</c:v>
                </c:pt>
                <c:pt idx="237">
                  <c:v>38471</c:v>
                </c:pt>
                <c:pt idx="238">
                  <c:v>38442</c:v>
                </c:pt>
                <c:pt idx="239">
                  <c:v>38411</c:v>
                </c:pt>
                <c:pt idx="240">
                  <c:v>38383</c:v>
                </c:pt>
                <c:pt idx="241">
                  <c:v>38352</c:v>
                </c:pt>
                <c:pt idx="242">
                  <c:v>38321</c:v>
                </c:pt>
                <c:pt idx="243">
                  <c:v>38289</c:v>
                </c:pt>
                <c:pt idx="244">
                  <c:v>38260</c:v>
                </c:pt>
                <c:pt idx="245">
                  <c:v>38230</c:v>
                </c:pt>
                <c:pt idx="246">
                  <c:v>38198</c:v>
                </c:pt>
                <c:pt idx="247">
                  <c:v>38168</c:v>
                </c:pt>
                <c:pt idx="248">
                  <c:v>38138</c:v>
                </c:pt>
                <c:pt idx="249">
                  <c:v>38107</c:v>
                </c:pt>
                <c:pt idx="250">
                  <c:v>38077</c:v>
                </c:pt>
                <c:pt idx="251">
                  <c:v>38044</c:v>
                </c:pt>
                <c:pt idx="252">
                  <c:v>38016</c:v>
                </c:pt>
                <c:pt idx="253">
                  <c:v>37986</c:v>
                </c:pt>
                <c:pt idx="254">
                  <c:v>37953</c:v>
                </c:pt>
                <c:pt idx="255">
                  <c:v>37925</c:v>
                </c:pt>
                <c:pt idx="256">
                  <c:v>37894</c:v>
                </c:pt>
                <c:pt idx="257">
                  <c:v>37862</c:v>
                </c:pt>
                <c:pt idx="258">
                  <c:v>37833</c:v>
                </c:pt>
                <c:pt idx="259">
                  <c:v>37802</c:v>
                </c:pt>
                <c:pt idx="260">
                  <c:v>37771</c:v>
                </c:pt>
                <c:pt idx="261">
                  <c:v>37741</c:v>
                </c:pt>
                <c:pt idx="262">
                  <c:v>37711</c:v>
                </c:pt>
                <c:pt idx="263">
                  <c:v>37680</c:v>
                </c:pt>
                <c:pt idx="264">
                  <c:v>37652</c:v>
                </c:pt>
                <c:pt idx="265">
                  <c:v>37621</c:v>
                </c:pt>
                <c:pt idx="266">
                  <c:v>37589</c:v>
                </c:pt>
                <c:pt idx="267">
                  <c:v>37560</c:v>
                </c:pt>
                <c:pt idx="268">
                  <c:v>37529</c:v>
                </c:pt>
                <c:pt idx="269">
                  <c:v>37498</c:v>
                </c:pt>
                <c:pt idx="270">
                  <c:v>37468</c:v>
                </c:pt>
                <c:pt idx="271">
                  <c:v>37435</c:v>
                </c:pt>
                <c:pt idx="272">
                  <c:v>37407</c:v>
                </c:pt>
                <c:pt idx="273">
                  <c:v>37376</c:v>
                </c:pt>
                <c:pt idx="274">
                  <c:v>37344</c:v>
                </c:pt>
                <c:pt idx="275">
                  <c:v>37315</c:v>
                </c:pt>
                <c:pt idx="276">
                  <c:v>37287</c:v>
                </c:pt>
                <c:pt idx="277">
                  <c:v>37256</c:v>
                </c:pt>
                <c:pt idx="278">
                  <c:v>37225</c:v>
                </c:pt>
                <c:pt idx="279">
                  <c:v>37195</c:v>
                </c:pt>
                <c:pt idx="280">
                  <c:v>37162</c:v>
                </c:pt>
                <c:pt idx="281">
                  <c:v>37134</c:v>
                </c:pt>
                <c:pt idx="282">
                  <c:v>37103</c:v>
                </c:pt>
                <c:pt idx="283">
                  <c:v>37071</c:v>
                </c:pt>
                <c:pt idx="284">
                  <c:v>37042</c:v>
                </c:pt>
                <c:pt idx="285">
                  <c:v>37011</c:v>
                </c:pt>
                <c:pt idx="286">
                  <c:v>36980</c:v>
                </c:pt>
                <c:pt idx="287">
                  <c:v>36950</c:v>
                </c:pt>
                <c:pt idx="288">
                  <c:v>36922</c:v>
                </c:pt>
                <c:pt idx="289">
                  <c:v>36889</c:v>
                </c:pt>
                <c:pt idx="290">
                  <c:v>36860</c:v>
                </c:pt>
                <c:pt idx="291">
                  <c:v>36830</c:v>
                </c:pt>
                <c:pt idx="292">
                  <c:v>36798</c:v>
                </c:pt>
                <c:pt idx="293">
                  <c:v>36769</c:v>
                </c:pt>
                <c:pt idx="294">
                  <c:v>36738</c:v>
                </c:pt>
                <c:pt idx="295">
                  <c:v>36707</c:v>
                </c:pt>
                <c:pt idx="296">
                  <c:v>36677</c:v>
                </c:pt>
                <c:pt idx="297">
                  <c:v>36644</c:v>
                </c:pt>
                <c:pt idx="298">
                  <c:v>36616</c:v>
                </c:pt>
                <c:pt idx="299">
                  <c:v>36585</c:v>
                </c:pt>
                <c:pt idx="300">
                  <c:v>36556</c:v>
                </c:pt>
                <c:pt idx="301">
                  <c:v>36525</c:v>
                </c:pt>
                <c:pt idx="302">
                  <c:v>36494</c:v>
                </c:pt>
                <c:pt idx="303">
                  <c:v>36462</c:v>
                </c:pt>
                <c:pt idx="304">
                  <c:v>36433</c:v>
                </c:pt>
                <c:pt idx="305">
                  <c:v>36403</c:v>
                </c:pt>
                <c:pt idx="306">
                  <c:v>36371</c:v>
                </c:pt>
                <c:pt idx="307">
                  <c:v>36341</c:v>
                </c:pt>
                <c:pt idx="308">
                  <c:v>36311</c:v>
                </c:pt>
                <c:pt idx="309">
                  <c:v>36280</c:v>
                </c:pt>
                <c:pt idx="310">
                  <c:v>36250</c:v>
                </c:pt>
                <c:pt idx="311">
                  <c:v>36217</c:v>
                </c:pt>
                <c:pt idx="312">
                  <c:v>36189</c:v>
                </c:pt>
                <c:pt idx="313">
                  <c:v>36160</c:v>
                </c:pt>
                <c:pt idx="314">
                  <c:v>36129</c:v>
                </c:pt>
                <c:pt idx="315">
                  <c:v>36098</c:v>
                </c:pt>
                <c:pt idx="316">
                  <c:v>36068</c:v>
                </c:pt>
                <c:pt idx="317">
                  <c:v>36038</c:v>
                </c:pt>
                <c:pt idx="318">
                  <c:v>36007</c:v>
                </c:pt>
                <c:pt idx="319">
                  <c:v>35976</c:v>
                </c:pt>
                <c:pt idx="320">
                  <c:v>35944</c:v>
                </c:pt>
                <c:pt idx="321">
                  <c:v>35915</c:v>
                </c:pt>
                <c:pt idx="322">
                  <c:v>35885</c:v>
                </c:pt>
                <c:pt idx="323">
                  <c:v>35853</c:v>
                </c:pt>
                <c:pt idx="324">
                  <c:v>35825</c:v>
                </c:pt>
                <c:pt idx="325">
                  <c:v>35795</c:v>
                </c:pt>
                <c:pt idx="326">
                  <c:v>35762</c:v>
                </c:pt>
                <c:pt idx="327">
                  <c:v>35734</c:v>
                </c:pt>
                <c:pt idx="328">
                  <c:v>35703</c:v>
                </c:pt>
                <c:pt idx="329">
                  <c:v>35671</c:v>
                </c:pt>
                <c:pt idx="330">
                  <c:v>35642</c:v>
                </c:pt>
                <c:pt idx="331">
                  <c:v>35611</c:v>
                </c:pt>
                <c:pt idx="332">
                  <c:v>35580</c:v>
                </c:pt>
                <c:pt idx="333">
                  <c:v>35550</c:v>
                </c:pt>
                <c:pt idx="334">
                  <c:v>35520</c:v>
                </c:pt>
                <c:pt idx="335">
                  <c:v>35489</c:v>
                </c:pt>
                <c:pt idx="336">
                  <c:v>35461</c:v>
                </c:pt>
                <c:pt idx="337">
                  <c:v>35430</c:v>
                </c:pt>
                <c:pt idx="338">
                  <c:v>35398</c:v>
                </c:pt>
                <c:pt idx="339">
                  <c:v>35369</c:v>
                </c:pt>
                <c:pt idx="340">
                  <c:v>35338</c:v>
                </c:pt>
                <c:pt idx="341">
                  <c:v>35307</c:v>
                </c:pt>
                <c:pt idx="342">
                  <c:v>35277</c:v>
                </c:pt>
                <c:pt idx="343">
                  <c:v>35244</c:v>
                </c:pt>
                <c:pt idx="344">
                  <c:v>35216</c:v>
                </c:pt>
                <c:pt idx="345">
                  <c:v>35185</c:v>
                </c:pt>
                <c:pt idx="346">
                  <c:v>35153</c:v>
                </c:pt>
                <c:pt idx="347">
                  <c:v>35124</c:v>
                </c:pt>
                <c:pt idx="348">
                  <c:v>35095</c:v>
                </c:pt>
                <c:pt idx="349">
                  <c:v>35062</c:v>
                </c:pt>
                <c:pt idx="350">
                  <c:v>35033</c:v>
                </c:pt>
                <c:pt idx="351">
                  <c:v>35003</c:v>
                </c:pt>
                <c:pt idx="352">
                  <c:v>34971</c:v>
                </c:pt>
                <c:pt idx="353">
                  <c:v>34942</c:v>
                </c:pt>
                <c:pt idx="354">
                  <c:v>34911</c:v>
                </c:pt>
                <c:pt idx="355">
                  <c:v>34880</c:v>
                </c:pt>
                <c:pt idx="356">
                  <c:v>34850</c:v>
                </c:pt>
                <c:pt idx="357">
                  <c:v>34817</c:v>
                </c:pt>
                <c:pt idx="358">
                  <c:v>34789</c:v>
                </c:pt>
                <c:pt idx="359">
                  <c:v>34758</c:v>
                </c:pt>
                <c:pt idx="360">
                  <c:v>34730</c:v>
                </c:pt>
                <c:pt idx="361">
                  <c:v>34698</c:v>
                </c:pt>
                <c:pt idx="362">
                  <c:v>34668</c:v>
                </c:pt>
                <c:pt idx="363">
                  <c:v>34638</c:v>
                </c:pt>
                <c:pt idx="364">
                  <c:v>34607</c:v>
                </c:pt>
                <c:pt idx="365">
                  <c:v>34577</c:v>
                </c:pt>
                <c:pt idx="366">
                  <c:v>34544</c:v>
                </c:pt>
                <c:pt idx="367">
                  <c:v>34515</c:v>
                </c:pt>
                <c:pt idx="368">
                  <c:v>34485</c:v>
                </c:pt>
                <c:pt idx="369">
                  <c:v>34453</c:v>
                </c:pt>
                <c:pt idx="370">
                  <c:v>34424</c:v>
                </c:pt>
                <c:pt idx="371">
                  <c:v>34393</c:v>
                </c:pt>
                <c:pt idx="372">
                  <c:v>34365</c:v>
                </c:pt>
                <c:pt idx="373">
                  <c:v>34334</c:v>
                </c:pt>
                <c:pt idx="374">
                  <c:v>34303</c:v>
                </c:pt>
                <c:pt idx="375">
                  <c:v>34271</c:v>
                </c:pt>
                <c:pt idx="376">
                  <c:v>34242</c:v>
                </c:pt>
                <c:pt idx="377">
                  <c:v>34212</c:v>
                </c:pt>
                <c:pt idx="378">
                  <c:v>34180</c:v>
                </c:pt>
                <c:pt idx="379">
                  <c:v>34150</c:v>
                </c:pt>
                <c:pt idx="380">
                  <c:v>34120</c:v>
                </c:pt>
                <c:pt idx="381">
                  <c:v>34089</c:v>
                </c:pt>
                <c:pt idx="382">
                  <c:v>34059</c:v>
                </c:pt>
                <c:pt idx="383">
                  <c:v>34026</c:v>
                </c:pt>
                <c:pt idx="384">
                  <c:v>33998</c:v>
                </c:pt>
                <c:pt idx="385">
                  <c:v>33969</c:v>
                </c:pt>
                <c:pt idx="386">
                  <c:v>33938</c:v>
                </c:pt>
                <c:pt idx="387">
                  <c:v>33907</c:v>
                </c:pt>
                <c:pt idx="388">
                  <c:v>33877</c:v>
                </c:pt>
                <c:pt idx="389">
                  <c:v>33847</c:v>
                </c:pt>
                <c:pt idx="390">
                  <c:v>33816</c:v>
                </c:pt>
                <c:pt idx="391">
                  <c:v>33785</c:v>
                </c:pt>
                <c:pt idx="392">
                  <c:v>33753</c:v>
                </c:pt>
                <c:pt idx="393">
                  <c:v>33724</c:v>
                </c:pt>
                <c:pt idx="394">
                  <c:v>33694</c:v>
                </c:pt>
                <c:pt idx="395">
                  <c:v>33662</c:v>
                </c:pt>
                <c:pt idx="396">
                  <c:v>33634</c:v>
                </c:pt>
                <c:pt idx="397">
                  <c:v>33603</c:v>
                </c:pt>
                <c:pt idx="398">
                  <c:v>33571</c:v>
                </c:pt>
                <c:pt idx="399">
                  <c:v>33542</c:v>
                </c:pt>
                <c:pt idx="400">
                  <c:v>33511</c:v>
                </c:pt>
                <c:pt idx="401">
                  <c:v>33480</c:v>
                </c:pt>
                <c:pt idx="402">
                  <c:v>33450</c:v>
                </c:pt>
                <c:pt idx="403">
                  <c:v>33417</c:v>
                </c:pt>
                <c:pt idx="404">
                  <c:v>33389</c:v>
                </c:pt>
                <c:pt idx="405">
                  <c:v>33358</c:v>
                </c:pt>
                <c:pt idx="406">
                  <c:v>33326</c:v>
                </c:pt>
                <c:pt idx="407">
                  <c:v>33297</c:v>
                </c:pt>
                <c:pt idx="408">
                  <c:v>33269</c:v>
                </c:pt>
                <c:pt idx="409">
                  <c:v>33238</c:v>
                </c:pt>
                <c:pt idx="410">
                  <c:v>33207</c:v>
                </c:pt>
                <c:pt idx="411">
                  <c:v>33177</c:v>
                </c:pt>
                <c:pt idx="412">
                  <c:v>33144</c:v>
                </c:pt>
                <c:pt idx="413">
                  <c:v>33116</c:v>
                </c:pt>
                <c:pt idx="414">
                  <c:v>33085</c:v>
                </c:pt>
                <c:pt idx="415">
                  <c:v>33053</c:v>
                </c:pt>
                <c:pt idx="416">
                  <c:v>33024</c:v>
                </c:pt>
                <c:pt idx="417">
                  <c:v>32993</c:v>
                </c:pt>
                <c:pt idx="418">
                  <c:v>32962</c:v>
                </c:pt>
                <c:pt idx="419">
                  <c:v>32932</c:v>
                </c:pt>
                <c:pt idx="420">
                  <c:v>32904</c:v>
                </c:pt>
                <c:pt idx="421">
                  <c:v>32871</c:v>
                </c:pt>
                <c:pt idx="422">
                  <c:v>32842</c:v>
                </c:pt>
                <c:pt idx="423">
                  <c:v>32812</c:v>
                </c:pt>
                <c:pt idx="424">
                  <c:v>32780</c:v>
                </c:pt>
                <c:pt idx="425">
                  <c:v>32751</c:v>
                </c:pt>
                <c:pt idx="426">
                  <c:v>32720</c:v>
                </c:pt>
                <c:pt idx="427">
                  <c:v>32689</c:v>
                </c:pt>
                <c:pt idx="428">
                  <c:v>32659</c:v>
                </c:pt>
                <c:pt idx="429">
                  <c:v>32626</c:v>
                </c:pt>
                <c:pt idx="430">
                  <c:v>32598</c:v>
                </c:pt>
                <c:pt idx="431">
                  <c:v>32567</c:v>
                </c:pt>
                <c:pt idx="432">
                  <c:v>32539</c:v>
                </c:pt>
                <c:pt idx="433">
                  <c:v>32507</c:v>
                </c:pt>
                <c:pt idx="434">
                  <c:v>32477</c:v>
                </c:pt>
                <c:pt idx="435">
                  <c:v>32447</c:v>
                </c:pt>
                <c:pt idx="436">
                  <c:v>32416</c:v>
                </c:pt>
                <c:pt idx="437">
                  <c:v>32386</c:v>
                </c:pt>
                <c:pt idx="438">
                  <c:v>32353</c:v>
                </c:pt>
                <c:pt idx="439">
                  <c:v>32324</c:v>
                </c:pt>
                <c:pt idx="440">
                  <c:v>32294</c:v>
                </c:pt>
                <c:pt idx="441">
                  <c:v>32262</c:v>
                </c:pt>
                <c:pt idx="442">
                  <c:v>32233</c:v>
                </c:pt>
                <c:pt idx="443">
                  <c:v>32202</c:v>
                </c:pt>
                <c:pt idx="444">
                  <c:v>32171</c:v>
                </c:pt>
                <c:pt idx="445">
                  <c:v>32142</c:v>
                </c:pt>
                <c:pt idx="446">
                  <c:v>32111</c:v>
                </c:pt>
                <c:pt idx="447">
                  <c:v>32080</c:v>
                </c:pt>
                <c:pt idx="448">
                  <c:v>32050</c:v>
                </c:pt>
                <c:pt idx="449">
                  <c:v>32020</c:v>
                </c:pt>
                <c:pt idx="450">
                  <c:v>31989</c:v>
                </c:pt>
                <c:pt idx="451">
                  <c:v>31958</c:v>
                </c:pt>
                <c:pt idx="452">
                  <c:v>31926</c:v>
                </c:pt>
                <c:pt idx="453">
                  <c:v>31897</c:v>
                </c:pt>
                <c:pt idx="454">
                  <c:v>31867</c:v>
                </c:pt>
                <c:pt idx="455">
                  <c:v>31835</c:v>
                </c:pt>
              </c:numCache>
            </c:numRef>
          </c:cat>
          <c:val>
            <c:numRef>
              <c:f>SLIDE_4!$R$2:$R$903</c:f>
              <c:numCache>
                <c:formatCode>General</c:formatCode>
                <c:ptCount val="902"/>
                <c:pt idx="1">
                  <c:v>4.4000000000000004</c:v>
                </c:pt>
                <c:pt idx="2">
                  <c:v>4.4000000000000004</c:v>
                </c:pt>
                <c:pt idx="3">
                  <c:v>4.3</c:v>
                </c:pt>
                <c:pt idx="4">
                  <c:v>4.3</c:v>
                </c:pt>
                <c:pt idx="5">
                  <c:v>4.0999999999999996</c:v>
                </c:pt>
                <c:pt idx="6">
                  <c:v>4.2</c:v>
                </c:pt>
                <c:pt idx="7">
                  <c:v>4.2</c:v>
                </c:pt>
                <c:pt idx="8">
                  <c:v>4.4000000000000004</c:v>
                </c:pt>
                <c:pt idx="9">
                  <c:v>4.4000000000000004</c:v>
                </c:pt>
                <c:pt idx="10">
                  <c:v>4.3</c:v>
                </c:pt>
                <c:pt idx="11">
                  <c:v>4.2</c:v>
                </c:pt>
                <c:pt idx="12">
                  <c:v>4.0999999999999996</c:v>
                </c:pt>
                <c:pt idx="13">
                  <c:v>3.9</c:v>
                </c:pt>
                <c:pt idx="14">
                  <c:v>4</c:v>
                </c:pt>
                <c:pt idx="15">
                  <c:v>4</c:v>
                </c:pt>
                <c:pt idx="16">
                  <c:v>4.0999999999999996</c:v>
                </c:pt>
                <c:pt idx="17">
                  <c:v>4.3</c:v>
                </c:pt>
                <c:pt idx="18">
                  <c:v>4.3</c:v>
                </c:pt>
                <c:pt idx="19">
                  <c:v>4.2</c:v>
                </c:pt>
                <c:pt idx="20">
                  <c:v>4</c:v>
                </c:pt>
                <c:pt idx="21">
                  <c:v>3.9</c:v>
                </c:pt>
                <c:pt idx="22">
                  <c:v>4</c:v>
                </c:pt>
                <c:pt idx="23">
                  <c:v>4</c:v>
                </c:pt>
                <c:pt idx="24">
                  <c:v>3.9</c:v>
                </c:pt>
                <c:pt idx="25">
                  <c:v>3.9</c:v>
                </c:pt>
                <c:pt idx="26">
                  <c:v>3.9</c:v>
                </c:pt>
                <c:pt idx="27">
                  <c:v>3.8</c:v>
                </c:pt>
                <c:pt idx="28">
                  <c:v>3.7</c:v>
                </c:pt>
                <c:pt idx="29">
                  <c:v>3.6</c:v>
                </c:pt>
                <c:pt idx="30">
                  <c:v>3.6</c:v>
                </c:pt>
                <c:pt idx="31">
                  <c:v>3.8</c:v>
                </c:pt>
                <c:pt idx="32">
                  <c:v>3.7</c:v>
                </c:pt>
                <c:pt idx="33">
                  <c:v>3.8</c:v>
                </c:pt>
                <c:pt idx="34">
                  <c:v>3.8</c:v>
                </c:pt>
                <c:pt idx="35">
                  <c:v>3.9</c:v>
                </c:pt>
                <c:pt idx="36">
                  <c:v>4.0999999999999996</c:v>
                </c:pt>
                <c:pt idx="37">
                  <c:v>4.2</c:v>
                </c:pt>
                <c:pt idx="38">
                  <c:v>4.2</c:v>
                </c:pt>
                <c:pt idx="39">
                  <c:v>4.3</c:v>
                </c:pt>
                <c:pt idx="40">
                  <c:v>4.4000000000000004</c:v>
                </c:pt>
                <c:pt idx="41">
                  <c:v>4.5</c:v>
                </c:pt>
                <c:pt idx="42">
                  <c:v>4.5999999999999996</c:v>
                </c:pt>
                <c:pt idx="43">
                  <c:v>4.7</c:v>
                </c:pt>
                <c:pt idx="44">
                  <c:v>4.8</c:v>
                </c:pt>
                <c:pt idx="45">
                  <c:v>4.8</c:v>
                </c:pt>
                <c:pt idx="46">
                  <c:v>4.9000000000000004</c:v>
                </c:pt>
                <c:pt idx="47">
                  <c:v>5</c:v>
                </c:pt>
                <c:pt idx="48">
                  <c:v>5.2</c:v>
                </c:pt>
                <c:pt idx="49">
                  <c:v>5.3</c:v>
                </c:pt>
                <c:pt idx="50">
                  <c:v>5.2</c:v>
                </c:pt>
                <c:pt idx="51">
                  <c:v>5.2</c:v>
                </c:pt>
                <c:pt idx="52">
                  <c:v>5</c:v>
                </c:pt>
                <c:pt idx="53">
                  <c:v>4.5999999999999996</c:v>
                </c:pt>
                <c:pt idx="54">
                  <c:v>4.4000000000000004</c:v>
                </c:pt>
                <c:pt idx="55">
                  <c:v>4.0999999999999996</c:v>
                </c:pt>
                <c:pt idx="56">
                  <c:v>4.0999999999999996</c:v>
                </c:pt>
                <c:pt idx="57">
                  <c:v>4.0999999999999996</c:v>
                </c:pt>
                <c:pt idx="58">
                  <c:v>4.0999999999999996</c:v>
                </c:pt>
                <c:pt idx="59">
                  <c:v>3.9</c:v>
                </c:pt>
                <c:pt idx="60">
                  <c:v>3.9</c:v>
                </c:pt>
                <c:pt idx="61">
                  <c:v>3.7</c:v>
                </c:pt>
                <c:pt idx="62">
                  <c:v>3.8</c:v>
                </c:pt>
                <c:pt idx="63">
                  <c:v>3.8</c:v>
                </c:pt>
                <c:pt idx="64">
                  <c:v>3.9</c:v>
                </c:pt>
                <c:pt idx="65">
                  <c:v>3.9</c:v>
                </c:pt>
                <c:pt idx="66">
                  <c:v>3.9</c:v>
                </c:pt>
                <c:pt idx="67">
                  <c:v>3.9</c:v>
                </c:pt>
                <c:pt idx="68">
                  <c:v>3.8</c:v>
                </c:pt>
                <c:pt idx="69">
                  <c:v>3.8</c:v>
                </c:pt>
                <c:pt idx="70">
                  <c:v>3.8</c:v>
                </c:pt>
                <c:pt idx="71">
                  <c:v>4</c:v>
                </c:pt>
                <c:pt idx="72">
                  <c:v>3.9</c:v>
                </c:pt>
                <c:pt idx="73">
                  <c:v>4</c:v>
                </c:pt>
                <c:pt idx="74">
                  <c:v>4</c:v>
                </c:pt>
                <c:pt idx="75">
                  <c:v>4.0999999999999996</c:v>
                </c:pt>
                <c:pt idx="76">
                  <c:v>4.0999999999999996</c:v>
                </c:pt>
                <c:pt idx="77">
                  <c:v>4</c:v>
                </c:pt>
                <c:pt idx="78">
                  <c:v>4</c:v>
                </c:pt>
                <c:pt idx="79">
                  <c:v>4</c:v>
                </c:pt>
                <c:pt idx="80">
                  <c:v>4.2</c:v>
                </c:pt>
                <c:pt idx="81">
                  <c:v>4.2</c:v>
                </c:pt>
                <c:pt idx="82">
                  <c:v>4.2</c:v>
                </c:pt>
                <c:pt idx="83">
                  <c:v>4.2</c:v>
                </c:pt>
                <c:pt idx="84">
                  <c:v>4.3</c:v>
                </c:pt>
                <c:pt idx="85">
                  <c:v>4.4000000000000004</c:v>
                </c:pt>
                <c:pt idx="86">
                  <c:v>4.3</c:v>
                </c:pt>
                <c:pt idx="87">
                  <c:v>4.2</c:v>
                </c:pt>
                <c:pt idx="88">
                  <c:v>4.3</c:v>
                </c:pt>
                <c:pt idx="89">
                  <c:v>4.3</c:v>
                </c:pt>
                <c:pt idx="90">
                  <c:v>4.3</c:v>
                </c:pt>
                <c:pt idx="91">
                  <c:v>4.4000000000000004</c:v>
                </c:pt>
                <c:pt idx="92">
                  <c:v>4.4000000000000004</c:v>
                </c:pt>
                <c:pt idx="93">
                  <c:v>4.5</c:v>
                </c:pt>
                <c:pt idx="94">
                  <c:v>4.5999999999999996</c:v>
                </c:pt>
                <c:pt idx="95">
                  <c:v>4.5999999999999996</c:v>
                </c:pt>
                <c:pt idx="96">
                  <c:v>4.7</c:v>
                </c:pt>
                <c:pt idx="97">
                  <c:v>4.7</c:v>
                </c:pt>
                <c:pt idx="98">
                  <c:v>4.8</c:v>
                </c:pt>
                <c:pt idx="99">
                  <c:v>4.8</c:v>
                </c:pt>
                <c:pt idx="100">
                  <c:v>4.8</c:v>
                </c:pt>
                <c:pt idx="101">
                  <c:v>5</c:v>
                </c:pt>
                <c:pt idx="102">
                  <c:v>4.9000000000000004</c:v>
                </c:pt>
                <c:pt idx="103">
                  <c:v>4.9000000000000004</c:v>
                </c:pt>
                <c:pt idx="104">
                  <c:v>4.9000000000000004</c:v>
                </c:pt>
                <c:pt idx="105">
                  <c:v>5</c:v>
                </c:pt>
                <c:pt idx="106">
                  <c:v>5.0999999999999996</c:v>
                </c:pt>
                <c:pt idx="107">
                  <c:v>5.0999999999999996</c:v>
                </c:pt>
                <c:pt idx="108">
                  <c:v>5.0999999999999996</c:v>
                </c:pt>
                <c:pt idx="109">
                  <c:v>5.0999999999999996</c:v>
                </c:pt>
                <c:pt idx="110">
                  <c:v>5.0999999999999996</c:v>
                </c:pt>
                <c:pt idx="111">
                  <c:v>5.2</c:v>
                </c:pt>
                <c:pt idx="112">
                  <c:v>5.3</c:v>
                </c:pt>
                <c:pt idx="113">
                  <c:v>5.4</c:v>
                </c:pt>
                <c:pt idx="114">
                  <c:v>5.5</c:v>
                </c:pt>
                <c:pt idx="115">
                  <c:v>5.6</c:v>
                </c:pt>
                <c:pt idx="116">
                  <c:v>5.6</c:v>
                </c:pt>
                <c:pt idx="117">
                  <c:v>5.5</c:v>
                </c:pt>
                <c:pt idx="118">
                  <c:v>5.5</c:v>
                </c:pt>
                <c:pt idx="119">
                  <c:v>5.6</c:v>
                </c:pt>
                <c:pt idx="120">
                  <c:v>5.6</c:v>
                </c:pt>
                <c:pt idx="121">
                  <c:v>5.7</c:v>
                </c:pt>
                <c:pt idx="122">
                  <c:v>5.9</c:v>
                </c:pt>
                <c:pt idx="123">
                  <c:v>5.9</c:v>
                </c:pt>
                <c:pt idx="124">
                  <c:v>6</c:v>
                </c:pt>
                <c:pt idx="125">
                  <c:v>6</c:v>
                </c:pt>
                <c:pt idx="126">
                  <c:v>6.1</c:v>
                </c:pt>
                <c:pt idx="127">
                  <c:v>6.3</c:v>
                </c:pt>
                <c:pt idx="128">
                  <c:v>6.4</c:v>
                </c:pt>
                <c:pt idx="129">
                  <c:v>6.6</c:v>
                </c:pt>
                <c:pt idx="130">
                  <c:v>6.7</c:v>
                </c:pt>
                <c:pt idx="131">
                  <c:v>6.9</c:v>
                </c:pt>
                <c:pt idx="132">
                  <c:v>7.1</c:v>
                </c:pt>
                <c:pt idx="133">
                  <c:v>7.2</c:v>
                </c:pt>
                <c:pt idx="134">
                  <c:v>7.2</c:v>
                </c:pt>
                <c:pt idx="135">
                  <c:v>7.4</c:v>
                </c:pt>
                <c:pt idx="136">
                  <c:v>7.6</c:v>
                </c:pt>
                <c:pt idx="137">
                  <c:v>7.7</c:v>
                </c:pt>
                <c:pt idx="138">
                  <c:v>7.7</c:v>
                </c:pt>
                <c:pt idx="139">
                  <c:v>7.7</c:v>
                </c:pt>
                <c:pt idx="140">
                  <c:v>7.7</c:v>
                </c:pt>
                <c:pt idx="141">
                  <c:v>7.8</c:v>
                </c:pt>
                <c:pt idx="142">
                  <c:v>7.8</c:v>
                </c:pt>
                <c:pt idx="143">
                  <c:v>8</c:v>
                </c:pt>
                <c:pt idx="144">
                  <c:v>7.8</c:v>
                </c:pt>
                <c:pt idx="145">
                  <c:v>7.8</c:v>
                </c:pt>
                <c:pt idx="146">
                  <c:v>7.8</c:v>
                </c:pt>
                <c:pt idx="147">
                  <c:v>7.8</c:v>
                </c:pt>
                <c:pt idx="148">
                  <c:v>7.8</c:v>
                </c:pt>
                <c:pt idx="149">
                  <c:v>7.9</c:v>
                </c:pt>
                <c:pt idx="150">
                  <c:v>8</c:v>
                </c:pt>
                <c:pt idx="151">
                  <c:v>8</c:v>
                </c:pt>
                <c:pt idx="152">
                  <c:v>8.1</c:v>
                </c:pt>
                <c:pt idx="153">
                  <c:v>8.1999999999999993</c:v>
                </c:pt>
                <c:pt idx="154">
                  <c:v>8.1999999999999993</c:v>
                </c:pt>
                <c:pt idx="155">
                  <c:v>8.3000000000000007</c:v>
                </c:pt>
                <c:pt idx="156">
                  <c:v>8.3000000000000007</c:v>
                </c:pt>
                <c:pt idx="157">
                  <c:v>8.4</c:v>
                </c:pt>
                <c:pt idx="158">
                  <c:v>8.5</c:v>
                </c:pt>
                <c:pt idx="159">
                  <c:v>8.4</c:v>
                </c:pt>
                <c:pt idx="160">
                  <c:v>8.3000000000000007</c:v>
                </c:pt>
                <c:pt idx="161">
                  <c:v>8.1999999999999993</c:v>
                </c:pt>
                <c:pt idx="162">
                  <c:v>8</c:v>
                </c:pt>
                <c:pt idx="163">
                  <c:v>7.9</c:v>
                </c:pt>
                <c:pt idx="164">
                  <c:v>7.8</c:v>
                </c:pt>
                <c:pt idx="165">
                  <c:v>7.7</c:v>
                </c:pt>
                <c:pt idx="166">
                  <c:v>7.8</c:v>
                </c:pt>
                <c:pt idx="167">
                  <c:v>7.8</c:v>
                </c:pt>
                <c:pt idx="168">
                  <c:v>7.9</c:v>
                </c:pt>
                <c:pt idx="169">
                  <c:v>7.9</c:v>
                </c:pt>
                <c:pt idx="170">
                  <c:v>7.9</c:v>
                </c:pt>
                <c:pt idx="171">
                  <c:v>7.9</c:v>
                </c:pt>
                <c:pt idx="172">
                  <c:v>7.8</c:v>
                </c:pt>
                <c:pt idx="173">
                  <c:v>7.8</c:v>
                </c:pt>
                <c:pt idx="174">
                  <c:v>7.8</c:v>
                </c:pt>
                <c:pt idx="175">
                  <c:v>7.9</c:v>
                </c:pt>
                <c:pt idx="176">
                  <c:v>7.9</c:v>
                </c:pt>
                <c:pt idx="177">
                  <c:v>8</c:v>
                </c:pt>
                <c:pt idx="178">
                  <c:v>8</c:v>
                </c:pt>
                <c:pt idx="179">
                  <c:v>7.9</c:v>
                </c:pt>
                <c:pt idx="180">
                  <c:v>7.7</c:v>
                </c:pt>
                <c:pt idx="181">
                  <c:v>7.8</c:v>
                </c:pt>
                <c:pt idx="182">
                  <c:v>7.8</c:v>
                </c:pt>
                <c:pt idx="183">
                  <c:v>7.9</c:v>
                </c:pt>
                <c:pt idx="184">
                  <c:v>7.8</c:v>
                </c:pt>
                <c:pt idx="185">
                  <c:v>7.9</c:v>
                </c:pt>
                <c:pt idx="186">
                  <c:v>7.9</c:v>
                </c:pt>
                <c:pt idx="187">
                  <c:v>7.8</c:v>
                </c:pt>
                <c:pt idx="188">
                  <c:v>7.6</c:v>
                </c:pt>
                <c:pt idx="189">
                  <c:v>7.3</c:v>
                </c:pt>
                <c:pt idx="190">
                  <c:v>7.1</c:v>
                </c:pt>
                <c:pt idx="191">
                  <c:v>6.7</c:v>
                </c:pt>
                <c:pt idx="192">
                  <c:v>6.5</c:v>
                </c:pt>
                <c:pt idx="193">
                  <c:v>6.4</c:v>
                </c:pt>
                <c:pt idx="194">
                  <c:v>6.2</c:v>
                </c:pt>
                <c:pt idx="195">
                  <c:v>6</c:v>
                </c:pt>
                <c:pt idx="196">
                  <c:v>5.9</c:v>
                </c:pt>
                <c:pt idx="197">
                  <c:v>5.7</c:v>
                </c:pt>
                <c:pt idx="198">
                  <c:v>5.5</c:v>
                </c:pt>
                <c:pt idx="199">
                  <c:v>5.4</c:v>
                </c:pt>
                <c:pt idx="200">
                  <c:v>5.2</c:v>
                </c:pt>
                <c:pt idx="201">
                  <c:v>5.3</c:v>
                </c:pt>
                <c:pt idx="202">
                  <c:v>5.2</c:v>
                </c:pt>
                <c:pt idx="203">
                  <c:v>5.2</c:v>
                </c:pt>
                <c:pt idx="204">
                  <c:v>5.2</c:v>
                </c:pt>
                <c:pt idx="205">
                  <c:v>5.2</c:v>
                </c:pt>
                <c:pt idx="206">
                  <c:v>5.2</c:v>
                </c:pt>
                <c:pt idx="207">
                  <c:v>5.2</c:v>
                </c:pt>
                <c:pt idx="208">
                  <c:v>5.3</c:v>
                </c:pt>
                <c:pt idx="209">
                  <c:v>5.3</c:v>
                </c:pt>
                <c:pt idx="210">
                  <c:v>5.3</c:v>
                </c:pt>
                <c:pt idx="211">
                  <c:v>5.4</c:v>
                </c:pt>
                <c:pt idx="212">
                  <c:v>5.4</c:v>
                </c:pt>
                <c:pt idx="213">
                  <c:v>5.5</c:v>
                </c:pt>
                <c:pt idx="214">
                  <c:v>5.5</c:v>
                </c:pt>
                <c:pt idx="215">
                  <c:v>5.5</c:v>
                </c:pt>
                <c:pt idx="216">
                  <c:v>5.5</c:v>
                </c:pt>
                <c:pt idx="217">
                  <c:v>5.5</c:v>
                </c:pt>
                <c:pt idx="218">
                  <c:v>5.4</c:v>
                </c:pt>
                <c:pt idx="219">
                  <c:v>5.5</c:v>
                </c:pt>
                <c:pt idx="220">
                  <c:v>5.5</c:v>
                </c:pt>
                <c:pt idx="221">
                  <c:v>5.5</c:v>
                </c:pt>
                <c:pt idx="222">
                  <c:v>5.5</c:v>
                </c:pt>
                <c:pt idx="223">
                  <c:v>5.5</c:v>
                </c:pt>
                <c:pt idx="224">
                  <c:v>5.4</c:v>
                </c:pt>
                <c:pt idx="225">
                  <c:v>5.3</c:v>
                </c:pt>
                <c:pt idx="226">
                  <c:v>5.2</c:v>
                </c:pt>
                <c:pt idx="227">
                  <c:v>5.2</c:v>
                </c:pt>
                <c:pt idx="228">
                  <c:v>5.0999999999999996</c:v>
                </c:pt>
                <c:pt idx="229">
                  <c:v>5.0999999999999996</c:v>
                </c:pt>
                <c:pt idx="230">
                  <c:v>5.0999999999999996</c:v>
                </c:pt>
                <c:pt idx="231">
                  <c:v>4.9000000000000004</c:v>
                </c:pt>
                <c:pt idx="232">
                  <c:v>4.7</c:v>
                </c:pt>
                <c:pt idx="233">
                  <c:v>4.7</c:v>
                </c:pt>
                <c:pt idx="234">
                  <c:v>4.7</c:v>
                </c:pt>
                <c:pt idx="235">
                  <c:v>4.8</c:v>
                </c:pt>
                <c:pt idx="236">
                  <c:v>4.8</c:v>
                </c:pt>
                <c:pt idx="237">
                  <c:v>4.7</c:v>
                </c:pt>
                <c:pt idx="238">
                  <c:v>4.7</c:v>
                </c:pt>
                <c:pt idx="239">
                  <c:v>4.8</c:v>
                </c:pt>
                <c:pt idx="240">
                  <c:v>4.7</c:v>
                </c:pt>
                <c:pt idx="241">
                  <c:v>4.7</c:v>
                </c:pt>
                <c:pt idx="242">
                  <c:v>4.7</c:v>
                </c:pt>
                <c:pt idx="243">
                  <c:v>4.7</c:v>
                </c:pt>
                <c:pt idx="244">
                  <c:v>4.7</c:v>
                </c:pt>
                <c:pt idx="245">
                  <c:v>4.7</c:v>
                </c:pt>
                <c:pt idx="246">
                  <c:v>4.8</c:v>
                </c:pt>
                <c:pt idx="247">
                  <c:v>4.8</c:v>
                </c:pt>
                <c:pt idx="248">
                  <c:v>4.8</c:v>
                </c:pt>
                <c:pt idx="249">
                  <c:v>4.8</c:v>
                </c:pt>
                <c:pt idx="250">
                  <c:v>4.8</c:v>
                </c:pt>
                <c:pt idx="251">
                  <c:v>4.8</c:v>
                </c:pt>
                <c:pt idx="252">
                  <c:v>4.8</c:v>
                </c:pt>
                <c:pt idx="253">
                  <c:v>4.9000000000000004</c:v>
                </c:pt>
                <c:pt idx="254">
                  <c:v>4.9000000000000004</c:v>
                </c:pt>
                <c:pt idx="255">
                  <c:v>5</c:v>
                </c:pt>
                <c:pt idx="256">
                  <c:v>5</c:v>
                </c:pt>
                <c:pt idx="257">
                  <c:v>5.0999999999999996</c:v>
                </c:pt>
                <c:pt idx="258">
                  <c:v>5.0999999999999996</c:v>
                </c:pt>
                <c:pt idx="259">
                  <c:v>4.9000000000000004</c:v>
                </c:pt>
                <c:pt idx="260">
                  <c:v>5</c:v>
                </c:pt>
                <c:pt idx="261">
                  <c:v>5.0999999999999996</c:v>
                </c:pt>
                <c:pt idx="262">
                  <c:v>5.2</c:v>
                </c:pt>
                <c:pt idx="263">
                  <c:v>5.0999999999999996</c:v>
                </c:pt>
                <c:pt idx="264">
                  <c:v>5</c:v>
                </c:pt>
                <c:pt idx="265">
                  <c:v>5.0999999999999996</c:v>
                </c:pt>
                <c:pt idx="266">
                  <c:v>5.2</c:v>
                </c:pt>
                <c:pt idx="267">
                  <c:v>5.2</c:v>
                </c:pt>
                <c:pt idx="268">
                  <c:v>5.3</c:v>
                </c:pt>
                <c:pt idx="269">
                  <c:v>5.2</c:v>
                </c:pt>
                <c:pt idx="270">
                  <c:v>5.2</c:v>
                </c:pt>
                <c:pt idx="271">
                  <c:v>5.2</c:v>
                </c:pt>
                <c:pt idx="272">
                  <c:v>5.2</c:v>
                </c:pt>
                <c:pt idx="273">
                  <c:v>5.2</c:v>
                </c:pt>
                <c:pt idx="274">
                  <c:v>5.2</c:v>
                </c:pt>
                <c:pt idx="275">
                  <c:v>5.0999999999999996</c:v>
                </c:pt>
                <c:pt idx="276">
                  <c:v>5.2</c:v>
                </c:pt>
                <c:pt idx="277">
                  <c:v>5.2</c:v>
                </c:pt>
                <c:pt idx="278">
                  <c:v>5.0999999999999996</c:v>
                </c:pt>
                <c:pt idx="279">
                  <c:v>5.0999999999999996</c:v>
                </c:pt>
                <c:pt idx="280">
                  <c:v>5.0999999999999996</c:v>
                </c:pt>
                <c:pt idx="281">
                  <c:v>5.0999999999999996</c:v>
                </c:pt>
                <c:pt idx="282">
                  <c:v>5</c:v>
                </c:pt>
                <c:pt idx="283">
                  <c:v>5</c:v>
                </c:pt>
                <c:pt idx="284">
                  <c:v>4.9000000000000004</c:v>
                </c:pt>
                <c:pt idx="285">
                  <c:v>5</c:v>
                </c:pt>
                <c:pt idx="286">
                  <c:v>5.0999999999999996</c:v>
                </c:pt>
                <c:pt idx="287">
                  <c:v>5.2</c:v>
                </c:pt>
                <c:pt idx="288">
                  <c:v>5.2</c:v>
                </c:pt>
                <c:pt idx="289">
                  <c:v>5.2</c:v>
                </c:pt>
                <c:pt idx="290">
                  <c:v>5.3</c:v>
                </c:pt>
                <c:pt idx="291">
                  <c:v>5.4</c:v>
                </c:pt>
                <c:pt idx="292">
                  <c:v>5.3</c:v>
                </c:pt>
                <c:pt idx="293">
                  <c:v>5.3</c:v>
                </c:pt>
                <c:pt idx="294">
                  <c:v>5.3</c:v>
                </c:pt>
                <c:pt idx="295">
                  <c:v>5.5</c:v>
                </c:pt>
                <c:pt idx="296">
                  <c:v>5.6</c:v>
                </c:pt>
                <c:pt idx="297">
                  <c:v>5.7</c:v>
                </c:pt>
                <c:pt idx="298">
                  <c:v>5.8</c:v>
                </c:pt>
                <c:pt idx="299">
                  <c:v>5.8</c:v>
                </c:pt>
                <c:pt idx="300">
                  <c:v>5.9</c:v>
                </c:pt>
                <c:pt idx="301">
                  <c:v>5.8</c:v>
                </c:pt>
                <c:pt idx="302">
                  <c:v>5.8</c:v>
                </c:pt>
                <c:pt idx="303">
                  <c:v>5.8</c:v>
                </c:pt>
                <c:pt idx="304">
                  <c:v>6.2</c:v>
                </c:pt>
                <c:pt idx="305">
                  <c:v>6.2</c:v>
                </c:pt>
                <c:pt idx="306">
                  <c:v>6.1</c:v>
                </c:pt>
                <c:pt idx="307">
                  <c:v>6.2</c:v>
                </c:pt>
                <c:pt idx="308">
                  <c:v>6.2</c:v>
                </c:pt>
                <c:pt idx="309">
                  <c:v>6.2</c:v>
                </c:pt>
                <c:pt idx="310">
                  <c:v>6.3</c:v>
                </c:pt>
                <c:pt idx="311">
                  <c:v>6.3</c:v>
                </c:pt>
                <c:pt idx="312">
                  <c:v>6.3</c:v>
                </c:pt>
                <c:pt idx="313">
                  <c:v>6.3</c:v>
                </c:pt>
                <c:pt idx="314">
                  <c:v>6.3</c:v>
                </c:pt>
                <c:pt idx="315">
                  <c:v>6.4</c:v>
                </c:pt>
                <c:pt idx="316">
                  <c:v>6.4</c:v>
                </c:pt>
                <c:pt idx="317">
                  <c:v>6.4</c:v>
                </c:pt>
                <c:pt idx="318">
                  <c:v>6.5</c:v>
                </c:pt>
                <c:pt idx="319">
                  <c:v>6.6</c:v>
                </c:pt>
                <c:pt idx="320">
                  <c:v>6.7</c:v>
                </c:pt>
                <c:pt idx="321">
                  <c:v>6.8</c:v>
                </c:pt>
                <c:pt idx="322">
                  <c:v>7.1</c:v>
                </c:pt>
                <c:pt idx="323">
                  <c:v>7.3</c:v>
                </c:pt>
                <c:pt idx="324">
                  <c:v>7.2</c:v>
                </c:pt>
                <c:pt idx="325">
                  <c:v>7.2</c:v>
                </c:pt>
                <c:pt idx="326">
                  <c:v>7.2</c:v>
                </c:pt>
                <c:pt idx="327">
                  <c:v>7.3</c:v>
                </c:pt>
                <c:pt idx="328">
                  <c:v>7.5</c:v>
                </c:pt>
                <c:pt idx="329">
                  <c:v>7.7</c:v>
                </c:pt>
                <c:pt idx="330">
                  <c:v>7.8</c:v>
                </c:pt>
                <c:pt idx="331">
                  <c:v>8</c:v>
                </c:pt>
                <c:pt idx="332">
                  <c:v>8.1</c:v>
                </c:pt>
                <c:pt idx="333">
                  <c:v>8.1</c:v>
                </c:pt>
                <c:pt idx="334">
                  <c:v>8.1</c:v>
                </c:pt>
                <c:pt idx="335">
                  <c:v>8.1999999999999993</c:v>
                </c:pt>
                <c:pt idx="336">
                  <c:v>8.3000000000000007</c:v>
                </c:pt>
                <c:pt idx="337">
                  <c:v>8.3000000000000007</c:v>
                </c:pt>
                <c:pt idx="338">
                  <c:v>8.3000000000000007</c:v>
                </c:pt>
                <c:pt idx="339">
                  <c:v>8.1999999999999993</c:v>
                </c:pt>
                <c:pt idx="340">
                  <c:v>8.3000000000000007</c:v>
                </c:pt>
                <c:pt idx="341">
                  <c:v>8.4</c:v>
                </c:pt>
                <c:pt idx="342">
                  <c:v>8.3000000000000007</c:v>
                </c:pt>
                <c:pt idx="343">
                  <c:v>8.6</c:v>
                </c:pt>
                <c:pt idx="344">
                  <c:v>8.6</c:v>
                </c:pt>
                <c:pt idx="345">
                  <c:v>8.6</c:v>
                </c:pt>
                <c:pt idx="346">
                  <c:v>8.6</c:v>
                </c:pt>
                <c:pt idx="347">
                  <c:v>8.6999999999999993</c:v>
                </c:pt>
                <c:pt idx="348">
                  <c:v>8.6999999999999993</c:v>
                </c:pt>
                <c:pt idx="349">
                  <c:v>8.8000000000000007</c:v>
                </c:pt>
                <c:pt idx="350">
                  <c:v>8.8000000000000007</c:v>
                </c:pt>
                <c:pt idx="351">
                  <c:v>8.9</c:v>
                </c:pt>
                <c:pt idx="352">
                  <c:v>8.9</c:v>
                </c:pt>
                <c:pt idx="353">
                  <c:v>8.9</c:v>
                </c:pt>
                <c:pt idx="354">
                  <c:v>9</c:v>
                </c:pt>
                <c:pt idx="355">
                  <c:v>9.1</c:v>
                </c:pt>
                <c:pt idx="356">
                  <c:v>9.3000000000000007</c:v>
                </c:pt>
                <c:pt idx="357">
                  <c:v>9.4</c:v>
                </c:pt>
                <c:pt idx="358">
                  <c:v>9.5</c:v>
                </c:pt>
                <c:pt idx="359">
                  <c:v>9.6</c:v>
                </c:pt>
                <c:pt idx="360">
                  <c:v>9.6999999999999993</c:v>
                </c:pt>
                <c:pt idx="361">
                  <c:v>9.6999999999999993</c:v>
                </c:pt>
                <c:pt idx="362">
                  <c:v>9.8000000000000007</c:v>
                </c:pt>
                <c:pt idx="363">
                  <c:v>9.9</c:v>
                </c:pt>
                <c:pt idx="364">
                  <c:v>10.1</c:v>
                </c:pt>
                <c:pt idx="365">
                  <c:v>10.3</c:v>
                </c:pt>
                <c:pt idx="366">
                  <c:v>10.3</c:v>
                </c:pt>
                <c:pt idx="367">
                  <c:v>10.199999999999999</c:v>
                </c:pt>
                <c:pt idx="368">
                  <c:v>10.3</c:v>
                </c:pt>
                <c:pt idx="369">
                  <c:v>10.199999999999999</c:v>
                </c:pt>
                <c:pt idx="370">
                  <c:v>10.3</c:v>
                </c:pt>
                <c:pt idx="371">
                  <c:v>10.4</c:v>
                </c:pt>
                <c:pt idx="372">
                  <c:v>10.4</c:v>
                </c:pt>
                <c:pt idx="373">
                  <c:v>10.5</c:v>
                </c:pt>
                <c:pt idx="374">
                  <c:v>10.6</c:v>
                </c:pt>
                <c:pt idx="375">
                  <c:v>10.6</c:v>
                </c:pt>
                <c:pt idx="376">
                  <c:v>10.7</c:v>
                </c:pt>
                <c:pt idx="377">
                  <c:v>10.5</c:v>
                </c:pt>
                <c:pt idx="378">
                  <c:v>10.4</c:v>
                </c:pt>
                <c:pt idx="379">
                  <c:v>10.199999999999999</c:v>
                </c:pt>
                <c:pt idx="380">
                  <c:v>10.1</c:v>
                </c:pt>
                <c:pt idx="381">
                  <c:v>9.9</c:v>
                </c:pt>
                <c:pt idx="382">
                  <c:v>9.9</c:v>
                </c:pt>
                <c:pt idx="383">
                  <c:v>9.9</c:v>
                </c:pt>
                <c:pt idx="384">
                  <c:v>9.8000000000000007</c:v>
                </c:pt>
                <c:pt idx="385">
                  <c:v>9.8000000000000007</c:v>
                </c:pt>
                <c:pt idx="386">
                  <c:v>9.8000000000000007</c:v>
                </c:pt>
                <c:pt idx="387">
                  <c:v>9.6999999999999993</c:v>
                </c:pt>
                <c:pt idx="388">
                  <c:v>9.6</c:v>
                </c:pt>
                <c:pt idx="389">
                  <c:v>9.5</c:v>
                </c:pt>
                <c:pt idx="390">
                  <c:v>9.5</c:v>
                </c:pt>
                <c:pt idx="391">
                  <c:v>9.4</c:v>
                </c:pt>
                <c:pt idx="392">
                  <c:v>9.3000000000000007</c:v>
                </c:pt>
                <c:pt idx="393">
                  <c:v>9.1999999999999993</c:v>
                </c:pt>
                <c:pt idx="394">
                  <c:v>9</c:v>
                </c:pt>
                <c:pt idx="395">
                  <c:v>8.8000000000000007</c:v>
                </c:pt>
                <c:pt idx="396">
                  <c:v>8.6999999999999993</c:v>
                </c:pt>
                <c:pt idx="397">
                  <c:v>8.5</c:v>
                </c:pt>
                <c:pt idx="398">
                  <c:v>8.1999999999999993</c:v>
                </c:pt>
                <c:pt idx="399">
                  <c:v>8</c:v>
                </c:pt>
                <c:pt idx="400">
                  <c:v>7.8</c:v>
                </c:pt>
                <c:pt idx="401">
                  <c:v>7.6</c:v>
                </c:pt>
                <c:pt idx="402">
                  <c:v>7.5</c:v>
                </c:pt>
                <c:pt idx="403">
                  <c:v>7.3</c:v>
                </c:pt>
                <c:pt idx="404">
                  <c:v>7.2</c:v>
                </c:pt>
                <c:pt idx="405">
                  <c:v>7.1</c:v>
                </c:pt>
                <c:pt idx="406">
                  <c:v>7</c:v>
                </c:pt>
                <c:pt idx="407">
                  <c:v>6.9</c:v>
                </c:pt>
                <c:pt idx="408">
                  <c:v>6.9</c:v>
                </c:pt>
                <c:pt idx="409">
                  <c:v>6.9</c:v>
                </c:pt>
                <c:pt idx="410">
                  <c:v>6.9</c:v>
                </c:pt>
                <c:pt idx="411">
                  <c:v>6.9</c:v>
                </c:pt>
                <c:pt idx="412">
                  <c:v>6.9</c:v>
                </c:pt>
                <c:pt idx="413">
                  <c:v>7</c:v>
                </c:pt>
                <c:pt idx="414">
                  <c:v>7</c:v>
                </c:pt>
                <c:pt idx="415">
                  <c:v>7</c:v>
                </c:pt>
                <c:pt idx="416">
                  <c:v>7.1</c:v>
                </c:pt>
                <c:pt idx="417">
                  <c:v>7.1</c:v>
                </c:pt>
                <c:pt idx="418">
                  <c:v>7.1</c:v>
                </c:pt>
                <c:pt idx="419">
                  <c:v>7.2</c:v>
                </c:pt>
                <c:pt idx="420">
                  <c:v>7.2</c:v>
                </c:pt>
                <c:pt idx="421">
                  <c:v>7.3</c:v>
                </c:pt>
                <c:pt idx="422">
                  <c:v>7.4</c:v>
                </c:pt>
                <c:pt idx="423">
                  <c:v>7.6</c:v>
                </c:pt>
                <c:pt idx="424">
                  <c:v>7.7</c:v>
                </c:pt>
                <c:pt idx="425">
                  <c:v>7.9</c:v>
                </c:pt>
                <c:pt idx="426">
                  <c:v>8</c:v>
                </c:pt>
                <c:pt idx="427">
                  <c:v>8.1999999999999993</c:v>
                </c:pt>
                <c:pt idx="428">
                  <c:v>8.3000000000000007</c:v>
                </c:pt>
                <c:pt idx="429">
                  <c:v>8.4</c:v>
                </c:pt>
                <c:pt idx="430">
                  <c:v>8.5</c:v>
                </c:pt>
                <c:pt idx="431">
                  <c:v>8.6</c:v>
                </c:pt>
                <c:pt idx="432">
                  <c:v>8.6999999999999993</c:v>
                </c:pt>
                <c:pt idx="433">
                  <c:v>8.9</c:v>
                </c:pt>
                <c:pt idx="434">
                  <c:v>9</c:v>
                </c:pt>
                <c:pt idx="435">
                  <c:v>9.1999999999999993</c:v>
                </c:pt>
                <c:pt idx="436">
                  <c:v>9.4</c:v>
                </c:pt>
                <c:pt idx="437">
                  <c:v>9.5</c:v>
                </c:pt>
                <c:pt idx="438">
                  <c:v>9.6999999999999993</c:v>
                </c:pt>
                <c:pt idx="439">
                  <c:v>9.9</c:v>
                </c:pt>
                <c:pt idx="440">
                  <c:v>10</c:v>
                </c:pt>
                <c:pt idx="441">
                  <c:v>10.199999999999999</c:v>
                </c:pt>
                <c:pt idx="442">
                  <c:v>10.4</c:v>
                </c:pt>
                <c:pt idx="443">
                  <c:v>10.6</c:v>
                </c:pt>
                <c:pt idx="444">
                  <c:v>10.7</c:v>
                </c:pt>
                <c:pt idx="445">
                  <c:v>10.9</c:v>
                </c:pt>
                <c:pt idx="446">
                  <c:v>11</c:v>
                </c:pt>
                <c:pt idx="447">
                  <c:v>11.1</c:v>
                </c:pt>
                <c:pt idx="448">
                  <c:v>11.2</c:v>
                </c:pt>
                <c:pt idx="449">
                  <c:v>11.2</c:v>
                </c:pt>
                <c:pt idx="450">
                  <c:v>11.3</c:v>
                </c:pt>
                <c:pt idx="451">
                  <c:v>11.3</c:v>
                </c:pt>
                <c:pt idx="452">
                  <c:v>11.3</c:v>
                </c:pt>
                <c:pt idx="453">
                  <c:v>11.4</c:v>
                </c:pt>
                <c:pt idx="454">
                  <c:v>11.4</c:v>
                </c:pt>
                <c:pt idx="455">
                  <c:v>11.4</c:v>
                </c:pt>
              </c:numCache>
            </c:numRef>
          </c:val>
          <c:smooth val="0"/>
          <c:extLst>
            <c:ext xmlns:c16="http://schemas.microsoft.com/office/drawing/2014/chart" uri="{C3380CC4-5D6E-409C-BE32-E72D297353CC}">
              <c16:uniqueId val="{00000003-A4DA-47A4-B4FA-24D4A83DCF1E}"/>
            </c:ext>
          </c:extLst>
        </c:ser>
        <c:dLbls>
          <c:showLegendKey val="0"/>
          <c:showVal val="0"/>
          <c:showCatName val="0"/>
          <c:showSerName val="0"/>
          <c:showPercent val="0"/>
          <c:showBubbleSize val="0"/>
        </c:dLbls>
        <c:marker val="1"/>
        <c:smooth val="0"/>
        <c:axId val="1415308224"/>
        <c:axId val="1415325024"/>
      </c:lineChart>
      <c:dateAx>
        <c:axId val="1415277984"/>
        <c:scaling>
          <c:orientation val="minMax"/>
          <c:min val="32874"/>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291904"/>
        <c:crosses val="autoZero"/>
        <c:auto val="1"/>
        <c:lblOffset val="100"/>
        <c:baseTimeUnit val="months"/>
      </c:dateAx>
      <c:valAx>
        <c:axId val="1415291904"/>
        <c:scaling>
          <c:orientation val="minMax"/>
          <c:max val="15"/>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277984"/>
        <c:crosses val="autoZero"/>
        <c:crossBetween val="between"/>
      </c:valAx>
      <c:valAx>
        <c:axId val="1415325024"/>
        <c:scaling>
          <c:orientation val="minMax"/>
          <c:max val="2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15308224"/>
        <c:crosses val="max"/>
        <c:crossBetween val="between"/>
      </c:valAx>
      <c:dateAx>
        <c:axId val="1415308224"/>
        <c:scaling>
          <c:orientation val="minMax"/>
        </c:scaling>
        <c:delete val="1"/>
        <c:axPos val="b"/>
        <c:numFmt formatCode="m/d/yyyy" sourceLinked="1"/>
        <c:majorTickMark val="out"/>
        <c:minorTickMark val="none"/>
        <c:tickLblPos val="nextTo"/>
        <c:crossAx val="1415325024"/>
        <c:crosses val="autoZero"/>
        <c:auto val="1"/>
        <c:lblOffset val="100"/>
        <c:baseTimeUnit val="months"/>
      </c:dateAx>
      <c:spPr>
        <a:noFill/>
        <a:ln>
          <a:noFill/>
        </a:ln>
        <a:effectLst/>
      </c:spPr>
    </c:plotArea>
    <c:legend>
      <c:legendPos val="b"/>
      <c:layout>
        <c:manualLayout>
          <c:xMode val="edge"/>
          <c:yMode val="edge"/>
          <c:x val="0"/>
          <c:y val="0.89243623737373723"/>
          <c:w val="1"/>
          <c:h val="0.10355492424242423"/>
        </c:manualLayout>
      </c:layout>
      <c:overlay val="0"/>
      <c:spPr>
        <a:noFill/>
        <a:ln>
          <a:noFill/>
        </a:ln>
        <a:effectLst/>
      </c:spPr>
      <c:txPr>
        <a:bodyPr rot="0" spcFirstLastPara="1" vertOverflow="ellipsis" vert="horz" wrap="square" anchor="ctr" anchorCtr="1"/>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showDLblsOverMax val="0"/>
    <c:extLst/>
  </c:chart>
  <c:spPr>
    <a:solidFill>
      <a:srgbClr val="FFFFFF"/>
    </a:solidFill>
    <a:ln w="9525" cap="flat" cmpd="sng" algn="ctr">
      <a:solidFill>
        <a:schemeClr val="tx1">
          <a:lumMod val="50000"/>
          <a:lumOff val="50000"/>
        </a:schemeClr>
      </a:solidFill>
      <a:round/>
    </a:ln>
    <a:effectLst/>
  </c:spPr>
  <c:txPr>
    <a:bodyPr/>
    <a:lstStyle/>
    <a:p>
      <a:pPr>
        <a:defRPr lang="en-US"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b="1"/>
              <a:t>Desemprego e Vagas abertas em % da PEA</a:t>
            </a:r>
          </a:p>
        </c:rich>
      </c:tx>
      <c:layout>
        <c:manualLayout>
          <c:xMode val="edge"/>
          <c:yMode val="edge"/>
          <c:x val="0.13064935525768559"/>
          <c:y val="1.7176649757731199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lineChart>
        <c:grouping val="standard"/>
        <c:varyColors val="0"/>
        <c:ser>
          <c:idx val="1"/>
          <c:order val="1"/>
          <c:tx>
            <c:strRef>
              <c:f>SLIDE_6!$C$1</c:f>
              <c:strCache>
                <c:ptCount val="1"/>
                <c:pt idx="0">
                  <c:v>Vagas de emprego abertas em % da PEA</c:v>
                </c:pt>
              </c:strCache>
            </c:strRef>
          </c:tx>
          <c:spPr>
            <a:ln w="19050" cap="rnd">
              <a:solidFill>
                <a:srgbClr val="073763"/>
              </a:solidFill>
              <a:round/>
            </a:ln>
            <a:effectLst/>
          </c:spPr>
          <c:marker>
            <c:symbol val="none"/>
          </c:marker>
          <c:cat>
            <c:numRef>
              <c:f>SLIDE_6!$A$8:$A$286</c:f>
              <c:numCache>
                <c:formatCode>m/d/yyyy</c:formatCode>
                <c:ptCount val="279"/>
                <c:pt idx="0">
                  <c:v>45473</c:v>
                </c:pt>
                <c:pt idx="1">
                  <c:v>45443</c:v>
                </c:pt>
                <c:pt idx="2">
                  <c:v>45412</c:v>
                </c:pt>
                <c:pt idx="3">
                  <c:v>45382</c:v>
                </c:pt>
                <c:pt idx="4">
                  <c:v>45351</c:v>
                </c:pt>
                <c:pt idx="5">
                  <c:v>45322</c:v>
                </c:pt>
                <c:pt idx="6">
                  <c:v>45291</c:v>
                </c:pt>
                <c:pt idx="7">
                  <c:v>45260</c:v>
                </c:pt>
                <c:pt idx="8">
                  <c:v>45230</c:v>
                </c:pt>
                <c:pt idx="9">
                  <c:v>45199</c:v>
                </c:pt>
                <c:pt idx="10">
                  <c:v>45169</c:v>
                </c:pt>
                <c:pt idx="11">
                  <c:v>45138</c:v>
                </c:pt>
                <c:pt idx="12">
                  <c:v>45107</c:v>
                </c:pt>
                <c:pt idx="13">
                  <c:v>45077</c:v>
                </c:pt>
                <c:pt idx="14">
                  <c:v>45046</c:v>
                </c:pt>
                <c:pt idx="15">
                  <c:v>45016</c:v>
                </c:pt>
                <c:pt idx="16">
                  <c:v>44985</c:v>
                </c:pt>
                <c:pt idx="17">
                  <c:v>44957</c:v>
                </c:pt>
                <c:pt idx="18">
                  <c:v>44926</c:v>
                </c:pt>
                <c:pt idx="19">
                  <c:v>44895</c:v>
                </c:pt>
                <c:pt idx="20">
                  <c:v>44865</c:v>
                </c:pt>
                <c:pt idx="21">
                  <c:v>44834</c:v>
                </c:pt>
                <c:pt idx="22">
                  <c:v>44804</c:v>
                </c:pt>
                <c:pt idx="23">
                  <c:v>44773</c:v>
                </c:pt>
                <c:pt idx="24">
                  <c:v>44742</c:v>
                </c:pt>
                <c:pt idx="25">
                  <c:v>44712</c:v>
                </c:pt>
                <c:pt idx="26">
                  <c:v>44681</c:v>
                </c:pt>
                <c:pt idx="27">
                  <c:v>44651</c:v>
                </c:pt>
                <c:pt idx="28">
                  <c:v>44620</c:v>
                </c:pt>
                <c:pt idx="29">
                  <c:v>44592</c:v>
                </c:pt>
                <c:pt idx="30">
                  <c:v>44561</c:v>
                </c:pt>
                <c:pt idx="31">
                  <c:v>44530</c:v>
                </c:pt>
                <c:pt idx="32">
                  <c:v>44500</c:v>
                </c:pt>
                <c:pt idx="33">
                  <c:v>44469</c:v>
                </c:pt>
                <c:pt idx="34">
                  <c:v>44439</c:v>
                </c:pt>
                <c:pt idx="35">
                  <c:v>44408</c:v>
                </c:pt>
                <c:pt idx="36">
                  <c:v>44377</c:v>
                </c:pt>
                <c:pt idx="37">
                  <c:v>44347</c:v>
                </c:pt>
                <c:pt idx="38">
                  <c:v>44316</c:v>
                </c:pt>
                <c:pt idx="39">
                  <c:v>44286</c:v>
                </c:pt>
                <c:pt idx="40">
                  <c:v>44255</c:v>
                </c:pt>
                <c:pt idx="41">
                  <c:v>44227</c:v>
                </c:pt>
                <c:pt idx="42">
                  <c:v>44196</c:v>
                </c:pt>
                <c:pt idx="43">
                  <c:v>44165</c:v>
                </c:pt>
                <c:pt idx="44">
                  <c:v>44135</c:v>
                </c:pt>
                <c:pt idx="45">
                  <c:v>44104</c:v>
                </c:pt>
                <c:pt idx="46">
                  <c:v>44074</c:v>
                </c:pt>
                <c:pt idx="47">
                  <c:v>44043</c:v>
                </c:pt>
                <c:pt idx="48">
                  <c:v>44012</c:v>
                </c:pt>
                <c:pt idx="49">
                  <c:v>43982</c:v>
                </c:pt>
                <c:pt idx="50">
                  <c:v>43951</c:v>
                </c:pt>
                <c:pt idx="51">
                  <c:v>43921</c:v>
                </c:pt>
                <c:pt idx="52">
                  <c:v>43890</c:v>
                </c:pt>
                <c:pt idx="53">
                  <c:v>43861</c:v>
                </c:pt>
                <c:pt idx="54">
                  <c:v>43830</c:v>
                </c:pt>
                <c:pt idx="55">
                  <c:v>43799</c:v>
                </c:pt>
                <c:pt idx="56">
                  <c:v>43769</c:v>
                </c:pt>
                <c:pt idx="57">
                  <c:v>43738</c:v>
                </c:pt>
                <c:pt idx="58">
                  <c:v>43708</c:v>
                </c:pt>
                <c:pt idx="59">
                  <c:v>43677</c:v>
                </c:pt>
                <c:pt idx="60">
                  <c:v>43646</c:v>
                </c:pt>
                <c:pt idx="61">
                  <c:v>43616</c:v>
                </c:pt>
                <c:pt idx="62">
                  <c:v>43585</c:v>
                </c:pt>
                <c:pt idx="63">
                  <c:v>43555</c:v>
                </c:pt>
                <c:pt idx="64">
                  <c:v>43524</c:v>
                </c:pt>
                <c:pt idx="65">
                  <c:v>43496</c:v>
                </c:pt>
                <c:pt idx="66">
                  <c:v>43465</c:v>
                </c:pt>
                <c:pt idx="67">
                  <c:v>43434</c:v>
                </c:pt>
                <c:pt idx="68">
                  <c:v>43404</c:v>
                </c:pt>
                <c:pt idx="69">
                  <c:v>43373</c:v>
                </c:pt>
                <c:pt idx="70">
                  <c:v>43343</c:v>
                </c:pt>
                <c:pt idx="71">
                  <c:v>43312</c:v>
                </c:pt>
                <c:pt idx="72">
                  <c:v>43281</c:v>
                </c:pt>
                <c:pt idx="73">
                  <c:v>43251</c:v>
                </c:pt>
                <c:pt idx="74">
                  <c:v>43220</c:v>
                </c:pt>
                <c:pt idx="75">
                  <c:v>43190</c:v>
                </c:pt>
                <c:pt idx="76">
                  <c:v>43159</c:v>
                </c:pt>
                <c:pt idx="77">
                  <c:v>43131</c:v>
                </c:pt>
                <c:pt idx="78">
                  <c:v>43100</c:v>
                </c:pt>
                <c:pt idx="79">
                  <c:v>43069</c:v>
                </c:pt>
                <c:pt idx="80">
                  <c:v>43039</c:v>
                </c:pt>
                <c:pt idx="81">
                  <c:v>43008</c:v>
                </c:pt>
                <c:pt idx="82">
                  <c:v>42978</c:v>
                </c:pt>
                <c:pt idx="83">
                  <c:v>42947</c:v>
                </c:pt>
                <c:pt idx="84">
                  <c:v>42916</c:v>
                </c:pt>
                <c:pt idx="85">
                  <c:v>42886</c:v>
                </c:pt>
                <c:pt idx="86">
                  <c:v>42855</c:v>
                </c:pt>
                <c:pt idx="87">
                  <c:v>42825</c:v>
                </c:pt>
                <c:pt idx="88">
                  <c:v>42794</c:v>
                </c:pt>
                <c:pt idx="89">
                  <c:v>42766</c:v>
                </c:pt>
                <c:pt idx="90">
                  <c:v>42735</c:v>
                </c:pt>
                <c:pt idx="91">
                  <c:v>42704</c:v>
                </c:pt>
                <c:pt idx="92">
                  <c:v>42674</c:v>
                </c:pt>
                <c:pt idx="93">
                  <c:v>42643</c:v>
                </c:pt>
                <c:pt idx="94">
                  <c:v>42613</c:v>
                </c:pt>
                <c:pt idx="95">
                  <c:v>42582</c:v>
                </c:pt>
                <c:pt idx="96">
                  <c:v>42551</c:v>
                </c:pt>
                <c:pt idx="97">
                  <c:v>42521</c:v>
                </c:pt>
                <c:pt idx="98">
                  <c:v>42490</c:v>
                </c:pt>
                <c:pt idx="99">
                  <c:v>42460</c:v>
                </c:pt>
                <c:pt idx="100">
                  <c:v>42429</c:v>
                </c:pt>
                <c:pt idx="101">
                  <c:v>42400</c:v>
                </c:pt>
                <c:pt idx="102">
                  <c:v>42369</c:v>
                </c:pt>
                <c:pt idx="103">
                  <c:v>42338</c:v>
                </c:pt>
                <c:pt idx="104">
                  <c:v>42308</c:v>
                </c:pt>
                <c:pt idx="105">
                  <c:v>42277</c:v>
                </c:pt>
                <c:pt idx="106">
                  <c:v>42247</c:v>
                </c:pt>
                <c:pt idx="107">
                  <c:v>42216</c:v>
                </c:pt>
                <c:pt idx="108">
                  <c:v>42185</c:v>
                </c:pt>
                <c:pt idx="109">
                  <c:v>42155</c:v>
                </c:pt>
                <c:pt idx="110">
                  <c:v>42124</c:v>
                </c:pt>
                <c:pt idx="111">
                  <c:v>42094</c:v>
                </c:pt>
                <c:pt idx="112">
                  <c:v>42063</c:v>
                </c:pt>
                <c:pt idx="113">
                  <c:v>42035</c:v>
                </c:pt>
                <c:pt idx="114">
                  <c:v>42004</c:v>
                </c:pt>
                <c:pt idx="115">
                  <c:v>41973</c:v>
                </c:pt>
                <c:pt idx="116">
                  <c:v>41943</c:v>
                </c:pt>
                <c:pt idx="117">
                  <c:v>41912</c:v>
                </c:pt>
                <c:pt idx="118">
                  <c:v>41882</c:v>
                </c:pt>
                <c:pt idx="119">
                  <c:v>41851</c:v>
                </c:pt>
                <c:pt idx="120">
                  <c:v>41820</c:v>
                </c:pt>
                <c:pt idx="121">
                  <c:v>41790</c:v>
                </c:pt>
                <c:pt idx="122">
                  <c:v>41759</c:v>
                </c:pt>
                <c:pt idx="123">
                  <c:v>41729</c:v>
                </c:pt>
                <c:pt idx="124">
                  <c:v>41698</c:v>
                </c:pt>
                <c:pt idx="125">
                  <c:v>41670</c:v>
                </c:pt>
                <c:pt idx="126">
                  <c:v>41639</c:v>
                </c:pt>
                <c:pt idx="127">
                  <c:v>41608</c:v>
                </c:pt>
                <c:pt idx="128">
                  <c:v>41578</c:v>
                </c:pt>
                <c:pt idx="129">
                  <c:v>41547</c:v>
                </c:pt>
                <c:pt idx="130">
                  <c:v>41517</c:v>
                </c:pt>
                <c:pt idx="131">
                  <c:v>41486</c:v>
                </c:pt>
                <c:pt idx="132">
                  <c:v>41455</c:v>
                </c:pt>
                <c:pt idx="133">
                  <c:v>41425</c:v>
                </c:pt>
                <c:pt idx="134">
                  <c:v>41394</c:v>
                </c:pt>
                <c:pt idx="135">
                  <c:v>41364</c:v>
                </c:pt>
                <c:pt idx="136">
                  <c:v>41333</c:v>
                </c:pt>
                <c:pt idx="137">
                  <c:v>41305</c:v>
                </c:pt>
                <c:pt idx="138">
                  <c:v>41274</c:v>
                </c:pt>
                <c:pt idx="139">
                  <c:v>41243</c:v>
                </c:pt>
                <c:pt idx="140">
                  <c:v>41213</c:v>
                </c:pt>
                <c:pt idx="141">
                  <c:v>41182</c:v>
                </c:pt>
                <c:pt idx="142">
                  <c:v>41152</c:v>
                </c:pt>
                <c:pt idx="143">
                  <c:v>41121</c:v>
                </c:pt>
                <c:pt idx="144">
                  <c:v>41090</c:v>
                </c:pt>
                <c:pt idx="145">
                  <c:v>41060</c:v>
                </c:pt>
                <c:pt idx="146">
                  <c:v>41029</c:v>
                </c:pt>
                <c:pt idx="147">
                  <c:v>40999</c:v>
                </c:pt>
                <c:pt idx="148">
                  <c:v>40968</c:v>
                </c:pt>
                <c:pt idx="149">
                  <c:v>40939</c:v>
                </c:pt>
                <c:pt idx="150">
                  <c:v>40908</c:v>
                </c:pt>
                <c:pt idx="151">
                  <c:v>40877</c:v>
                </c:pt>
                <c:pt idx="152">
                  <c:v>40847</c:v>
                </c:pt>
                <c:pt idx="153">
                  <c:v>40816</c:v>
                </c:pt>
                <c:pt idx="154">
                  <c:v>40786</c:v>
                </c:pt>
                <c:pt idx="155">
                  <c:v>40755</c:v>
                </c:pt>
                <c:pt idx="156">
                  <c:v>40724</c:v>
                </c:pt>
                <c:pt idx="157">
                  <c:v>40694</c:v>
                </c:pt>
                <c:pt idx="158">
                  <c:v>40663</c:v>
                </c:pt>
                <c:pt idx="159">
                  <c:v>40633</c:v>
                </c:pt>
                <c:pt idx="160">
                  <c:v>40602</c:v>
                </c:pt>
                <c:pt idx="161">
                  <c:v>40574</c:v>
                </c:pt>
                <c:pt idx="162">
                  <c:v>40543</c:v>
                </c:pt>
                <c:pt idx="163">
                  <c:v>40512</c:v>
                </c:pt>
                <c:pt idx="164">
                  <c:v>40482</c:v>
                </c:pt>
                <c:pt idx="165">
                  <c:v>40451</c:v>
                </c:pt>
                <c:pt idx="166">
                  <c:v>40421</c:v>
                </c:pt>
                <c:pt idx="167">
                  <c:v>40390</c:v>
                </c:pt>
                <c:pt idx="168">
                  <c:v>40359</c:v>
                </c:pt>
                <c:pt idx="169">
                  <c:v>40329</c:v>
                </c:pt>
                <c:pt idx="170">
                  <c:v>40298</c:v>
                </c:pt>
                <c:pt idx="171">
                  <c:v>40268</c:v>
                </c:pt>
                <c:pt idx="172">
                  <c:v>40237</c:v>
                </c:pt>
                <c:pt idx="173">
                  <c:v>40209</c:v>
                </c:pt>
                <c:pt idx="174">
                  <c:v>40178</c:v>
                </c:pt>
                <c:pt idx="175">
                  <c:v>40147</c:v>
                </c:pt>
                <c:pt idx="176">
                  <c:v>40117</c:v>
                </c:pt>
                <c:pt idx="177">
                  <c:v>40086</c:v>
                </c:pt>
                <c:pt idx="178">
                  <c:v>40056</c:v>
                </c:pt>
                <c:pt idx="179">
                  <c:v>40025</c:v>
                </c:pt>
                <c:pt idx="180">
                  <c:v>39994</c:v>
                </c:pt>
                <c:pt idx="181">
                  <c:v>39964</c:v>
                </c:pt>
                <c:pt idx="182">
                  <c:v>39933</c:v>
                </c:pt>
                <c:pt idx="183">
                  <c:v>39903</c:v>
                </c:pt>
                <c:pt idx="184">
                  <c:v>39872</c:v>
                </c:pt>
                <c:pt idx="185">
                  <c:v>39844</c:v>
                </c:pt>
                <c:pt idx="186">
                  <c:v>39813</c:v>
                </c:pt>
                <c:pt idx="187">
                  <c:v>39782</c:v>
                </c:pt>
                <c:pt idx="188">
                  <c:v>39752</c:v>
                </c:pt>
                <c:pt idx="189">
                  <c:v>39721</c:v>
                </c:pt>
                <c:pt idx="190">
                  <c:v>39691</c:v>
                </c:pt>
                <c:pt idx="191">
                  <c:v>39660</c:v>
                </c:pt>
                <c:pt idx="192">
                  <c:v>39629</c:v>
                </c:pt>
                <c:pt idx="193">
                  <c:v>39599</c:v>
                </c:pt>
                <c:pt idx="194">
                  <c:v>39568</c:v>
                </c:pt>
                <c:pt idx="195">
                  <c:v>39538</c:v>
                </c:pt>
                <c:pt idx="196">
                  <c:v>39507</c:v>
                </c:pt>
                <c:pt idx="197">
                  <c:v>39478</c:v>
                </c:pt>
                <c:pt idx="198">
                  <c:v>39447</c:v>
                </c:pt>
                <c:pt idx="199">
                  <c:v>39416</c:v>
                </c:pt>
                <c:pt idx="200">
                  <c:v>39386</c:v>
                </c:pt>
                <c:pt idx="201">
                  <c:v>39355</c:v>
                </c:pt>
                <c:pt idx="202">
                  <c:v>39325</c:v>
                </c:pt>
                <c:pt idx="203">
                  <c:v>39294</c:v>
                </c:pt>
                <c:pt idx="204">
                  <c:v>39263</c:v>
                </c:pt>
                <c:pt idx="205">
                  <c:v>39233</c:v>
                </c:pt>
                <c:pt idx="206">
                  <c:v>39202</c:v>
                </c:pt>
                <c:pt idx="207">
                  <c:v>39172</c:v>
                </c:pt>
                <c:pt idx="208">
                  <c:v>39141</c:v>
                </c:pt>
                <c:pt idx="209">
                  <c:v>39113</c:v>
                </c:pt>
                <c:pt idx="210">
                  <c:v>39082</c:v>
                </c:pt>
                <c:pt idx="211">
                  <c:v>39051</c:v>
                </c:pt>
                <c:pt idx="212">
                  <c:v>39021</c:v>
                </c:pt>
                <c:pt idx="213">
                  <c:v>38990</c:v>
                </c:pt>
                <c:pt idx="214">
                  <c:v>38960</c:v>
                </c:pt>
                <c:pt idx="215">
                  <c:v>38929</c:v>
                </c:pt>
                <c:pt idx="216">
                  <c:v>38898</c:v>
                </c:pt>
                <c:pt idx="217">
                  <c:v>38868</c:v>
                </c:pt>
                <c:pt idx="218">
                  <c:v>38837</c:v>
                </c:pt>
                <c:pt idx="219">
                  <c:v>38807</c:v>
                </c:pt>
                <c:pt idx="220">
                  <c:v>38776</c:v>
                </c:pt>
                <c:pt idx="221">
                  <c:v>38748</c:v>
                </c:pt>
                <c:pt idx="222">
                  <c:v>38717</c:v>
                </c:pt>
                <c:pt idx="223">
                  <c:v>38686</c:v>
                </c:pt>
                <c:pt idx="224">
                  <c:v>38656</c:v>
                </c:pt>
                <c:pt idx="225">
                  <c:v>38625</c:v>
                </c:pt>
                <c:pt idx="226">
                  <c:v>38595</c:v>
                </c:pt>
                <c:pt idx="227">
                  <c:v>38564</c:v>
                </c:pt>
                <c:pt idx="228">
                  <c:v>38533</c:v>
                </c:pt>
                <c:pt idx="229">
                  <c:v>38503</c:v>
                </c:pt>
                <c:pt idx="230">
                  <c:v>38472</c:v>
                </c:pt>
                <c:pt idx="231">
                  <c:v>38442</c:v>
                </c:pt>
                <c:pt idx="232">
                  <c:v>38411</c:v>
                </c:pt>
                <c:pt idx="233">
                  <c:v>38383</c:v>
                </c:pt>
                <c:pt idx="234">
                  <c:v>38352</c:v>
                </c:pt>
                <c:pt idx="235">
                  <c:v>38321</c:v>
                </c:pt>
                <c:pt idx="236">
                  <c:v>38291</c:v>
                </c:pt>
                <c:pt idx="237">
                  <c:v>38260</c:v>
                </c:pt>
                <c:pt idx="238">
                  <c:v>38230</c:v>
                </c:pt>
                <c:pt idx="239">
                  <c:v>38199</c:v>
                </c:pt>
                <c:pt idx="240">
                  <c:v>38168</c:v>
                </c:pt>
                <c:pt idx="241">
                  <c:v>38138</c:v>
                </c:pt>
                <c:pt idx="242">
                  <c:v>38107</c:v>
                </c:pt>
                <c:pt idx="243">
                  <c:v>38077</c:v>
                </c:pt>
                <c:pt idx="244">
                  <c:v>38046</c:v>
                </c:pt>
                <c:pt idx="245">
                  <c:v>38017</c:v>
                </c:pt>
                <c:pt idx="246">
                  <c:v>37986</c:v>
                </c:pt>
                <c:pt idx="247">
                  <c:v>37955</c:v>
                </c:pt>
                <c:pt idx="248">
                  <c:v>37925</c:v>
                </c:pt>
                <c:pt idx="249">
                  <c:v>37894</c:v>
                </c:pt>
                <c:pt idx="250">
                  <c:v>37864</c:v>
                </c:pt>
                <c:pt idx="251">
                  <c:v>37833</c:v>
                </c:pt>
                <c:pt idx="252">
                  <c:v>37802</c:v>
                </c:pt>
                <c:pt idx="253">
                  <c:v>37772</c:v>
                </c:pt>
                <c:pt idx="254">
                  <c:v>37741</c:v>
                </c:pt>
                <c:pt idx="255">
                  <c:v>37711</c:v>
                </c:pt>
                <c:pt idx="256">
                  <c:v>37680</c:v>
                </c:pt>
                <c:pt idx="257">
                  <c:v>37652</c:v>
                </c:pt>
                <c:pt idx="258">
                  <c:v>37621</c:v>
                </c:pt>
                <c:pt idx="259">
                  <c:v>37590</c:v>
                </c:pt>
                <c:pt idx="260">
                  <c:v>37560</c:v>
                </c:pt>
                <c:pt idx="261">
                  <c:v>37529</c:v>
                </c:pt>
                <c:pt idx="262">
                  <c:v>37499</c:v>
                </c:pt>
                <c:pt idx="263">
                  <c:v>37468</c:v>
                </c:pt>
                <c:pt idx="264">
                  <c:v>37437</c:v>
                </c:pt>
                <c:pt idx="265">
                  <c:v>37407</c:v>
                </c:pt>
                <c:pt idx="266">
                  <c:v>37376</c:v>
                </c:pt>
                <c:pt idx="267">
                  <c:v>37346</c:v>
                </c:pt>
                <c:pt idx="268">
                  <c:v>37315</c:v>
                </c:pt>
                <c:pt idx="269">
                  <c:v>37287</c:v>
                </c:pt>
                <c:pt idx="270">
                  <c:v>37256</c:v>
                </c:pt>
                <c:pt idx="271">
                  <c:v>37225</c:v>
                </c:pt>
                <c:pt idx="272">
                  <c:v>37195</c:v>
                </c:pt>
                <c:pt idx="273">
                  <c:v>37164</c:v>
                </c:pt>
                <c:pt idx="274">
                  <c:v>37134</c:v>
                </c:pt>
                <c:pt idx="275">
                  <c:v>37103</c:v>
                </c:pt>
                <c:pt idx="276">
                  <c:v>37072</c:v>
                </c:pt>
                <c:pt idx="277">
                  <c:v>37042</c:v>
                </c:pt>
                <c:pt idx="278">
                  <c:v>37011</c:v>
                </c:pt>
              </c:numCache>
            </c:numRef>
          </c:cat>
          <c:val>
            <c:numRef>
              <c:f>SLIDE_6!$C$8:$C$286</c:f>
              <c:numCache>
                <c:formatCode>General</c:formatCode>
                <c:ptCount val="279"/>
                <c:pt idx="1">
                  <c:v>4.9000000000000004</c:v>
                </c:pt>
                <c:pt idx="2">
                  <c:v>4.8</c:v>
                </c:pt>
                <c:pt idx="3">
                  <c:v>5</c:v>
                </c:pt>
                <c:pt idx="4">
                  <c:v>5.3</c:v>
                </c:pt>
                <c:pt idx="5">
                  <c:v>5.3</c:v>
                </c:pt>
                <c:pt idx="6">
                  <c:v>5.3</c:v>
                </c:pt>
                <c:pt idx="7">
                  <c:v>5.4</c:v>
                </c:pt>
                <c:pt idx="8">
                  <c:v>5.2</c:v>
                </c:pt>
                <c:pt idx="9">
                  <c:v>5.6</c:v>
                </c:pt>
                <c:pt idx="10">
                  <c:v>5.6</c:v>
                </c:pt>
                <c:pt idx="11">
                  <c:v>5.3</c:v>
                </c:pt>
                <c:pt idx="12">
                  <c:v>5.5</c:v>
                </c:pt>
                <c:pt idx="13">
                  <c:v>5.6</c:v>
                </c:pt>
                <c:pt idx="14">
                  <c:v>6</c:v>
                </c:pt>
                <c:pt idx="15">
                  <c:v>5.8</c:v>
                </c:pt>
                <c:pt idx="16">
                  <c:v>6</c:v>
                </c:pt>
                <c:pt idx="17">
                  <c:v>6.3</c:v>
                </c:pt>
                <c:pt idx="18">
                  <c:v>6.7</c:v>
                </c:pt>
                <c:pt idx="19">
                  <c:v>6.5</c:v>
                </c:pt>
                <c:pt idx="20">
                  <c:v>6.4</c:v>
                </c:pt>
                <c:pt idx="21">
                  <c:v>6.6</c:v>
                </c:pt>
                <c:pt idx="22">
                  <c:v>6.2</c:v>
                </c:pt>
                <c:pt idx="23">
                  <c:v>7</c:v>
                </c:pt>
                <c:pt idx="24">
                  <c:v>6.9</c:v>
                </c:pt>
                <c:pt idx="25">
                  <c:v>7</c:v>
                </c:pt>
                <c:pt idx="26">
                  <c:v>7.2</c:v>
                </c:pt>
                <c:pt idx="27">
                  <c:v>7.4</c:v>
                </c:pt>
                <c:pt idx="28">
                  <c:v>7.2</c:v>
                </c:pt>
                <c:pt idx="29">
                  <c:v>7</c:v>
                </c:pt>
                <c:pt idx="30">
                  <c:v>7.1</c:v>
                </c:pt>
                <c:pt idx="31">
                  <c:v>7</c:v>
                </c:pt>
                <c:pt idx="32">
                  <c:v>7.1</c:v>
                </c:pt>
                <c:pt idx="33">
                  <c:v>6.9</c:v>
                </c:pt>
                <c:pt idx="34">
                  <c:v>6.9</c:v>
                </c:pt>
                <c:pt idx="35">
                  <c:v>7</c:v>
                </c:pt>
                <c:pt idx="36">
                  <c:v>6.6</c:v>
                </c:pt>
                <c:pt idx="37">
                  <c:v>6.4</c:v>
                </c:pt>
                <c:pt idx="38">
                  <c:v>6</c:v>
                </c:pt>
                <c:pt idx="39">
                  <c:v>5.6</c:v>
                </c:pt>
                <c:pt idx="40">
                  <c:v>5.2</c:v>
                </c:pt>
                <c:pt idx="41">
                  <c:v>4.8</c:v>
                </c:pt>
                <c:pt idx="42">
                  <c:v>4.5</c:v>
                </c:pt>
                <c:pt idx="43">
                  <c:v>4.5999999999999996</c:v>
                </c:pt>
                <c:pt idx="44">
                  <c:v>4.5999999999999996</c:v>
                </c:pt>
                <c:pt idx="45">
                  <c:v>4.4000000000000004</c:v>
                </c:pt>
                <c:pt idx="46">
                  <c:v>4.3</c:v>
                </c:pt>
                <c:pt idx="47">
                  <c:v>4.5</c:v>
                </c:pt>
                <c:pt idx="48">
                  <c:v>4.3</c:v>
                </c:pt>
                <c:pt idx="49">
                  <c:v>4</c:v>
                </c:pt>
                <c:pt idx="50">
                  <c:v>3.4</c:v>
                </c:pt>
                <c:pt idx="51">
                  <c:v>3.8</c:v>
                </c:pt>
                <c:pt idx="52">
                  <c:v>4.4000000000000004</c:v>
                </c:pt>
                <c:pt idx="53">
                  <c:v>4.5</c:v>
                </c:pt>
                <c:pt idx="54">
                  <c:v>4.2</c:v>
                </c:pt>
                <c:pt idx="55">
                  <c:v>4.3</c:v>
                </c:pt>
                <c:pt idx="56">
                  <c:v>4.5999999999999996</c:v>
                </c:pt>
                <c:pt idx="57">
                  <c:v>4.5</c:v>
                </c:pt>
                <c:pt idx="58">
                  <c:v>4.5</c:v>
                </c:pt>
                <c:pt idx="59">
                  <c:v>4.5</c:v>
                </c:pt>
                <c:pt idx="60">
                  <c:v>4.5999999999999996</c:v>
                </c:pt>
                <c:pt idx="61">
                  <c:v>4.5999999999999996</c:v>
                </c:pt>
                <c:pt idx="62">
                  <c:v>4.5999999999999996</c:v>
                </c:pt>
                <c:pt idx="63">
                  <c:v>4.5999999999999996</c:v>
                </c:pt>
                <c:pt idx="64">
                  <c:v>4.5</c:v>
                </c:pt>
                <c:pt idx="65">
                  <c:v>4.8</c:v>
                </c:pt>
                <c:pt idx="66">
                  <c:v>4.8</c:v>
                </c:pt>
                <c:pt idx="67">
                  <c:v>4.8</c:v>
                </c:pt>
                <c:pt idx="68">
                  <c:v>4.7</c:v>
                </c:pt>
                <c:pt idx="69">
                  <c:v>4.7</c:v>
                </c:pt>
                <c:pt idx="70">
                  <c:v>4.5999999999999996</c:v>
                </c:pt>
                <c:pt idx="71">
                  <c:v>4.5999999999999996</c:v>
                </c:pt>
                <c:pt idx="72">
                  <c:v>4.5999999999999996</c:v>
                </c:pt>
                <c:pt idx="73">
                  <c:v>4.5</c:v>
                </c:pt>
                <c:pt idx="74">
                  <c:v>4.4000000000000004</c:v>
                </c:pt>
                <c:pt idx="75">
                  <c:v>4.4000000000000004</c:v>
                </c:pt>
                <c:pt idx="76">
                  <c:v>4.2</c:v>
                </c:pt>
                <c:pt idx="77">
                  <c:v>4.3</c:v>
                </c:pt>
                <c:pt idx="78">
                  <c:v>4.0999999999999996</c:v>
                </c:pt>
                <c:pt idx="79">
                  <c:v>4.0999999999999996</c:v>
                </c:pt>
                <c:pt idx="80">
                  <c:v>4.2</c:v>
                </c:pt>
                <c:pt idx="81">
                  <c:v>4.0999999999999996</c:v>
                </c:pt>
                <c:pt idx="82">
                  <c:v>4.0999999999999996</c:v>
                </c:pt>
                <c:pt idx="83">
                  <c:v>4.0999999999999996</c:v>
                </c:pt>
                <c:pt idx="84">
                  <c:v>4.0999999999999996</c:v>
                </c:pt>
                <c:pt idx="85">
                  <c:v>3.8</c:v>
                </c:pt>
                <c:pt idx="86">
                  <c:v>4</c:v>
                </c:pt>
                <c:pt idx="87">
                  <c:v>3.8</c:v>
                </c:pt>
                <c:pt idx="88">
                  <c:v>3.9</c:v>
                </c:pt>
                <c:pt idx="89">
                  <c:v>3.7</c:v>
                </c:pt>
                <c:pt idx="90">
                  <c:v>3.9</c:v>
                </c:pt>
                <c:pt idx="91">
                  <c:v>4</c:v>
                </c:pt>
                <c:pt idx="92">
                  <c:v>3.7</c:v>
                </c:pt>
                <c:pt idx="93">
                  <c:v>3.9</c:v>
                </c:pt>
                <c:pt idx="94">
                  <c:v>3.8</c:v>
                </c:pt>
                <c:pt idx="95">
                  <c:v>4</c:v>
                </c:pt>
                <c:pt idx="96">
                  <c:v>3.8</c:v>
                </c:pt>
                <c:pt idx="97">
                  <c:v>3.9</c:v>
                </c:pt>
                <c:pt idx="98">
                  <c:v>3.9</c:v>
                </c:pt>
                <c:pt idx="99">
                  <c:v>4.0999999999999996</c:v>
                </c:pt>
                <c:pt idx="100">
                  <c:v>3.9</c:v>
                </c:pt>
                <c:pt idx="101">
                  <c:v>4</c:v>
                </c:pt>
                <c:pt idx="102">
                  <c:v>3.9</c:v>
                </c:pt>
                <c:pt idx="103">
                  <c:v>3.8</c:v>
                </c:pt>
                <c:pt idx="104">
                  <c:v>3.9</c:v>
                </c:pt>
                <c:pt idx="105">
                  <c:v>3.7</c:v>
                </c:pt>
                <c:pt idx="106">
                  <c:v>3.7</c:v>
                </c:pt>
                <c:pt idx="107">
                  <c:v>4.0999999999999996</c:v>
                </c:pt>
                <c:pt idx="108">
                  <c:v>3.6</c:v>
                </c:pt>
                <c:pt idx="109">
                  <c:v>3.8</c:v>
                </c:pt>
                <c:pt idx="110">
                  <c:v>3.8</c:v>
                </c:pt>
                <c:pt idx="111">
                  <c:v>3.6</c:v>
                </c:pt>
                <c:pt idx="112">
                  <c:v>3.7</c:v>
                </c:pt>
                <c:pt idx="113">
                  <c:v>3.7</c:v>
                </c:pt>
                <c:pt idx="114">
                  <c:v>3.5</c:v>
                </c:pt>
                <c:pt idx="115">
                  <c:v>3.3</c:v>
                </c:pt>
                <c:pt idx="116">
                  <c:v>3.5</c:v>
                </c:pt>
                <c:pt idx="117">
                  <c:v>3.4</c:v>
                </c:pt>
                <c:pt idx="118">
                  <c:v>3.7</c:v>
                </c:pt>
                <c:pt idx="119">
                  <c:v>3.4</c:v>
                </c:pt>
                <c:pt idx="120">
                  <c:v>3.5</c:v>
                </c:pt>
                <c:pt idx="121">
                  <c:v>3.3</c:v>
                </c:pt>
                <c:pt idx="122">
                  <c:v>3.2</c:v>
                </c:pt>
                <c:pt idx="123">
                  <c:v>3.1</c:v>
                </c:pt>
                <c:pt idx="124">
                  <c:v>3.1</c:v>
                </c:pt>
                <c:pt idx="125">
                  <c:v>2.9</c:v>
                </c:pt>
                <c:pt idx="126">
                  <c:v>2.9</c:v>
                </c:pt>
                <c:pt idx="127">
                  <c:v>2.9</c:v>
                </c:pt>
                <c:pt idx="128">
                  <c:v>3</c:v>
                </c:pt>
                <c:pt idx="129">
                  <c:v>2.9</c:v>
                </c:pt>
                <c:pt idx="130">
                  <c:v>2.9</c:v>
                </c:pt>
                <c:pt idx="131">
                  <c:v>2.8</c:v>
                </c:pt>
                <c:pt idx="132">
                  <c:v>3</c:v>
                </c:pt>
                <c:pt idx="133">
                  <c:v>3</c:v>
                </c:pt>
                <c:pt idx="134">
                  <c:v>2.9</c:v>
                </c:pt>
                <c:pt idx="135">
                  <c:v>2.9</c:v>
                </c:pt>
                <c:pt idx="136">
                  <c:v>2.9</c:v>
                </c:pt>
                <c:pt idx="137">
                  <c:v>2.8</c:v>
                </c:pt>
                <c:pt idx="138">
                  <c:v>2.9</c:v>
                </c:pt>
                <c:pt idx="139">
                  <c:v>2.8</c:v>
                </c:pt>
                <c:pt idx="140">
                  <c:v>2.7</c:v>
                </c:pt>
                <c:pt idx="141">
                  <c:v>2.8</c:v>
                </c:pt>
                <c:pt idx="142">
                  <c:v>2.8</c:v>
                </c:pt>
                <c:pt idx="143">
                  <c:v>2.7</c:v>
                </c:pt>
                <c:pt idx="144">
                  <c:v>2.8</c:v>
                </c:pt>
                <c:pt idx="145">
                  <c:v>2.8</c:v>
                </c:pt>
                <c:pt idx="146">
                  <c:v>2.8</c:v>
                </c:pt>
                <c:pt idx="147">
                  <c:v>2.9</c:v>
                </c:pt>
                <c:pt idx="148">
                  <c:v>2.6</c:v>
                </c:pt>
                <c:pt idx="149">
                  <c:v>2.8</c:v>
                </c:pt>
                <c:pt idx="150">
                  <c:v>2.8</c:v>
                </c:pt>
                <c:pt idx="151">
                  <c:v>2.6</c:v>
                </c:pt>
                <c:pt idx="152">
                  <c:v>2.7</c:v>
                </c:pt>
                <c:pt idx="153">
                  <c:v>2.8</c:v>
                </c:pt>
                <c:pt idx="154">
                  <c:v>2.5</c:v>
                </c:pt>
                <c:pt idx="155">
                  <c:v>2.7</c:v>
                </c:pt>
                <c:pt idx="156">
                  <c:v>2.6</c:v>
                </c:pt>
                <c:pt idx="157">
                  <c:v>2.4</c:v>
                </c:pt>
                <c:pt idx="158">
                  <c:v>2.4</c:v>
                </c:pt>
                <c:pt idx="159">
                  <c:v>2.4</c:v>
                </c:pt>
                <c:pt idx="160">
                  <c:v>2.4</c:v>
                </c:pt>
                <c:pt idx="161">
                  <c:v>2.2999999999999998</c:v>
                </c:pt>
                <c:pt idx="162">
                  <c:v>2.2999999999999998</c:v>
                </c:pt>
                <c:pt idx="163">
                  <c:v>2.4</c:v>
                </c:pt>
                <c:pt idx="164">
                  <c:v>2.4</c:v>
                </c:pt>
                <c:pt idx="165">
                  <c:v>2.2000000000000002</c:v>
                </c:pt>
                <c:pt idx="166">
                  <c:v>2.2000000000000002</c:v>
                </c:pt>
                <c:pt idx="167">
                  <c:v>2.2999999999999998</c:v>
                </c:pt>
                <c:pt idx="168">
                  <c:v>2.1</c:v>
                </c:pt>
                <c:pt idx="169">
                  <c:v>2.2000000000000002</c:v>
                </c:pt>
                <c:pt idx="170">
                  <c:v>2.4</c:v>
                </c:pt>
                <c:pt idx="171">
                  <c:v>2</c:v>
                </c:pt>
                <c:pt idx="172">
                  <c:v>2</c:v>
                </c:pt>
                <c:pt idx="173">
                  <c:v>2.1</c:v>
                </c:pt>
                <c:pt idx="174">
                  <c:v>1.9</c:v>
                </c:pt>
                <c:pt idx="175">
                  <c:v>1.9</c:v>
                </c:pt>
                <c:pt idx="176">
                  <c:v>1.8</c:v>
                </c:pt>
                <c:pt idx="177">
                  <c:v>1.9</c:v>
                </c:pt>
                <c:pt idx="178">
                  <c:v>1.8</c:v>
                </c:pt>
                <c:pt idx="179">
                  <c:v>1.7</c:v>
                </c:pt>
                <c:pt idx="180">
                  <c:v>1.9</c:v>
                </c:pt>
                <c:pt idx="181">
                  <c:v>1.9</c:v>
                </c:pt>
                <c:pt idx="182">
                  <c:v>1.7</c:v>
                </c:pt>
                <c:pt idx="183">
                  <c:v>1.9</c:v>
                </c:pt>
                <c:pt idx="184">
                  <c:v>2.1</c:v>
                </c:pt>
                <c:pt idx="185">
                  <c:v>2</c:v>
                </c:pt>
                <c:pt idx="186">
                  <c:v>2.2999999999999998</c:v>
                </c:pt>
                <c:pt idx="187">
                  <c:v>2.2999999999999998</c:v>
                </c:pt>
                <c:pt idx="188">
                  <c:v>2.4</c:v>
                </c:pt>
                <c:pt idx="189">
                  <c:v>2.2999999999999998</c:v>
                </c:pt>
                <c:pt idx="190">
                  <c:v>2.6</c:v>
                </c:pt>
                <c:pt idx="191">
                  <c:v>2.7</c:v>
                </c:pt>
                <c:pt idx="192">
                  <c:v>2.7</c:v>
                </c:pt>
                <c:pt idx="193">
                  <c:v>3</c:v>
                </c:pt>
                <c:pt idx="194">
                  <c:v>2.8</c:v>
                </c:pt>
                <c:pt idx="195">
                  <c:v>3</c:v>
                </c:pt>
                <c:pt idx="196">
                  <c:v>3</c:v>
                </c:pt>
                <c:pt idx="197">
                  <c:v>3.2</c:v>
                </c:pt>
                <c:pt idx="198">
                  <c:v>3.2</c:v>
                </c:pt>
                <c:pt idx="199">
                  <c:v>3.3</c:v>
                </c:pt>
                <c:pt idx="200">
                  <c:v>3.2</c:v>
                </c:pt>
                <c:pt idx="201">
                  <c:v>3.3</c:v>
                </c:pt>
                <c:pt idx="202">
                  <c:v>3.2</c:v>
                </c:pt>
                <c:pt idx="203">
                  <c:v>3.2</c:v>
                </c:pt>
                <c:pt idx="204">
                  <c:v>3.4</c:v>
                </c:pt>
                <c:pt idx="205">
                  <c:v>3.3</c:v>
                </c:pt>
                <c:pt idx="206">
                  <c:v>3.3</c:v>
                </c:pt>
                <c:pt idx="207">
                  <c:v>3.5</c:v>
                </c:pt>
                <c:pt idx="208">
                  <c:v>3.3</c:v>
                </c:pt>
                <c:pt idx="209">
                  <c:v>3.3</c:v>
                </c:pt>
                <c:pt idx="210">
                  <c:v>3.3</c:v>
                </c:pt>
                <c:pt idx="211">
                  <c:v>3.3</c:v>
                </c:pt>
                <c:pt idx="212">
                  <c:v>3.2</c:v>
                </c:pt>
                <c:pt idx="213">
                  <c:v>3.3</c:v>
                </c:pt>
                <c:pt idx="214">
                  <c:v>3.3</c:v>
                </c:pt>
                <c:pt idx="215">
                  <c:v>3.1</c:v>
                </c:pt>
                <c:pt idx="216">
                  <c:v>3.3</c:v>
                </c:pt>
                <c:pt idx="217">
                  <c:v>3.2</c:v>
                </c:pt>
                <c:pt idx="218">
                  <c:v>3.4</c:v>
                </c:pt>
                <c:pt idx="219">
                  <c:v>3.4</c:v>
                </c:pt>
                <c:pt idx="220">
                  <c:v>3.1</c:v>
                </c:pt>
                <c:pt idx="221">
                  <c:v>3.1</c:v>
                </c:pt>
                <c:pt idx="222">
                  <c:v>3.1</c:v>
                </c:pt>
                <c:pt idx="223">
                  <c:v>3.1</c:v>
                </c:pt>
                <c:pt idx="224">
                  <c:v>3</c:v>
                </c:pt>
                <c:pt idx="225">
                  <c:v>3.1</c:v>
                </c:pt>
                <c:pt idx="226">
                  <c:v>3</c:v>
                </c:pt>
                <c:pt idx="227">
                  <c:v>3.1</c:v>
                </c:pt>
                <c:pt idx="228">
                  <c:v>2.9</c:v>
                </c:pt>
                <c:pt idx="229">
                  <c:v>2.8</c:v>
                </c:pt>
                <c:pt idx="230">
                  <c:v>3</c:v>
                </c:pt>
                <c:pt idx="231">
                  <c:v>2.9</c:v>
                </c:pt>
                <c:pt idx="232">
                  <c:v>2.9</c:v>
                </c:pt>
                <c:pt idx="233">
                  <c:v>2.8</c:v>
                </c:pt>
                <c:pt idx="234">
                  <c:v>3</c:v>
                </c:pt>
                <c:pt idx="235">
                  <c:v>2.6</c:v>
                </c:pt>
                <c:pt idx="236">
                  <c:v>2.9</c:v>
                </c:pt>
                <c:pt idx="237">
                  <c:v>2.8</c:v>
                </c:pt>
                <c:pt idx="238">
                  <c:v>2.6</c:v>
                </c:pt>
                <c:pt idx="239">
                  <c:v>2.8</c:v>
                </c:pt>
                <c:pt idx="240">
                  <c:v>2.5</c:v>
                </c:pt>
                <c:pt idx="241">
                  <c:v>2.7</c:v>
                </c:pt>
                <c:pt idx="242">
                  <c:v>2.6</c:v>
                </c:pt>
                <c:pt idx="243">
                  <c:v>2.6</c:v>
                </c:pt>
                <c:pt idx="244">
                  <c:v>2.6</c:v>
                </c:pt>
                <c:pt idx="245">
                  <c:v>2.6</c:v>
                </c:pt>
                <c:pt idx="246">
                  <c:v>2.5</c:v>
                </c:pt>
                <c:pt idx="247">
                  <c:v>2.5</c:v>
                </c:pt>
                <c:pt idx="248">
                  <c:v>2.5</c:v>
                </c:pt>
                <c:pt idx="249">
                  <c:v>2.2999999999999998</c:v>
                </c:pt>
                <c:pt idx="250">
                  <c:v>2.4</c:v>
                </c:pt>
                <c:pt idx="251">
                  <c:v>2.2000000000000002</c:v>
                </c:pt>
                <c:pt idx="252">
                  <c:v>2.5</c:v>
                </c:pt>
                <c:pt idx="253">
                  <c:v>2.5</c:v>
                </c:pt>
                <c:pt idx="254">
                  <c:v>2.2999999999999998</c:v>
                </c:pt>
                <c:pt idx="255">
                  <c:v>2.2999999999999998</c:v>
                </c:pt>
                <c:pt idx="256">
                  <c:v>2.4</c:v>
                </c:pt>
                <c:pt idx="257">
                  <c:v>2.6</c:v>
                </c:pt>
                <c:pt idx="258">
                  <c:v>2.4</c:v>
                </c:pt>
                <c:pt idx="259">
                  <c:v>2.6</c:v>
                </c:pt>
                <c:pt idx="260">
                  <c:v>2.6</c:v>
                </c:pt>
                <c:pt idx="261">
                  <c:v>2.5</c:v>
                </c:pt>
                <c:pt idx="262">
                  <c:v>2.6</c:v>
                </c:pt>
                <c:pt idx="263">
                  <c:v>2.5</c:v>
                </c:pt>
                <c:pt idx="264">
                  <c:v>2.5</c:v>
                </c:pt>
                <c:pt idx="265">
                  <c:v>2.6</c:v>
                </c:pt>
                <c:pt idx="266">
                  <c:v>2.6</c:v>
                </c:pt>
                <c:pt idx="267">
                  <c:v>2.7</c:v>
                </c:pt>
                <c:pt idx="268">
                  <c:v>2.6</c:v>
                </c:pt>
                <c:pt idx="269">
                  <c:v>2.7</c:v>
                </c:pt>
                <c:pt idx="270">
                  <c:v>2.7</c:v>
                </c:pt>
                <c:pt idx="271">
                  <c:v>2.8</c:v>
                </c:pt>
                <c:pt idx="272">
                  <c:v>2.7</c:v>
                </c:pt>
                <c:pt idx="273">
                  <c:v>3</c:v>
                </c:pt>
                <c:pt idx="274">
                  <c:v>3</c:v>
                </c:pt>
                <c:pt idx="275">
                  <c:v>3.3</c:v>
                </c:pt>
                <c:pt idx="276">
                  <c:v>3.2</c:v>
                </c:pt>
                <c:pt idx="277">
                  <c:v>3.2</c:v>
                </c:pt>
                <c:pt idx="278">
                  <c:v>3.4</c:v>
                </c:pt>
              </c:numCache>
            </c:numRef>
          </c:val>
          <c:smooth val="0"/>
          <c:extLst>
            <c:ext xmlns:c16="http://schemas.microsoft.com/office/drawing/2014/chart" uri="{C3380CC4-5D6E-409C-BE32-E72D297353CC}">
              <c16:uniqueId val="{00000000-4F2E-4BE2-BF59-2458D8BD22EC}"/>
            </c:ext>
          </c:extLst>
        </c:ser>
        <c:dLbls>
          <c:showLegendKey val="0"/>
          <c:showVal val="0"/>
          <c:showCatName val="0"/>
          <c:showSerName val="0"/>
          <c:showPercent val="0"/>
          <c:showBubbleSize val="0"/>
        </c:dLbls>
        <c:marker val="1"/>
        <c:smooth val="0"/>
        <c:axId val="873749295"/>
        <c:axId val="145984223"/>
      </c:lineChart>
      <c:lineChart>
        <c:grouping val="standard"/>
        <c:varyColors val="0"/>
        <c:ser>
          <c:idx val="0"/>
          <c:order val="0"/>
          <c:tx>
            <c:strRef>
              <c:f>SLIDE_6!$B$1</c:f>
              <c:strCache>
                <c:ptCount val="1"/>
                <c:pt idx="0">
                  <c:v>Desemprego em % da PEA</c:v>
                </c:pt>
              </c:strCache>
            </c:strRef>
          </c:tx>
          <c:spPr>
            <a:ln w="19050" cap="rnd">
              <a:solidFill>
                <a:srgbClr val="A5A5A5"/>
              </a:solidFill>
              <a:round/>
            </a:ln>
            <a:effectLst/>
          </c:spPr>
          <c:marker>
            <c:symbol val="none"/>
          </c:marker>
          <c:cat>
            <c:numRef>
              <c:f>SLIDE_6!$A$8:$A$286</c:f>
              <c:numCache>
                <c:formatCode>m/d/yyyy</c:formatCode>
                <c:ptCount val="279"/>
                <c:pt idx="0">
                  <c:v>45473</c:v>
                </c:pt>
                <c:pt idx="1">
                  <c:v>45443</c:v>
                </c:pt>
                <c:pt idx="2">
                  <c:v>45412</c:v>
                </c:pt>
                <c:pt idx="3">
                  <c:v>45382</c:v>
                </c:pt>
                <c:pt idx="4">
                  <c:v>45351</c:v>
                </c:pt>
                <c:pt idx="5">
                  <c:v>45322</c:v>
                </c:pt>
                <c:pt idx="6">
                  <c:v>45291</c:v>
                </c:pt>
                <c:pt idx="7">
                  <c:v>45260</c:v>
                </c:pt>
                <c:pt idx="8">
                  <c:v>45230</c:v>
                </c:pt>
                <c:pt idx="9">
                  <c:v>45199</c:v>
                </c:pt>
                <c:pt idx="10">
                  <c:v>45169</c:v>
                </c:pt>
                <c:pt idx="11">
                  <c:v>45138</c:v>
                </c:pt>
                <c:pt idx="12">
                  <c:v>45107</c:v>
                </c:pt>
                <c:pt idx="13">
                  <c:v>45077</c:v>
                </c:pt>
                <c:pt idx="14">
                  <c:v>45046</c:v>
                </c:pt>
                <c:pt idx="15">
                  <c:v>45016</c:v>
                </c:pt>
                <c:pt idx="16">
                  <c:v>44985</c:v>
                </c:pt>
                <c:pt idx="17">
                  <c:v>44957</c:v>
                </c:pt>
                <c:pt idx="18">
                  <c:v>44926</c:v>
                </c:pt>
                <c:pt idx="19">
                  <c:v>44895</c:v>
                </c:pt>
                <c:pt idx="20">
                  <c:v>44865</c:v>
                </c:pt>
                <c:pt idx="21">
                  <c:v>44834</c:v>
                </c:pt>
                <c:pt idx="22">
                  <c:v>44804</c:v>
                </c:pt>
                <c:pt idx="23">
                  <c:v>44773</c:v>
                </c:pt>
                <c:pt idx="24">
                  <c:v>44742</c:v>
                </c:pt>
                <c:pt idx="25">
                  <c:v>44712</c:v>
                </c:pt>
                <c:pt idx="26">
                  <c:v>44681</c:v>
                </c:pt>
                <c:pt idx="27">
                  <c:v>44651</c:v>
                </c:pt>
                <c:pt idx="28">
                  <c:v>44620</c:v>
                </c:pt>
                <c:pt idx="29">
                  <c:v>44592</c:v>
                </c:pt>
                <c:pt idx="30">
                  <c:v>44561</c:v>
                </c:pt>
                <c:pt idx="31">
                  <c:v>44530</c:v>
                </c:pt>
                <c:pt idx="32">
                  <c:v>44500</c:v>
                </c:pt>
                <c:pt idx="33">
                  <c:v>44469</c:v>
                </c:pt>
                <c:pt idx="34">
                  <c:v>44439</c:v>
                </c:pt>
                <c:pt idx="35">
                  <c:v>44408</c:v>
                </c:pt>
                <c:pt idx="36">
                  <c:v>44377</c:v>
                </c:pt>
                <c:pt idx="37">
                  <c:v>44347</c:v>
                </c:pt>
                <c:pt idx="38">
                  <c:v>44316</c:v>
                </c:pt>
                <c:pt idx="39">
                  <c:v>44286</c:v>
                </c:pt>
                <c:pt idx="40">
                  <c:v>44255</c:v>
                </c:pt>
                <c:pt idx="41">
                  <c:v>44227</c:v>
                </c:pt>
                <c:pt idx="42">
                  <c:v>44196</c:v>
                </c:pt>
                <c:pt idx="43">
                  <c:v>44165</c:v>
                </c:pt>
                <c:pt idx="44">
                  <c:v>44135</c:v>
                </c:pt>
                <c:pt idx="45">
                  <c:v>44104</c:v>
                </c:pt>
                <c:pt idx="46">
                  <c:v>44074</c:v>
                </c:pt>
                <c:pt idx="47">
                  <c:v>44043</c:v>
                </c:pt>
                <c:pt idx="48">
                  <c:v>44012</c:v>
                </c:pt>
                <c:pt idx="49">
                  <c:v>43982</c:v>
                </c:pt>
                <c:pt idx="50">
                  <c:v>43951</c:v>
                </c:pt>
                <c:pt idx="51">
                  <c:v>43921</c:v>
                </c:pt>
                <c:pt idx="52">
                  <c:v>43890</c:v>
                </c:pt>
                <c:pt idx="53">
                  <c:v>43861</c:v>
                </c:pt>
                <c:pt idx="54">
                  <c:v>43830</c:v>
                </c:pt>
                <c:pt idx="55">
                  <c:v>43799</c:v>
                </c:pt>
                <c:pt idx="56">
                  <c:v>43769</c:v>
                </c:pt>
                <c:pt idx="57">
                  <c:v>43738</c:v>
                </c:pt>
                <c:pt idx="58">
                  <c:v>43708</c:v>
                </c:pt>
                <c:pt idx="59">
                  <c:v>43677</c:v>
                </c:pt>
                <c:pt idx="60">
                  <c:v>43646</c:v>
                </c:pt>
                <c:pt idx="61">
                  <c:v>43616</c:v>
                </c:pt>
                <c:pt idx="62">
                  <c:v>43585</c:v>
                </c:pt>
                <c:pt idx="63">
                  <c:v>43555</c:v>
                </c:pt>
                <c:pt idx="64">
                  <c:v>43524</c:v>
                </c:pt>
                <c:pt idx="65">
                  <c:v>43496</c:v>
                </c:pt>
                <c:pt idx="66">
                  <c:v>43465</c:v>
                </c:pt>
                <c:pt idx="67">
                  <c:v>43434</c:v>
                </c:pt>
                <c:pt idx="68">
                  <c:v>43404</c:v>
                </c:pt>
                <c:pt idx="69">
                  <c:v>43373</c:v>
                </c:pt>
                <c:pt idx="70">
                  <c:v>43343</c:v>
                </c:pt>
                <c:pt idx="71">
                  <c:v>43312</c:v>
                </c:pt>
                <c:pt idx="72">
                  <c:v>43281</c:v>
                </c:pt>
                <c:pt idx="73">
                  <c:v>43251</c:v>
                </c:pt>
                <c:pt idx="74">
                  <c:v>43220</c:v>
                </c:pt>
                <c:pt idx="75">
                  <c:v>43190</c:v>
                </c:pt>
                <c:pt idx="76">
                  <c:v>43159</c:v>
                </c:pt>
                <c:pt idx="77">
                  <c:v>43131</c:v>
                </c:pt>
                <c:pt idx="78">
                  <c:v>43100</c:v>
                </c:pt>
                <c:pt idx="79">
                  <c:v>43069</c:v>
                </c:pt>
                <c:pt idx="80">
                  <c:v>43039</c:v>
                </c:pt>
                <c:pt idx="81">
                  <c:v>43008</c:v>
                </c:pt>
                <c:pt idx="82">
                  <c:v>42978</c:v>
                </c:pt>
                <c:pt idx="83">
                  <c:v>42947</c:v>
                </c:pt>
                <c:pt idx="84">
                  <c:v>42916</c:v>
                </c:pt>
                <c:pt idx="85">
                  <c:v>42886</c:v>
                </c:pt>
                <c:pt idx="86">
                  <c:v>42855</c:v>
                </c:pt>
                <c:pt idx="87">
                  <c:v>42825</c:v>
                </c:pt>
                <c:pt idx="88">
                  <c:v>42794</c:v>
                </c:pt>
                <c:pt idx="89">
                  <c:v>42766</c:v>
                </c:pt>
                <c:pt idx="90">
                  <c:v>42735</c:v>
                </c:pt>
                <c:pt idx="91">
                  <c:v>42704</c:v>
                </c:pt>
                <c:pt idx="92">
                  <c:v>42674</c:v>
                </c:pt>
                <c:pt idx="93">
                  <c:v>42643</c:v>
                </c:pt>
                <c:pt idx="94">
                  <c:v>42613</c:v>
                </c:pt>
                <c:pt idx="95">
                  <c:v>42582</c:v>
                </c:pt>
                <c:pt idx="96">
                  <c:v>42551</c:v>
                </c:pt>
                <c:pt idx="97">
                  <c:v>42521</c:v>
                </c:pt>
                <c:pt idx="98">
                  <c:v>42490</c:v>
                </c:pt>
                <c:pt idx="99">
                  <c:v>42460</c:v>
                </c:pt>
                <c:pt idx="100">
                  <c:v>42429</c:v>
                </c:pt>
                <c:pt idx="101">
                  <c:v>42400</c:v>
                </c:pt>
                <c:pt idx="102">
                  <c:v>42369</c:v>
                </c:pt>
                <c:pt idx="103">
                  <c:v>42338</c:v>
                </c:pt>
                <c:pt idx="104">
                  <c:v>42308</c:v>
                </c:pt>
                <c:pt idx="105">
                  <c:v>42277</c:v>
                </c:pt>
                <c:pt idx="106">
                  <c:v>42247</c:v>
                </c:pt>
                <c:pt idx="107">
                  <c:v>42216</c:v>
                </c:pt>
                <c:pt idx="108">
                  <c:v>42185</c:v>
                </c:pt>
                <c:pt idx="109">
                  <c:v>42155</c:v>
                </c:pt>
                <c:pt idx="110">
                  <c:v>42124</c:v>
                </c:pt>
                <c:pt idx="111">
                  <c:v>42094</c:v>
                </c:pt>
                <c:pt idx="112">
                  <c:v>42063</c:v>
                </c:pt>
                <c:pt idx="113">
                  <c:v>42035</c:v>
                </c:pt>
                <c:pt idx="114">
                  <c:v>42004</c:v>
                </c:pt>
                <c:pt idx="115">
                  <c:v>41973</c:v>
                </c:pt>
                <c:pt idx="116">
                  <c:v>41943</c:v>
                </c:pt>
                <c:pt idx="117">
                  <c:v>41912</c:v>
                </c:pt>
                <c:pt idx="118">
                  <c:v>41882</c:v>
                </c:pt>
                <c:pt idx="119">
                  <c:v>41851</c:v>
                </c:pt>
                <c:pt idx="120">
                  <c:v>41820</c:v>
                </c:pt>
                <c:pt idx="121">
                  <c:v>41790</c:v>
                </c:pt>
                <c:pt idx="122">
                  <c:v>41759</c:v>
                </c:pt>
                <c:pt idx="123">
                  <c:v>41729</c:v>
                </c:pt>
                <c:pt idx="124">
                  <c:v>41698</c:v>
                </c:pt>
                <c:pt idx="125">
                  <c:v>41670</c:v>
                </c:pt>
                <c:pt idx="126">
                  <c:v>41639</c:v>
                </c:pt>
                <c:pt idx="127">
                  <c:v>41608</c:v>
                </c:pt>
                <c:pt idx="128">
                  <c:v>41578</c:v>
                </c:pt>
                <c:pt idx="129">
                  <c:v>41547</c:v>
                </c:pt>
                <c:pt idx="130">
                  <c:v>41517</c:v>
                </c:pt>
                <c:pt idx="131">
                  <c:v>41486</c:v>
                </c:pt>
                <c:pt idx="132">
                  <c:v>41455</c:v>
                </c:pt>
                <c:pt idx="133">
                  <c:v>41425</c:v>
                </c:pt>
                <c:pt idx="134">
                  <c:v>41394</c:v>
                </c:pt>
                <c:pt idx="135">
                  <c:v>41364</c:v>
                </c:pt>
                <c:pt idx="136">
                  <c:v>41333</c:v>
                </c:pt>
                <c:pt idx="137">
                  <c:v>41305</c:v>
                </c:pt>
                <c:pt idx="138">
                  <c:v>41274</c:v>
                </c:pt>
                <c:pt idx="139">
                  <c:v>41243</c:v>
                </c:pt>
                <c:pt idx="140">
                  <c:v>41213</c:v>
                </c:pt>
                <c:pt idx="141">
                  <c:v>41182</c:v>
                </c:pt>
                <c:pt idx="142">
                  <c:v>41152</c:v>
                </c:pt>
                <c:pt idx="143">
                  <c:v>41121</c:v>
                </c:pt>
                <c:pt idx="144">
                  <c:v>41090</c:v>
                </c:pt>
                <c:pt idx="145">
                  <c:v>41060</c:v>
                </c:pt>
                <c:pt idx="146">
                  <c:v>41029</c:v>
                </c:pt>
                <c:pt idx="147">
                  <c:v>40999</c:v>
                </c:pt>
                <c:pt idx="148">
                  <c:v>40968</c:v>
                </c:pt>
                <c:pt idx="149">
                  <c:v>40939</c:v>
                </c:pt>
                <c:pt idx="150">
                  <c:v>40908</c:v>
                </c:pt>
                <c:pt idx="151">
                  <c:v>40877</c:v>
                </c:pt>
                <c:pt idx="152">
                  <c:v>40847</c:v>
                </c:pt>
                <c:pt idx="153">
                  <c:v>40816</c:v>
                </c:pt>
                <c:pt idx="154">
                  <c:v>40786</c:v>
                </c:pt>
                <c:pt idx="155">
                  <c:v>40755</c:v>
                </c:pt>
                <c:pt idx="156">
                  <c:v>40724</c:v>
                </c:pt>
                <c:pt idx="157">
                  <c:v>40694</c:v>
                </c:pt>
                <c:pt idx="158">
                  <c:v>40663</c:v>
                </c:pt>
                <c:pt idx="159">
                  <c:v>40633</c:v>
                </c:pt>
                <c:pt idx="160">
                  <c:v>40602</c:v>
                </c:pt>
                <c:pt idx="161">
                  <c:v>40574</c:v>
                </c:pt>
                <c:pt idx="162">
                  <c:v>40543</c:v>
                </c:pt>
                <c:pt idx="163">
                  <c:v>40512</c:v>
                </c:pt>
                <c:pt idx="164">
                  <c:v>40482</c:v>
                </c:pt>
                <c:pt idx="165">
                  <c:v>40451</c:v>
                </c:pt>
                <c:pt idx="166">
                  <c:v>40421</c:v>
                </c:pt>
                <c:pt idx="167">
                  <c:v>40390</c:v>
                </c:pt>
                <c:pt idx="168">
                  <c:v>40359</c:v>
                </c:pt>
                <c:pt idx="169">
                  <c:v>40329</c:v>
                </c:pt>
                <c:pt idx="170">
                  <c:v>40298</c:v>
                </c:pt>
                <c:pt idx="171">
                  <c:v>40268</c:v>
                </c:pt>
                <c:pt idx="172">
                  <c:v>40237</c:v>
                </c:pt>
                <c:pt idx="173">
                  <c:v>40209</c:v>
                </c:pt>
                <c:pt idx="174">
                  <c:v>40178</c:v>
                </c:pt>
                <c:pt idx="175">
                  <c:v>40147</c:v>
                </c:pt>
                <c:pt idx="176">
                  <c:v>40117</c:v>
                </c:pt>
                <c:pt idx="177">
                  <c:v>40086</c:v>
                </c:pt>
                <c:pt idx="178">
                  <c:v>40056</c:v>
                </c:pt>
                <c:pt idx="179">
                  <c:v>40025</c:v>
                </c:pt>
                <c:pt idx="180">
                  <c:v>39994</c:v>
                </c:pt>
                <c:pt idx="181">
                  <c:v>39964</c:v>
                </c:pt>
                <c:pt idx="182">
                  <c:v>39933</c:v>
                </c:pt>
                <c:pt idx="183">
                  <c:v>39903</c:v>
                </c:pt>
                <c:pt idx="184">
                  <c:v>39872</c:v>
                </c:pt>
                <c:pt idx="185">
                  <c:v>39844</c:v>
                </c:pt>
                <c:pt idx="186">
                  <c:v>39813</c:v>
                </c:pt>
                <c:pt idx="187">
                  <c:v>39782</c:v>
                </c:pt>
                <c:pt idx="188">
                  <c:v>39752</c:v>
                </c:pt>
                <c:pt idx="189">
                  <c:v>39721</c:v>
                </c:pt>
                <c:pt idx="190">
                  <c:v>39691</c:v>
                </c:pt>
                <c:pt idx="191">
                  <c:v>39660</c:v>
                </c:pt>
                <c:pt idx="192">
                  <c:v>39629</c:v>
                </c:pt>
                <c:pt idx="193">
                  <c:v>39599</c:v>
                </c:pt>
                <c:pt idx="194">
                  <c:v>39568</c:v>
                </c:pt>
                <c:pt idx="195">
                  <c:v>39538</c:v>
                </c:pt>
                <c:pt idx="196">
                  <c:v>39507</c:v>
                </c:pt>
                <c:pt idx="197">
                  <c:v>39478</c:v>
                </c:pt>
                <c:pt idx="198">
                  <c:v>39447</c:v>
                </c:pt>
                <c:pt idx="199">
                  <c:v>39416</c:v>
                </c:pt>
                <c:pt idx="200">
                  <c:v>39386</c:v>
                </c:pt>
                <c:pt idx="201">
                  <c:v>39355</c:v>
                </c:pt>
                <c:pt idx="202">
                  <c:v>39325</c:v>
                </c:pt>
                <c:pt idx="203">
                  <c:v>39294</c:v>
                </c:pt>
                <c:pt idx="204">
                  <c:v>39263</c:v>
                </c:pt>
                <c:pt idx="205">
                  <c:v>39233</c:v>
                </c:pt>
                <c:pt idx="206">
                  <c:v>39202</c:v>
                </c:pt>
                <c:pt idx="207">
                  <c:v>39172</c:v>
                </c:pt>
                <c:pt idx="208">
                  <c:v>39141</c:v>
                </c:pt>
                <c:pt idx="209">
                  <c:v>39113</c:v>
                </c:pt>
                <c:pt idx="210">
                  <c:v>39082</c:v>
                </c:pt>
                <c:pt idx="211">
                  <c:v>39051</c:v>
                </c:pt>
                <c:pt idx="212">
                  <c:v>39021</c:v>
                </c:pt>
                <c:pt idx="213">
                  <c:v>38990</c:v>
                </c:pt>
                <c:pt idx="214">
                  <c:v>38960</c:v>
                </c:pt>
                <c:pt idx="215">
                  <c:v>38929</c:v>
                </c:pt>
                <c:pt idx="216">
                  <c:v>38898</c:v>
                </c:pt>
                <c:pt idx="217">
                  <c:v>38868</c:v>
                </c:pt>
                <c:pt idx="218">
                  <c:v>38837</c:v>
                </c:pt>
                <c:pt idx="219">
                  <c:v>38807</c:v>
                </c:pt>
                <c:pt idx="220">
                  <c:v>38776</c:v>
                </c:pt>
                <c:pt idx="221">
                  <c:v>38748</c:v>
                </c:pt>
                <c:pt idx="222">
                  <c:v>38717</c:v>
                </c:pt>
                <c:pt idx="223">
                  <c:v>38686</c:v>
                </c:pt>
                <c:pt idx="224">
                  <c:v>38656</c:v>
                </c:pt>
                <c:pt idx="225">
                  <c:v>38625</c:v>
                </c:pt>
                <c:pt idx="226">
                  <c:v>38595</c:v>
                </c:pt>
                <c:pt idx="227">
                  <c:v>38564</c:v>
                </c:pt>
                <c:pt idx="228">
                  <c:v>38533</c:v>
                </c:pt>
                <c:pt idx="229">
                  <c:v>38503</c:v>
                </c:pt>
                <c:pt idx="230">
                  <c:v>38472</c:v>
                </c:pt>
                <c:pt idx="231">
                  <c:v>38442</c:v>
                </c:pt>
                <c:pt idx="232">
                  <c:v>38411</c:v>
                </c:pt>
                <c:pt idx="233">
                  <c:v>38383</c:v>
                </c:pt>
                <c:pt idx="234">
                  <c:v>38352</c:v>
                </c:pt>
                <c:pt idx="235">
                  <c:v>38321</c:v>
                </c:pt>
                <c:pt idx="236">
                  <c:v>38291</c:v>
                </c:pt>
                <c:pt idx="237">
                  <c:v>38260</c:v>
                </c:pt>
                <c:pt idx="238">
                  <c:v>38230</c:v>
                </c:pt>
                <c:pt idx="239">
                  <c:v>38199</c:v>
                </c:pt>
                <c:pt idx="240">
                  <c:v>38168</c:v>
                </c:pt>
                <c:pt idx="241">
                  <c:v>38138</c:v>
                </c:pt>
                <c:pt idx="242">
                  <c:v>38107</c:v>
                </c:pt>
                <c:pt idx="243">
                  <c:v>38077</c:v>
                </c:pt>
                <c:pt idx="244">
                  <c:v>38046</c:v>
                </c:pt>
                <c:pt idx="245">
                  <c:v>38017</c:v>
                </c:pt>
                <c:pt idx="246">
                  <c:v>37986</c:v>
                </c:pt>
                <c:pt idx="247">
                  <c:v>37955</c:v>
                </c:pt>
                <c:pt idx="248">
                  <c:v>37925</c:v>
                </c:pt>
                <c:pt idx="249">
                  <c:v>37894</c:v>
                </c:pt>
                <c:pt idx="250">
                  <c:v>37864</c:v>
                </c:pt>
                <c:pt idx="251">
                  <c:v>37833</c:v>
                </c:pt>
                <c:pt idx="252">
                  <c:v>37802</c:v>
                </c:pt>
                <c:pt idx="253">
                  <c:v>37772</c:v>
                </c:pt>
                <c:pt idx="254">
                  <c:v>37741</c:v>
                </c:pt>
                <c:pt idx="255">
                  <c:v>37711</c:v>
                </c:pt>
                <c:pt idx="256">
                  <c:v>37680</c:v>
                </c:pt>
                <c:pt idx="257">
                  <c:v>37652</c:v>
                </c:pt>
                <c:pt idx="258">
                  <c:v>37621</c:v>
                </c:pt>
                <c:pt idx="259">
                  <c:v>37590</c:v>
                </c:pt>
                <c:pt idx="260">
                  <c:v>37560</c:v>
                </c:pt>
                <c:pt idx="261">
                  <c:v>37529</c:v>
                </c:pt>
                <c:pt idx="262">
                  <c:v>37499</c:v>
                </c:pt>
                <c:pt idx="263">
                  <c:v>37468</c:v>
                </c:pt>
                <c:pt idx="264">
                  <c:v>37437</c:v>
                </c:pt>
                <c:pt idx="265">
                  <c:v>37407</c:v>
                </c:pt>
                <c:pt idx="266">
                  <c:v>37376</c:v>
                </c:pt>
                <c:pt idx="267">
                  <c:v>37346</c:v>
                </c:pt>
                <c:pt idx="268">
                  <c:v>37315</c:v>
                </c:pt>
                <c:pt idx="269">
                  <c:v>37287</c:v>
                </c:pt>
                <c:pt idx="270">
                  <c:v>37256</c:v>
                </c:pt>
                <c:pt idx="271">
                  <c:v>37225</c:v>
                </c:pt>
                <c:pt idx="272">
                  <c:v>37195</c:v>
                </c:pt>
                <c:pt idx="273">
                  <c:v>37164</c:v>
                </c:pt>
                <c:pt idx="274">
                  <c:v>37134</c:v>
                </c:pt>
                <c:pt idx="275">
                  <c:v>37103</c:v>
                </c:pt>
                <c:pt idx="276">
                  <c:v>37072</c:v>
                </c:pt>
                <c:pt idx="277">
                  <c:v>37042</c:v>
                </c:pt>
                <c:pt idx="278">
                  <c:v>37011</c:v>
                </c:pt>
              </c:numCache>
            </c:numRef>
          </c:cat>
          <c:val>
            <c:numRef>
              <c:f>SLIDE_6!$B$8:$B$286</c:f>
              <c:numCache>
                <c:formatCode>General</c:formatCode>
                <c:ptCount val="279"/>
                <c:pt idx="0">
                  <c:v>4.0999999999999996</c:v>
                </c:pt>
                <c:pt idx="1">
                  <c:v>4</c:v>
                </c:pt>
                <c:pt idx="2">
                  <c:v>3.9</c:v>
                </c:pt>
                <c:pt idx="3">
                  <c:v>3.8</c:v>
                </c:pt>
                <c:pt idx="4">
                  <c:v>3.9</c:v>
                </c:pt>
                <c:pt idx="5">
                  <c:v>3.7</c:v>
                </c:pt>
                <c:pt idx="6">
                  <c:v>3.7</c:v>
                </c:pt>
                <c:pt idx="7">
                  <c:v>3.7</c:v>
                </c:pt>
                <c:pt idx="8">
                  <c:v>3.8</c:v>
                </c:pt>
                <c:pt idx="9">
                  <c:v>3.8</c:v>
                </c:pt>
                <c:pt idx="10">
                  <c:v>3.8</c:v>
                </c:pt>
                <c:pt idx="11">
                  <c:v>3.5</c:v>
                </c:pt>
                <c:pt idx="12">
                  <c:v>3.6</c:v>
                </c:pt>
                <c:pt idx="13">
                  <c:v>3.7</c:v>
                </c:pt>
                <c:pt idx="14">
                  <c:v>3.4</c:v>
                </c:pt>
                <c:pt idx="15">
                  <c:v>3.5</c:v>
                </c:pt>
                <c:pt idx="16">
                  <c:v>3.6</c:v>
                </c:pt>
                <c:pt idx="17">
                  <c:v>3.4</c:v>
                </c:pt>
                <c:pt idx="18">
                  <c:v>3.5</c:v>
                </c:pt>
                <c:pt idx="19">
                  <c:v>3.6</c:v>
                </c:pt>
                <c:pt idx="20">
                  <c:v>3.6</c:v>
                </c:pt>
                <c:pt idx="21">
                  <c:v>3.5</c:v>
                </c:pt>
                <c:pt idx="22">
                  <c:v>3.6</c:v>
                </c:pt>
                <c:pt idx="23">
                  <c:v>3.5</c:v>
                </c:pt>
                <c:pt idx="24">
                  <c:v>3.6</c:v>
                </c:pt>
                <c:pt idx="25">
                  <c:v>3.6</c:v>
                </c:pt>
                <c:pt idx="26">
                  <c:v>3.7</c:v>
                </c:pt>
                <c:pt idx="27">
                  <c:v>3.6</c:v>
                </c:pt>
                <c:pt idx="28">
                  <c:v>3.8</c:v>
                </c:pt>
                <c:pt idx="29">
                  <c:v>4</c:v>
                </c:pt>
                <c:pt idx="30">
                  <c:v>3.9</c:v>
                </c:pt>
                <c:pt idx="31">
                  <c:v>4.0999999999999996</c:v>
                </c:pt>
                <c:pt idx="32">
                  <c:v>4.5</c:v>
                </c:pt>
                <c:pt idx="33">
                  <c:v>4.7</c:v>
                </c:pt>
                <c:pt idx="34">
                  <c:v>5.0999999999999996</c:v>
                </c:pt>
                <c:pt idx="35">
                  <c:v>5.4</c:v>
                </c:pt>
                <c:pt idx="36">
                  <c:v>5.9</c:v>
                </c:pt>
                <c:pt idx="37">
                  <c:v>5.8</c:v>
                </c:pt>
                <c:pt idx="38">
                  <c:v>6.1</c:v>
                </c:pt>
                <c:pt idx="39">
                  <c:v>6.1</c:v>
                </c:pt>
                <c:pt idx="40">
                  <c:v>6.2</c:v>
                </c:pt>
                <c:pt idx="41">
                  <c:v>6.4</c:v>
                </c:pt>
                <c:pt idx="42">
                  <c:v>6.7</c:v>
                </c:pt>
                <c:pt idx="43">
                  <c:v>6.7</c:v>
                </c:pt>
                <c:pt idx="44">
                  <c:v>6.8</c:v>
                </c:pt>
                <c:pt idx="45">
                  <c:v>7.8</c:v>
                </c:pt>
                <c:pt idx="46">
                  <c:v>8.4</c:v>
                </c:pt>
                <c:pt idx="47">
                  <c:v>10.199999999999999</c:v>
                </c:pt>
                <c:pt idx="48">
                  <c:v>11</c:v>
                </c:pt>
                <c:pt idx="49">
                  <c:v>13.2</c:v>
                </c:pt>
                <c:pt idx="50">
                  <c:v>14.8</c:v>
                </c:pt>
                <c:pt idx="51">
                  <c:v>4.4000000000000004</c:v>
                </c:pt>
                <c:pt idx="52">
                  <c:v>3.5</c:v>
                </c:pt>
                <c:pt idx="53">
                  <c:v>3.6</c:v>
                </c:pt>
                <c:pt idx="54">
                  <c:v>3.6</c:v>
                </c:pt>
                <c:pt idx="55">
                  <c:v>3.6</c:v>
                </c:pt>
                <c:pt idx="56">
                  <c:v>3.6</c:v>
                </c:pt>
                <c:pt idx="57">
                  <c:v>3.5</c:v>
                </c:pt>
                <c:pt idx="58">
                  <c:v>3.6</c:v>
                </c:pt>
                <c:pt idx="59">
                  <c:v>3.7</c:v>
                </c:pt>
                <c:pt idx="60">
                  <c:v>3.6</c:v>
                </c:pt>
                <c:pt idx="61">
                  <c:v>3.6</c:v>
                </c:pt>
                <c:pt idx="62">
                  <c:v>3.7</c:v>
                </c:pt>
                <c:pt idx="63">
                  <c:v>3.8</c:v>
                </c:pt>
                <c:pt idx="64">
                  <c:v>3.8</c:v>
                </c:pt>
                <c:pt idx="65">
                  <c:v>4</c:v>
                </c:pt>
                <c:pt idx="66">
                  <c:v>3.9</c:v>
                </c:pt>
                <c:pt idx="67">
                  <c:v>3.8</c:v>
                </c:pt>
                <c:pt idx="68">
                  <c:v>3.8</c:v>
                </c:pt>
                <c:pt idx="69">
                  <c:v>3.7</c:v>
                </c:pt>
                <c:pt idx="70">
                  <c:v>3.8</c:v>
                </c:pt>
                <c:pt idx="71">
                  <c:v>3.8</c:v>
                </c:pt>
                <c:pt idx="72">
                  <c:v>4</c:v>
                </c:pt>
                <c:pt idx="73">
                  <c:v>3.8</c:v>
                </c:pt>
                <c:pt idx="74">
                  <c:v>4</c:v>
                </c:pt>
                <c:pt idx="75">
                  <c:v>4</c:v>
                </c:pt>
                <c:pt idx="76">
                  <c:v>4.0999999999999996</c:v>
                </c:pt>
                <c:pt idx="77">
                  <c:v>4</c:v>
                </c:pt>
                <c:pt idx="78">
                  <c:v>4.0999999999999996</c:v>
                </c:pt>
                <c:pt idx="79">
                  <c:v>4.2</c:v>
                </c:pt>
                <c:pt idx="80">
                  <c:v>4.2</c:v>
                </c:pt>
                <c:pt idx="81">
                  <c:v>4.3</c:v>
                </c:pt>
                <c:pt idx="82">
                  <c:v>4.4000000000000004</c:v>
                </c:pt>
                <c:pt idx="83">
                  <c:v>4.3</c:v>
                </c:pt>
                <c:pt idx="84">
                  <c:v>4.3</c:v>
                </c:pt>
                <c:pt idx="85">
                  <c:v>4.4000000000000004</c:v>
                </c:pt>
                <c:pt idx="86">
                  <c:v>4.4000000000000004</c:v>
                </c:pt>
                <c:pt idx="87">
                  <c:v>4.4000000000000004</c:v>
                </c:pt>
                <c:pt idx="88">
                  <c:v>4.5999999999999996</c:v>
                </c:pt>
                <c:pt idx="89">
                  <c:v>4.7</c:v>
                </c:pt>
                <c:pt idx="90">
                  <c:v>4.7</c:v>
                </c:pt>
                <c:pt idx="91">
                  <c:v>4.7</c:v>
                </c:pt>
                <c:pt idx="92">
                  <c:v>4.9000000000000004</c:v>
                </c:pt>
                <c:pt idx="93">
                  <c:v>5</c:v>
                </c:pt>
                <c:pt idx="94">
                  <c:v>4.9000000000000004</c:v>
                </c:pt>
                <c:pt idx="95">
                  <c:v>4.8</c:v>
                </c:pt>
                <c:pt idx="96">
                  <c:v>4.9000000000000004</c:v>
                </c:pt>
                <c:pt idx="97">
                  <c:v>4.8</c:v>
                </c:pt>
                <c:pt idx="98">
                  <c:v>5.0999999999999996</c:v>
                </c:pt>
                <c:pt idx="99">
                  <c:v>5</c:v>
                </c:pt>
                <c:pt idx="100">
                  <c:v>4.9000000000000004</c:v>
                </c:pt>
                <c:pt idx="101">
                  <c:v>4.8</c:v>
                </c:pt>
                <c:pt idx="102">
                  <c:v>5</c:v>
                </c:pt>
                <c:pt idx="103">
                  <c:v>5.0999999999999996</c:v>
                </c:pt>
                <c:pt idx="104">
                  <c:v>5</c:v>
                </c:pt>
                <c:pt idx="105">
                  <c:v>5</c:v>
                </c:pt>
                <c:pt idx="106">
                  <c:v>5.0999999999999996</c:v>
                </c:pt>
                <c:pt idx="107">
                  <c:v>5.2</c:v>
                </c:pt>
                <c:pt idx="108">
                  <c:v>5.3</c:v>
                </c:pt>
                <c:pt idx="109">
                  <c:v>5.6</c:v>
                </c:pt>
                <c:pt idx="110">
                  <c:v>5.4</c:v>
                </c:pt>
                <c:pt idx="111">
                  <c:v>5.4</c:v>
                </c:pt>
                <c:pt idx="112">
                  <c:v>5.5</c:v>
                </c:pt>
                <c:pt idx="113">
                  <c:v>5.7</c:v>
                </c:pt>
                <c:pt idx="114">
                  <c:v>5.6</c:v>
                </c:pt>
                <c:pt idx="115">
                  <c:v>5.8</c:v>
                </c:pt>
                <c:pt idx="116">
                  <c:v>5.7</c:v>
                </c:pt>
                <c:pt idx="117">
                  <c:v>5.9</c:v>
                </c:pt>
                <c:pt idx="118">
                  <c:v>6.1</c:v>
                </c:pt>
                <c:pt idx="119">
                  <c:v>6.2</c:v>
                </c:pt>
                <c:pt idx="120">
                  <c:v>6.1</c:v>
                </c:pt>
                <c:pt idx="121">
                  <c:v>6.3</c:v>
                </c:pt>
                <c:pt idx="122">
                  <c:v>6.2</c:v>
                </c:pt>
                <c:pt idx="123">
                  <c:v>6.7</c:v>
                </c:pt>
                <c:pt idx="124">
                  <c:v>6.7</c:v>
                </c:pt>
                <c:pt idx="125">
                  <c:v>6.6</c:v>
                </c:pt>
                <c:pt idx="126">
                  <c:v>6.7</c:v>
                </c:pt>
                <c:pt idx="127">
                  <c:v>6.9</c:v>
                </c:pt>
                <c:pt idx="128">
                  <c:v>7.2</c:v>
                </c:pt>
                <c:pt idx="129">
                  <c:v>7.2</c:v>
                </c:pt>
                <c:pt idx="130">
                  <c:v>7.2</c:v>
                </c:pt>
                <c:pt idx="131">
                  <c:v>7.3</c:v>
                </c:pt>
                <c:pt idx="132">
                  <c:v>7.5</c:v>
                </c:pt>
                <c:pt idx="133">
                  <c:v>7.5</c:v>
                </c:pt>
                <c:pt idx="134">
                  <c:v>7.6</c:v>
                </c:pt>
                <c:pt idx="135">
                  <c:v>7.5</c:v>
                </c:pt>
                <c:pt idx="136">
                  <c:v>7.7</c:v>
                </c:pt>
                <c:pt idx="137">
                  <c:v>8</c:v>
                </c:pt>
                <c:pt idx="138">
                  <c:v>7.9</c:v>
                </c:pt>
                <c:pt idx="139">
                  <c:v>7.7</c:v>
                </c:pt>
                <c:pt idx="140">
                  <c:v>7.8</c:v>
                </c:pt>
                <c:pt idx="141">
                  <c:v>7.8</c:v>
                </c:pt>
                <c:pt idx="142">
                  <c:v>8.1</c:v>
                </c:pt>
                <c:pt idx="143">
                  <c:v>8.1999999999999993</c:v>
                </c:pt>
                <c:pt idx="144">
                  <c:v>8.1999999999999993</c:v>
                </c:pt>
                <c:pt idx="145">
                  <c:v>8.1999999999999993</c:v>
                </c:pt>
                <c:pt idx="146">
                  <c:v>8.1999999999999993</c:v>
                </c:pt>
                <c:pt idx="147">
                  <c:v>8.1999999999999993</c:v>
                </c:pt>
                <c:pt idx="148">
                  <c:v>8.3000000000000007</c:v>
                </c:pt>
                <c:pt idx="149">
                  <c:v>8.3000000000000007</c:v>
                </c:pt>
                <c:pt idx="150">
                  <c:v>8.5</c:v>
                </c:pt>
                <c:pt idx="151">
                  <c:v>8.6</c:v>
                </c:pt>
                <c:pt idx="152">
                  <c:v>8.8000000000000007</c:v>
                </c:pt>
                <c:pt idx="153">
                  <c:v>9</c:v>
                </c:pt>
                <c:pt idx="154">
                  <c:v>9</c:v>
                </c:pt>
                <c:pt idx="155">
                  <c:v>9</c:v>
                </c:pt>
                <c:pt idx="156">
                  <c:v>9.1</c:v>
                </c:pt>
                <c:pt idx="157">
                  <c:v>9</c:v>
                </c:pt>
                <c:pt idx="158">
                  <c:v>9.1</c:v>
                </c:pt>
                <c:pt idx="159">
                  <c:v>9</c:v>
                </c:pt>
                <c:pt idx="160">
                  <c:v>9</c:v>
                </c:pt>
                <c:pt idx="161">
                  <c:v>9.1</c:v>
                </c:pt>
                <c:pt idx="162">
                  <c:v>9.3000000000000007</c:v>
                </c:pt>
                <c:pt idx="163">
                  <c:v>9.8000000000000007</c:v>
                </c:pt>
                <c:pt idx="164">
                  <c:v>9.4</c:v>
                </c:pt>
                <c:pt idx="165">
                  <c:v>9.5</c:v>
                </c:pt>
                <c:pt idx="166">
                  <c:v>9.5</c:v>
                </c:pt>
                <c:pt idx="167">
                  <c:v>9.4</c:v>
                </c:pt>
                <c:pt idx="168">
                  <c:v>9.4</c:v>
                </c:pt>
                <c:pt idx="169">
                  <c:v>9.6</c:v>
                </c:pt>
                <c:pt idx="170">
                  <c:v>9.9</c:v>
                </c:pt>
                <c:pt idx="171">
                  <c:v>9.9</c:v>
                </c:pt>
                <c:pt idx="172">
                  <c:v>9.8000000000000007</c:v>
                </c:pt>
                <c:pt idx="173">
                  <c:v>9.8000000000000007</c:v>
                </c:pt>
                <c:pt idx="174">
                  <c:v>9.9</c:v>
                </c:pt>
                <c:pt idx="175">
                  <c:v>9.9</c:v>
                </c:pt>
                <c:pt idx="176">
                  <c:v>10</c:v>
                </c:pt>
                <c:pt idx="177">
                  <c:v>9.8000000000000007</c:v>
                </c:pt>
                <c:pt idx="178">
                  <c:v>9.6</c:v>
                </c:pt>
                <c:pt idx="179">
                  <c:v>9.5</c:v>
                </c:pt>
                <c:pt idx="180">
                  <c:v>9.5</c:v>
                </c:pt>
                <c:pt idx="181">
                  <c:v>9.4</c:v>
                </c:pt>
                <c:pt idx="182">
                  <c:v>9</c:v>
                </c:pt>
                <c:pt idx="183">
                  <c:v>8.6999999999999993</c:v>
                </c:pt>
                <c:pt idx="184">
                  <c:v>8.3000000000000007</c:v>
                </c:pt>
                <c:pt idx="185">
                  <c:v>7.8</c:v>
                </c:pt>
                <c:pt idx="186">
                  <c:v>7.3</c:v>
                </c:pt>
                <c:pt idx="187">
                  <c:v>6.8</c:v>
                </c:pt>
                <c:pt idx="188">
                  <c:v>6.5</c:v>
                </c:pt>
                <c:pt idx="189">
                  <c:v>6.1</c:v>
                </c:pt>
                <c:pt idx="190">
                  <c:v>6.1</c:v>
                </c:pt>
                <c:pt idx="191">
                  <c:v>5.8</c:v>
                </c:pt>
                <c:pt idx="192">
                  <c:v>5.6</c:v>
                </c:pt>
                <c:pt idx="193">
                  <c:v>5.4</c:v>
                </c:pt>
                <c:pt idx="194">
                  <c:v>5</c:v>
                </c:pt>
                <c:pt idx="195">
                  <c:v>5.0999999999999996</c:v>
                </c:pt>
                <c:pt idx="196">
                  <c:v>4.9000000000000004</c:v>
                </c:pt>
                <c:pt idx="197">
                  <c:v>5</c:v>
                </c:pt>
                <c:pt idx="198">
                  <c:v>5</c:v>
                </c:pt>
                <c:pt idx="199">
                  <c:v>4.7</c:v>
                </c:pt>
                <c:pt idx="200">
                  <c:v>4.7</c:v>
                </c:pt>
                <c:pt idx="201">
                  <c:v>4.7</c:v>
                </c:pt>
                <c:pt idx="202">
                  <c:v>4.5999999999999996</c:v>
                </c:pt>
                <c:pt idx="203">
                  <c:v>4.7</c:v>
                </c:pt>
                <c:pt idx="204">
                  <c:v>4.5999999999999996</c:v>
                </c:pt>
                <c:pt idx="205">
                  <c:v>4.4000000000000004</c:v>
                </c:pt>
                <c:pt idx="206">
                  <c:v>4.5</c:v>
                </c:pt>
                <c:pt idx="207">
                  <c:v>4.4000000000000004</c:v>
                </c:pt>
                <c:pt idx="208">
                  <c:v>4.5</c:v>
                </c:pt>
                <c:pt idx="209">
                  <c:v>4.5999999999999996</c:v>
                </c:pt>
                <c:pt idx="210">
                  <c:v>4.4000000000000004</c:v>
                </c:pt>
                <c:pt idx="211">
                  <c:v>4.5</c:v>
                </c:pt>
                <c:pt idx="212">
                  <c:v>4.4000000000000004</c:v>
                </c:pt>
                <c:pt idx="213">
                  <c:v>4.5</c:v>
                </c:pt>
                <c:pt idx="214">
                  <c:v>4.7</c:v>
                </c:pt>
                <c:pt idx="215">
                  <c:v>4.7</c:v>
                </c:pt>
                <c:pt idx="216">
                  <c:v>4.5999999999999996</c:v>
                </c:pt>
                <c:pt idx="217">
                  <c:v>4.5999999999999996</c:v>
                </c:pt>
                <c:pt idx="218">
                  <c:v>4.7</c:v>
                </c:pt>
                <c:pt idx="219">
                  <c:v>4.7</c:v>
                </c:pt>
                <c:pt idx="220">
                  <c:v>4.8</c:v>
                </c:pt>
                <c:pt idx="221">
                  <c:v>4.7</c:v>
                </c:pt>
                <c:pt idx="222">
                  <c:v>4.9000000000000004</c:v>
                </c:pt>
                <c:pt idx="223">
                  <c:v>5</c:v>
                </c:pt>
                <c:pt idx="224">
                  <c:v>5</c:v>
                </c:pt>
                <c:pt idx="225">
                  <c:v>5</c:v>
                </c:pt>
                <c:pt idx="226">
                  <c:v>4.9000000000000004</c:v>
                </c:pt>
                <c:pt idx="227">
                  <c:v>5</c:v>
                </c:pt>
                <c:pt idx="228">
                  <c:v>5</c:v>
                </c:pt>
                <c:pt idx="229">
                  <c:v>5.0999999999999996</c:v>
                </c:pt>
                <c:pt idx="230">
                  <c:v>5.2</c:v>
                </c:pt>
                <c:pt idx="231">
                  <c:v>5.2</c:v>
                </c:pt>
                <c:pt idx="232">
                  <c:v>5.4</c:v>
                </c:pt>
                <c:pt idx="233">
                  <c:v>5.3</c:v>
                </c:pt>
                <c:pt idx="234">
                  <c:v>5.4</c:v>
                </c:pt>
                <c:pt idx="235">
                  <c:v>5.4</c:v>
                </c:pt>
                <c:pt idx="236">
                  <c:v>5.5</c:v>
                </c:pt>
                <c:pt idx="237">
                  <c:v>5.4</c:v>
                </c:pt>
                <c:pt idx="238">
                  <c:v>5.4</c:v>
                </c:pt>
                <c:pt idx="239">
                  <c:v>5.5</c:v>
                </c:pt>
                <c:pt idx="240">
                  <c:v>5.6</c:v>
                </c:pt>
                <c:pt idx="241">
                  <c:v>5.6</c:v>
                </c:pt>
                <c:pt idx="242">
                  <c:v>5.6</c:v>
                </c:pt>
                <c:pt idx="243">
                  <c:v>5.8</c:v>
                </c:pt>
                <c:pt idx="244">
                  <c:v>5.6</c:v>
                </c:pt>
                <c:pt idx="245">
                  <c:v>5.7</c:v>
                </c:pt>
                <c:pt idx="246">
                  <c:v>5.7</c:v>
                </c:pt>
                <c:pt idx="247">
                  <c:v>5.8</c:v>
                </c:pt>
                <c:pt idx="248">
                  <c:v>6</c:v>
                </c:pt>
                <c:pt idx="249">
                  <c:v>6.1</c:v>
                </c:pt>
                <c:pt idx="250">
                  <c:v>6.1</c:v>
                </c:pt>
                <c:pt idx="251">
                  <c:v>6.2</c:v>
                </c:pt>
                <c:pt idx="252">
                  <c:v>6.3</c:v>
                </c:pt>
                <c:pt idx="253">
                  <c:v>6.1</c:v>
                </c:pt>
                <c:pt idx="254">
                  <c:v>6</c:v>
                </c:pt>
                <c:pt idx="255">
                  <c:v>5.9</c:v>
                </c:pt>
                <c:pt idx="256">
                  <c:v>5.9</c:v>
                </c:pt>
                <c:pt idx="257">
                  <c:v>5.8</c:v>
                </c:pt>
                <c:pt idx="258">
                  <c:v>6</c:v>
                </c:pt>
                <c:pt idx="259">
                  <c:v>5.9</c:v>
                </c:pt>
                <c:pt idx="260">
                  <c:v>5.7</c:v>
                </c:pt>
                <c:pt idx="261">
                  <c:v>5.7</c:v>
                </c:pt>
                <c:pt idx="262">
                  <c:v>5.7</c:v>
                </c:pt>
                <c:pt idx="263">
                  <c:v>5.8</c:v>
                </c:pt>
                <c:pt idx="264">
                  <c:v>5.8</c:v>
                </c:pt>
                <c:pt idx="265">
                  <c:v>5.8</c:v>
                </c:pt>
                <c:pt idx="266">
                  <c:v>5.9</c:v>
                </c:pt>
                <c:pt idx="267">
                  <c:v>5.7</c:v>
                </c:pt>
                <c:pt idx="268">
                  <c:v>5.7</c:v>
                </c:pt>
                <c:pt idx="269">
                  <c:v>5.7</c:v>
                </c:pt>
                <c:pt idx="270">
                  <c:v>5.7</c:v>
                </c:pt>
                <c:pt idx="271">
                  <c:v>5.5</c:v>
                </c:pt>
                <c:pt idx="272">
                  <c:v>5.3</c:v>
                </c:pt>
                <c:pt idx="273">
                  <c:v>5</c:v>
                </c:pt>
                <c:pt idx="274">
                  <c:v>4.9000000000000004</c:v>
                </c:pt>
                <c:pt idx="275">
                  <c:v>4.5999999999999996</c:v>
                </c:pt>
                <c:pt idx="276">
                  <c:v>4.5</c:v>
                </c:pt>
                <c:pt idx="277">
                  <c:v>4.3</c:v>
                </c:pt>
                <c:pt idx="278">
                  <c:v>4.4000000000000004</c:v>
                </c:pt>
              </c:numCache>
            </c:numRef>
          </c:val>
          <c:smooth val="0"/>
          <c:extLst>
            <c:ext xmlns:c16="http://schemas.microsoft.com/office/drawing/2014/chart" uri="{C3380CC4-5D6E-409C-BE32-E72D297353CC}">
              <c16:uniqueId val="{00000001-4F2E-4BE2-BF59-2458D8BD22EC}"/>
            </c:ext>
          </c:extLst>
        </c:ser>
        <c:dLbls>
          <c:showLegendKey val="0"/>
          <c:showVal val="0"/>
          <c:showCatName val="0"/>
          <c:showSerName val="0"/>
          <c:showPercent val="0"/>
          <c:showBubbleSize val="0"/>
        </c:dLbls>
        <c:marker val="1"/>
        <c:smooth val="0"/>
        <c:axId val="828729103"/>
        <c:axId val="829388479"/>
      </c:lineChart>
      <c:dateAx>
        <c:axId val="873749295"/>
        <c:scaling>
          <c:orientation val="minMax"/>
        </c:scaling>
        <c:delete val="0"/>
        <c:axPos val="b"/>
        <c:numFmt formatCode="yyyy" sourceLinked="0"/>
        <c:majorTickMark val="out"/>
        <c:minorTickMark val="none"/>
        <c:tickLblPos val="low"/>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45984223"/>
        <c:crosses val="autoZero"/>
        <c:auto val="1"/>
        <c:lblOffset val="100"/>
        <c:baseTimeUnit val="months"/>
        <c:majorUnit val="24"/>
        <c:majorTimeUnit val="months"/>
      </c:dateAx>
      <c:valAx>
        <c:axId val="145984223"/>
        <c:scaling>
          <c:orientation val="minMax"/>
          <c:max val="12"/>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873749295"/>
        <c:crosses val="autoZero"/>
        <c:crossBetween val="between"/>
      </c:valAx>
      <c:valAx>
        <c:axId val="829388479"/>
        <c:scaling>
          <c:orientation val="minMax"/>
        </c:scaling>
        <c:delete val="1"/>
        <c:axPos val="r"/>
        <c:numFmt formatCode="General" sourceLinked="1"/>
        <c:majorTickMark val="out"/>
        <c:minorTickMark val="none"/>
        <c:tickLblPos val="nextTo"/>
        <c:crossAx val="828729103"/>
        <c:crosses val="max"/>
        <c:crossBetween val="between"/>
      </c:valAx>
      <c:dateAx>
        <c:axId val="828729103"/>
        <c:scaling>
          <c:orientation val="minMax"/>
        </c:scaling>
        <c:delete val="1"/>
        <c:axPos val="b"/>
        <c:numFmt formatCode="m/d/yyyy" sourceLinked="1"/>
        <c:majorTickMark val="out"/>
        <c:minorTickMark val="none"/>
        <c:tickLblPos val="nextTo"/>
        <c:crossAx val="829388479"/>
        <c:crosses val="autoZero"/>
        <c:auto val="1"/>
        <c:lblOffset val="100"/>
        <c:baseTimeUnit val="months"/>
        <c:majorUnit val="1"/>
        <c:minorUnit val="1"/>
      </c:dateAx>
      <c:spPr>
        <a:noFill/>
        <a:ln>
          <a:noFill/>
        </a:ln>
        <a:effectLst/>
      </c:spPr>
    </c:plotArea>
    <c:legend>
      <c:legendPos val="b"/>
      <c:layout>
        <c:manualLayout>
          <c:xMode val="edge"/>
          <c:yMode val="edge"/>
          <c:x val="4.9999817360843316E-2"/>
          <c:y val="0.86595248829065685"/>
          <c:w val="0.9"/>
          <c:h val="0.10612819473436301"/>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accent3"/>
      </a:solidFill>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b="1" dirty="0"/>
              <a:t>Número de vagas abertas (eixo Y) x Desemprego (eixo x) – últimos 24 meses em destaque</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manualLayout>
          <c:layoutTarget val="inner"/>
          <c:xMode val="edge"/>
          <c:yMode val="edge"/>
          <c:x val="6.8362044283864692E-2"/>
          <c:y val="0.23374803791945589"/>
          <c:w val="0.89622631948332954"/>
          <c:h val="0.5418057328741781"/>
        </c:manualLayout>
      </c:layout>
      <c:scatterChart>
        <c:scatterStyle val="lineMarker"/>
        <c:varyColors val="0"/>
        <c:ser>
          <c:idx val="0"/>
          <c:order val="0"/>
          <c:tx>
            <c:strRef>
              <c:f>'[ate7_agosto24 (1) (1).xlsx]SLIDE_6'!$C$1</c:f>
              <c:strCache>
                <c:ptCount val="1"/>
                <c:pt idx="0">
                  <c:v>Vagas de emprego abertas em % da PEA</c:v>
                </c:pt>
              </c:strCache>
            </c:strRef>
          </c:tx>
          <c:spPr>
            <a:ln w="19050" cap="rnd">
              <a:noFill/>
              <a:round/>
            </a:ln>
            <a:effectLst/>
          </c:spPr>
          <c:marker>
            <c:symbol val="circle"/>
            <c:size val="4"/>
            <c:spPr>
              <a:solidFill>
                <a:srgbClr val="073763"/>
              </a:solidFill>
              <a:ln w="9525">
                <a:noFill/>
              </a:ln>
              <a:effectLst/>
            </c:spPr>
          </c:marker>
          <c:trendline>
            <c:spPr>
              <a:ln w="19050" cap="rnd">
                <a:solidFill>
                  <a:srgbClr val="5B9BD5"/>
                </a:solidFill>
                <a:prstDash val="sysDot"/>
              </a:ln>
              <a:effectLst/>
            </c:spPr>
            <c:trendlineType val="log"/>
            <c:dispRSqr val="0"/>
            <c:dispEq val="0"/>
          </c:trendline>
          <c:xVal>
            <c:numRef>
              <c:f>[3]SLIDE_6!$B$2:$B$891</c:f>
              <c:numCache>
                <c:formatCode>General</c:formatCode>
                <c:ptCount val="890"/>
                <c:pt idx="6">
                  <c:v>4.0999999999999996</c:v>
                </c:pt>
                <c:pt idx="7">
                  <c:v>4</c:v>
                </c:pt>
                <c:pt idx="8">
                  <c:v>3.9</c:v>
                </c:pt>
                <c:pt idx="9">
                  <c:v>3.8</c:v>
                </c:pt>
                <c:pt idx="10">
                  <c:v>3.9</c:v>
                </c:pt>
                <c:pt idx="11">
                  <c:v>3.7</c:v>
                </c:pt>
                <c:pt idx="12">
                  <c:v>3.7</c:v>
                </c:pt>
                <c:pt idx="13">
                  <c:v>3.7</c:v>
                </c:pt>
                <c:pt idx="14">
                  <c:v>3.8</c:v>
                </c:pt>
                <c:pt idx="15">
                  <c:v>3.8</c:v>
                </c:pt>
                <c:pt idx="16">
                  <c:v>3.8</c:v>
                </c:pt>
                <c:pt idx="17">
                  <c:v>3.5</c:v>
                </c:pt>
                <c:pt idx="18">
                  <c:v>3.6</c:v>
                </c:pt>
                <c:pt idx="19">
                  <c:v>3.7</c:v>
                </c:pt>
                <c:pt idx="20">
                  <c:v>3.4</c:v>
                </c:pt>
                <c:pt idx="21">
                  <c:v>3.5</c:v>
                </c:pt>
                <c:pt idx="22">
                  <c:v>3.6</c:v>
                </c:pt>
                <c:pt idx="23">
                  <c:v>3.4</c:v>
                </c:pt>
                <c:pt idx="24">
                  <c:v>3.5</c:v>
                </c:pt>
                <c:pt idx="25">
                  <c:v>3.6</c:v>
                </c:pt>
                <c:pt idx="26">
                  <c:v>3.6</c:v>
                </c:pt>
                <c:pt idx="27">
                  <c:v>3.5</c:v>
                </c:pt>
                <c:pt idx="28">
                  <c:v>3.6</c:v>
                </c:pt>
                <c:pt idx="29">
                  <c:v>3.5</c:v>
                </c:pt>
                <c:pt idx="30">
                  <c:v>3.6</c:v>
                </c:pt>
                <c:pt idx="31">
                  <c:v>3.6</c:v>
                </c:pt>
                <c:pt idx="32">
                  <c:v>3.7</c:v>
                </c:pt>
                <c:pt idx="33">
                  <c:v>3.6</c:v>
                </c:pt>
                <c:pt idx="34">
                  <c:v>3.8</c:v>
                </c:pt>
                <c:pt idx="35">
                  <c:v>4</c:v>
                </c:pt>
                <c:pt idx="36">
                  <c:v>3.9</c:v>
                </c:pt>
                <c:pt idx="37">
                  <c:v>4.0999999999999996</c:v>
                </c:pt>
                <c:pt idx="38">
                  <c:v>4.5</c:v>
                </c:pt>
                <c:pt idx="39">
                  <c:v>4.7</c:v>
                </c:pt>
                <c:pt idx="40">
                  <c:v>5.0999999999999996</c:v>
                </c:pt>
                <c:pt idx="41">
                  <c:v>5.4</c:v>
                </c:pt>
                <c:pt idx="42">
                  <c:v>5.9</c:v>
                </c:pt>
                <c:pt idx="43">
                  <c:v>5.8</c:v>
                </c:pt>
                <c:pt idx="44">
                  <c:v>6.1</c:v>
                </c:pt>
                <c:pt idx="45">
                  <c:v>6.1</c:v>
                </c:pt>
                <c:pt idx="46">
                  <c:v>6.2</c:v>
                </c:pt>
                <c:pt idx="47">
                  <c:v>6.4</c:v>
                </c:pt>
                <c:pt idx="48">
                  <c:v>6.7</c:v>
                </c:pt>
                <c:pt idx="49">
                  <c:v>6.7</c:v>
                </c:pt>
                <c:pt idx="50">
                  <c:v>6.8</c:v>
                </c:pt>
                <c:pt idx="51">
                  <c:v>7.8</c:v>
                </c:pt>
                <c:pt idx="52">
                  <c:v>8.4</c:v>
                </c:pt>
                <c:pt idx="53">
                  <c:v>10.199999999999999</c:v>
                </c:pt>
                <c:pt idx="54">
                  <c:v>11</c:v>
                </c:pt>
                <c:pt idx="55">
                  <c:v>13.2</c:v>
                </c:pt>
                <c:pt idx="56">
                  <c:v>14.8</c:v>
                </c:pt>
                <c:pt idx="57">
                  <c:v>4.4000000000000004</c:v>
                </c:pt>
                <c:pt idx="58">
                  <c:v>3.5</c:v>
                </c:pt>
                <c:pt idx="59">
                  <c:v>3.6</c:v>
                </c:pt>
                <c:pt idx="60">
                  <c:v>3.6</c:v>
                </c:pt>
                <c:pt idx="61">
                  <c:v>3.6</c:v>
                </c:pt>
                <c:pt idx="62">
                  <c:v>3.6</c:v>
                </c:pt>
                <c:pt idx="63">
                  <c:v>3.5</c:v>
                </c:pt>
                <c:pt idx="64">
                  <c:v>3.6</c:v>
                </c:pt>
                <c:pt idx="65">
                  <c:v>3.7</c:v>
                </c:pt>
                <c:pt idx="66">
                  <c:v>3.6</c:v>
                </c:pt>
                <c:pt idx="67">
                  <c:v>3.6</c:v>
                </c:pt>
                <c:pt idx="68">
                  <c:v>3.7</c:v>
                </c:pt>
                <c:pt idx="69">
                  <c:v>3.8</c:v>
                </c:pt>
                <c:pt idx="70">
                  <c:v>3.8</c:v>
                </c:pt>
                <c:pt idx="71">
                  <c:v>4</c:v>
                </c:pt>
                <c:pt idx="72">
                  <c:v>3.9</c:v>
                </c:pt>
                <c:pt idx="73">
                  <c:v>3.8</c:v>
                </c:pt>
                <c:pt idx="74">
                  <c:v>3.8</c:v>
                </c:pt>
                <c:pt idx="75">
                  <c:v>3.7</c:v>
                </c:pt>
                <c:pt idx="76">
                  <c:v>3.8</c:v>
                </c:pt>
                <c:pt idx="77">
                  <c:v>3.8</c:v>
                </c:pt>
                <c:pt idx="78">
                  <c:v>4</c:v>
                </c:pt>
                <c:pt idx="79">
                  <c:v>3.8</c:v>
                </c:pt>
                <c:pt idx="80">
                  <c:v>4</c:v>
                </c:pt>
                <c:pt idx="81">
                  <c:v>4</c:v>
                </c:pt>
                <c:pt idx="82">
                  <c:v>4.0999999999999996</c:v>
                </c:pt>
                <c:pt idx="83">
                  <c:v>4</c:v>
                </c:pt>
                <c:pt idx="84">
                  <c:v>4.0999999999999996</c:v>
                </c:pt>
                <c:pt idx="85">
                  <c:v>4.2</c:v>
                </c:pt>
                <c:pt idx="86">
                  <c:v>4.2</c:v>
                </c:pt>
                <c:pt idx="87">
                  <c:v>4.3</c:v>
                </c:pt>
                <c:pt idx="88">
                  <c:v>4.4000000000000004</c:v>
                </c:pt>
                <c:pt idx="89">
                  <c:v>4.3</c:v>
                </c:pt>
                <c:pt idx="90">
                  <c:v>4.3</c:v>
                </c:pt>
                <c:pt idx="91">
                  <c:v>4.4000000000000004</c:v>
                </c:pt>
                <c:pt idx="92">
                  <c:v>4.4000000000000004</c:v>
                </c:pt>
                <c:pt idx="93">
                  <c:v>4.4000000000000004</c:v>
                </c:pt>
                <c:pt idx="94">
                  <c:v>4.5999999999999996</c:v>
                </c:pt>
                <c:pt idx="95">
                  <c:v>4.7</c:v>
                </c:pt>
                <c:pt idx="96">
                  <c:v>4.7</c:v>
                </c:pt>
                <c:pt idx="97">
                  <c:v>4.7</c:v>
                </c:pt>
                <c:pt idx="98">
                  <c:v>4.9000000000000004</c:v>
                </c:pt>
                <c:pt idx="99">
                  <c:v>5</c:v>
                </c:pt>
                <c:pt idx="100">
                  <c:v>4.9000000000000004</c:v>
                </c:pt>
                <c:pt idx="101">
                  <c:v>4.8</c:v>
                </c:pt>
                <c:pt idx="102">
                  <c:v>4.9000000000000004</c:v>
                </c:pt>
                <c:pt idx="103">
                  <c:v>4.8</c:v>
                </c:pt>
                <c:pt idx="104">
                  <c:v>5.0999999999999996</c:v>
                </c:pt>
                <c:pt idx="105">
                  <c:v>5</c:v>
                </c:pt>
                <c:pt idx="106">
                  <c:v>4.9000000000000004</c:v>
                </c:pt>
                <c:pt idx="107">
                  <c:v>4.8</c:v>
                </c:pt>
                <c:pt idx="108">
                  <c:v>5</c:v>
                </c:pt>
                <c:pt idx="109">
                  <c:v>5.0999999999999996</c:v>
                </c:pt>
                <c:pt idx="110">
                  <c:v>5</c:v>
                </c:pt>
                <c:pt idx="111">
                  <c:v>5</c:v>
                </c:pt>
                <c:pt idx="112">
                  <c:v>5.0999999999999996</c:v>
                </c:pt>
                <c:pt idx="113">
                  <c:v>5.2</c:v>
                </c:pt>
                <c:pt idx="114">
                  <c:v>5.3</c:v>
                </c:pt>
                <c:pt idx="115">
                  <c:v>5.6</c:v>
                </c:pt>
                <c:pt idx="116">
                  <c:v>5.4</c:v>
                </c:pt>
                <c:pt idx="117">
                  <c:v>5.4</c:v>
                </c:pt>
                <c:pt idx="118">
                  <c:v>5.5</c:v>
                </c:pt>
                <c:pt idx="119">
                  <c:v>5.7</c:v>
                </c:pt>
                <c:pt idx="120">
                  <c:v>5.6</c:v>
                </c:pt>
                <c:pt idx="121">
                  <c:v>5.8</c:v>
                </c:pt>
                <c:pt idx="122">
                  <c:v>5.7</c:v>
                </c:pt>
                <c:pt idx="123">
                  <c:v>5.9</c:v>
                </c:pt>
                <c:pt idx="124">
                  <c:v>6.1</c:v>
                </c:pt>
                <c:pt idx="125">
                  <c:v>6.2</c:v>
                </c:pt>
                <c:pt idx="126">
                  <c:v>6.1</c:v>
                </c:pt>
                <c:pt idx="127">
                  <c:v>6.3</c:v>
                </c:pt>
                <c:pt idx="128">
                  <c:v>6.2</c:v>
                </c:pt>
                <c:pt idx="129">
                  <c:v>6.7</c:v>
                </c:pt>
                <c:pt idx="130">
                  <c:v>6.7</c:v>
                </c:pt>
                <c:pt idx="131">
                  <c:v>6.6</c:v>
                </c:pt>
                <c:pt idx="132">
                  <c:v>6.7</c:v>
                </c:pt>
                <c:pt idx="133">
                  <c:v>6.9</c:v>
                </c:pt>
                <c:pt idx="134">
                  <c:v>7.2</c:v>
                </c:pt>
                <c:pt idx="135">
                  <c:v>7.2</c:v>
                </c:pt>
                <c:pt idx="136">
                  <c:v>7.2</c:v>
                </c:pt>
                <c:pt idx="137">
                  <c:v>7.3</c:v>
                </c:pt>
                <c:pt idx="138">
                  <c:v>7.5</c:v>
                </c:pt>
                <c:pt idx="139">
                  <c:v>7.5</c:v>
                </c:pt>
                <c:pt idx="140">
                  <c:v>7.6</c:v>
                </c:pt>
                <c:pt idx="141">
                  <c:v>7.5</c:v>
                </c:pt>
                <c:pt idx="142">
                  <c:v>7.7</c:v>
                </c:pt>
                <c:pt idx="143">
                  <c:v>8</c:v>
                </c:pt>
                <c:pt idx="144">
                  <c:v>7.9</c:v>
                </c:pt>
                <c:pt idx="145">
                  <c:v>7.7</c:v>
                </c:pt>
                <c:pt idx="146">
                  <c:v>7.8</c:v>
                </c:pt>
                <c:pt idx="147">
                  <c:v>7.8</c:v>
                </c:pt>
                <c:pt idx="148">
                  <c:v>8.1</c:v>
                </c:pt>
                <c:pt idx="149">
                  <c:v>8.1999999999999993</c:v>
                </c:pt>
                <c:pt idx="150">
                  <c:v>8.1999999999999993</c:v>
                </c:pt>
                <c:pt idx="151">
                  <c:v>8.1999999999999993</c:v>
                </c:pt>
                <c:pt idx="152">
                  <c:v>8.1999999999999993</c:v>
                </c:pt>
                <c:pt idx="153">
                  <c:v>8.1999999999999993</c:v>
                </c:pt>
                <c:pt idx="154">
                  <c:v>8.3000000000000007</c:v>
                </c:pt>
                <c:pt idx="155">
                  <c:v>8.3000000000000007</c:v>
                </c:pt>
                <c:pt idx="156">
                  <c:v>8.5</c:v>
                </c:pt>
                <c:pt idx="157">
                  <c:v>8.6</c:v>
                </c:pt>
                <c:pt idx="158">
                  <c:v>8.8000000000000007</c:v>
                </c:pt>
                <c:pt idx="159">
                  <c:v>9</c:v>
                </c:pt>
                <c:pt idx="160">
                  <c:v>9</c:v>
                </c:pt>
                <c:pt idx="161">
                  <c:v>9</c:v>
                </c:pt>
                <c:pt idx="162">
                  <c:v>9.1</c:v>
                </c:pt>
                <c:pt idx="163">
                  <c:v>9</c:v>
                </c:pt>
                <c:pt idx="164">
                  <c:v>9.1</c:v>
                </c:pt>
                <c:pt idx="165">
                  <c:v>9</c:v>
                </c:pt>
                <c:pt idx="166">
                  <c:v>9</c:v>
                </c:pt>
                <c:pt idx="167">
                  <c:v>9.1</c:v>
                </c:pt>
                <c:pt idx="168">
                  <c:v>9.3000000000000007</c:v>
                </c:pt>
                <c:pt idx="169">
                  <c:v>9.8000000000000007</c:v>
                </c:pt>
                <c:pt idx="170">
                  <c:v>9.4</c:v>
                </c:pt>
                <c:pt idx="171">
                  <c:v>9.5</c:v>
                </c:pt>
                <c:pt idx="172">
                  <c:v>9.5</c:v>
                </c:pt>
                <c:pt idx="173">
                  <c:v>9.4</c:v>
                </c:pt>
                <c:pt idx="174">
                  <c:v>9.4</c:v>
                </c:pt>
                <c:pt idx="175">
                  <c:v>9.6</c:v>
                </c:pt>
                <c:pt idx="176">
                  <c:v>9.9</c:v>
                </c:pt>
                <c:pt idx="177">
                  <c:v>9.9</c:v>
                </c:pt>
                <c:pt idx="178">
                  <c:v>9.8000000000000007</c:v>
                </c:pt>
                <c:pt idx="179">
                  <c:v>9.8000000000000007</c:v>
                </c:pt>
                <c:pt idx="180">
                  <c:v>9.9</c:v>
                </c:pt>
                <c:pt idx="181">
                  <c:v>9.9</c:v>
                </c:pt>
                <c:pt idx="182">
                  <c:v>10</c:v>
                </c:pt>
                <c:pt idx="183">
                  <c:v>9.8000000000000007</c:v>
                </c:pt>
                <c:pt idx="184">
                  <c:v>9.6</c:v>
                </c:pt>
                <c:pt idx="185">
                  <c:v>9.5</c:v>
                </c:pt>
                <c:pt idx="186">
                  <c:v>9.5</c:v>
                </c:pt>
                <c:pt idx="187">
                  <c:v>9.4</c:v>
                </c:pt>
                <c:pt idx="188">
                  <c:v>9</c:v>
                </c:pt>
                <c:pt idx="189">
                  <c:v>8.6999999999999993</c:v>
                </c:pt>
                <c:pt idx="190">
                  <c:v>8.3000000000000007</c:v>
                </c:pt>
                <c:pt idx="191">
                  <c:v>7.8</c:v>
                </c:pt>
                <c:pt idx="192">
                  <c:v>7.3</c:v>
                </c:pt>
                <c:pt idx="193">
                  <c:v>6.8</c:v>
                </c:pt>
                <c:pt idx="194">
                  <c:v>6.5</c:v>
                </c:pt>
                <c:pt idx="195">
                  <c:v>6.1</c:v>
                </c:pt>
                <c:pt idx="196">
                  <c:v>6.1</c:v>
                </c:pt>
                <c:pt idx="197">
                  <c:v>5.8</c:v>
                </c:pt>
                <c:pt idx="198">
                  <c:v>5.6</c:v>
                </c:pt>
                <c:pt idx="199">
                  <c:v>5.4</c:v>
                </c:pt>
                <c:pt idx="200">
                  <c:v>5</c:v>
                </c:pt>
                <c:pt idx="201">
                  <c:v>5.0999999999999996</c:v>
                </c:pt>
                <c:pt idx="202">
                  <c:v>4.9000000000000004</c:v>
                </c:pt>
                <c:pt idx="203">
                  <c:v>5</c:v>
                </c:pt>
                <c:pt idx="204">
                  <c:v>5</c:v>
                </c:pt>
                <c:pt idx="205">
                  <c:v>4.7</c:v>
                </c:pt>
                <c:pt idx="206">
                  <c:v>4.7</c:v>
                </c:pt>
                <c:pt idx="207">
                  <c:v>4.7</c:v>
                </c:pt>
                <c:pt idx="208">
                  <c:v>4.5999999999999996</c:v>
                </c:pt>
                <c:pt idx="209">
                  <c:v>4.7</c:v>
                </c:pt>
                <c:pt idx="210">
                  <c:v>4.5999999999999996</c:v>
                </c:pt>
                <c:pt idx="211">
                  <c:v>4.4000000000000004</c:v>
                </c:pt>
                <c:pt idx="212">
                  <c:v>4.5</c:v>
                </c:pt>
                <c:pt idx="213">
                  <c:v>4.4000000000000004</c:v>
                </c:pt>
                <c:pt idx="214">
                  <c:v>4.5</c:v>
                </c:pt>
                <c:pt idx="215">
                  <c:v>4.5999999999999996</c:v>
                </c:pt>
                <c:pt idx="216">
                  <c:v>4.4000000000000004</c:v>
                </c:pt>
                <c:pt idx="217">
                  <c:v>4.5</c:v>
                </c:pt>
                <c:pt idx="218">
                  <c:v>4.4000000000000004</c:v>
                </c:pt>
                <c:pt idx="219">
                  <c:v>4.5</c:v>
                </c:pt>
                <c:pt idx="220">
                  <c:v>4.7</c:v>
                </c:pt>
                <c:pt idx="221">
                  <c:v>4.7</c:v>
                </c:pt>
                <c:pt idx="222">
                  <c:v>4.5999999999999996</c:v>
                </c:pt>
                <c:pt idx="223">
                  <c:v>4.5999999999999996</c:v>
                </c:pt>
                <c:pt idx="224">
                  <c:v>4.7</c:v>
                </c:pt>
                <c:pt idx="225">
                  <c:v>4.7</c:v>
                </c:pt>
                <c:pt idx="226">
                  <c:v>4.8</c:v>
                </c:pt>
                <c:pt idx="227">
                  <c:v>4.7</c:v>
                </c:pt>
                <c:pt idx="228">
                  <c:v>4.9000000000000004</c:v>
                </c:pt>
                <c:pt idx="229">
                  <c:v>5</c:v>
                </c:pt>
                <c:pt idx="230">
                  <c:v>5</c:v>
                </c:pt>
                <c:pt idx="231">
                  <c:v>5</c:v>
                </c:pt>
                <c:pt idx="232">
                  <c:v>4.9000000000000004</c:v>
                </c:pt>
                <c:pt idx="233">
                  <c:v>5</c:v>
                </c:pt>
                <c:pt idx="234">
                  <c:v>5</c:v>
                </c:pt>
                <c:pt idx="235">
                  <c:v>5.0999999999999996</c:v>
                </c:pt>
                <c:pt idx="236">
                  <c:v>5.2</c:v>
                </c:pt>
                <c:pt idx="237">
                  <c:v>5.2</c:v>
                </c:pt>
                <c:pt idx="238">
                  <c:v>5.4</c:v>
                </c:pt>
                <c:pt idx="239">
                  <c:v>5.3</c:v>
                </c:pt>
                <c:pt idx="240">
                  <c:v>5.4</c:v>
                </c:pt>
                <c:pt idx="241">
                  <c:v>5.4</c:v>
                </c:pt>
                <c:pt idx="242">
                  <c:v>5.5</c:v>
                </c:pt>
                <c:pt idx="243">
                  <c:v>5.4</c:v>
                </c:pt>
                <c:pt idx="244">
                  <c:v>5.4</c:v>
                </c:pt>
                <c:pt idx="245">
                  <c:v>5.5</c:v>
                </c:pt>
                <c:pt idx="246">
                  <c:v>5.6</c:v>
                </c:pt>
                <c:pt idx="247">
                  <c:v>5.6</c:v>
                </c:pt>
                <c:pt idx="248">
                  <c:v>5.6</c:v>
                </c:pt>
                <c:pt idx="249">
                  <c:v>5.8</c:v>
                </c:pt>
                <c:pt idx="250">
                  <c:v>5.6</c:v>
                </c:pt>
                <c:pt idx="251">
                  <c:v>5.7</c:v>
                </c:pt>
                <c:pt idx="252">
                  <c:v>5.7</c:v>
                </c:pt>
                <c:pt idx="253">
                  <c:v>5.8</c:v>
                </c:pt>
                <c:pt idx="254">
                  <c:v>6</c:v>
                </c:pt>
                <c:pt idx="255">
                  <c:v>6.1</c:v>
                </c:pt>
                <c:pt idx="256">
                  <c:v>6.1</c:v>
                </c:pt>
                <c:pt idx="257">
                  <c:v>6.2</c:v>
                </c:pt>
                <c:pt idx="258">
                  <c:v>6.3</c:v>
                </c:pt>
                <c:pt idx="259">
                  <c:v>6.1</c:v>
                </c:pt>
                <c:pt idx="260">
                  <c:v>6</c:v>
                </c:pt>
                <c:pt idx="261">
                  <c:v>5.9</c:v>
                </c:pt>
                <c:pt idx="262">
                  <c:v>5.9</c:v>
                </c:pt>
                <c:pt idx="263">
                  <c:v>5.8</c:v>
                </c:pt>
                <c:pt idx="264">
                  <c:v>6</c:v>
                </c:pt>
                <c:pt idx="265">
                  <c:v>5.9</c:v>
                </c:pt>
                <c:pt idx="266">
                  <c:v>5.7</c:v>
                </c:pt>
                <c:pt idx="267">
                  <c:v>5.7</c:v>
                </c:pt>
                <c:pt idx="268">
                  <c:v>5.7</c:v>
                </c:pt>
                <c:pt idx="269">
                  <c:v>5.8</c:v>
                </c:pt>
                <c:pt idx="270">
                  <c:v>5.8</c:v>
                </c:pt>
                <c:pt idx="271">
                  <c:v>5.8</c:v>
                </c:pt>
                <c:pt idx="272">
                  <c:v>5.9</c:v>
                </c:pt>
                <c:pt idx="273">
                  <c:v>5.7</c:v>
                </c:pt>
                <c:pt idx="274">
                  <c:v>5.7</c:v>
                </c:pt>
                <c:pt idx="275">
                  <c:v>5.7</c:v>
                </c:pt>
                <c:pt idx="276">
                  <c:v>5.7</c:v>
                </c:pt>
                <c:pt idx="277">
                  <c:v>5.5</c:v>
                </c:pt>
                <c:pt idx="278">
                  <c:v>5.3</c:v>
                </c:pt>
                <c:pt idx="279">
                  <c:v>5</c:v>
                </c:pt>
                <c:pt idx="280">
                  <c:v>4.9000000000000004</c:v>
                </c:pt>
                <c:pt idx="281">
                  <c:v>4.5999999999999996</c:v>
                </c:pt>
                <c:pt idx="282">
                  <c:v>4.5</c:v>
                </c:pt>
                <c:pt idx="283">
                  <c:v>4.3</c:v>
                </c:pt>
                <c:pt idx="284">
                  <c:v>4.4000000000000004</c:v>
                </c:pt>
                <c:pt idx="285">
                  <c:v>4.3</c:v>
                </c:pt>
                <c:pt idx="286">
                  <c:v>4.2</c:v>
                </c:pt>
                <c:pt idx="287">
                  <c:v>4.2</c:v>
                </c:pt>
                <c:pt idx="288">
                  <c:v>3.9</c:v>
                </c:pt>
                <c:pt idx="289">
                  <c:v>3.9</c:v>
                </c:pt>
                <c:pt idx="290">
                  <c:v>3.9</c:v>
                </c:pt>
                <c:pt idx="291">
                  <c:v>3.9</c:v>
                </c:pt>
                <c:pt idx="292">
                  <c:v>4.0999999999999996</c:v>
                </c:pt>
                <c:pt idx="293">
                  <c:v>4</c:v>
                </c:pt>
                <c:pt idx="294">
                  <c:v>4</c:v>
                </c:pt>
                <c:pt idx="295">
                  <c:v>4</c:v>
                </c:pt>
                <c:pt idx="296">
                  <c:v>3.8</c:v>
                </c:pt>
                <c:pt idx="297">
                  <c:v>4</c:v>
                </c:pt>
                <c:pt idx="298">
                  <c:v>4.0999999999999996</c:v>
                </c:pt>
                <c:pt idx="299">
                  <c:v>4</c:v>
                </c:pt>
                <c:pt idx="300">
                  <c:v>4</c:v>
                </c:pt>
                <c:pt idx="301">
                  <c:v>4.0999999999999996</c:v>
                </c:pt>
                <c:pt idx="302">
                  <c:v>4.0999999999999996</c:v>
                </c:pt>
                <c:pt idx="303">
                  <c:v>4.2</c:v>
                </c:pt>
                <c:pt idx="304">
                  <c:v>4.2</c:v>
                </c:pt>
                <c:pt idx="305">
                  <c:v>4.3</c:v>
                </c:pt>
                <c:pt idx="306">
                  <c:v>4.3</c:v>
                </c:pt>
                <c:pt idx="307">
                  <c:v>4.2</c:v>
                </c:pt>
                <c:pt idx="308">
                  <c:v>4.3</c:v>
                </c:pt>
                <c:pt idx="309">
                  <c:v>4.2</c:v>
                </c:pt>
                <c:pt idx="310">
                  <c:v>4.4000000000000004</c:v>
                </c:pt>
                <c:pt idx="311">
                  <c:v>4.3</c:v>
                </c:pt>
                <c:pt idx="312">
                  <c:v>4.4000000000000004</c:v>
                </c:pt>
                <c:pt idx="313">
                  <c:v>4.4000000000000004</c:v>
                </c:pt>
                <c:pt idx="314">
                  <c:v>4.5</c:v>
                </c:pt>
                <c:pt idx="315">
                  <c:v>4.5999999999999996</c:v>
                </c:pt>
                <c:pt idx="316">
                  <c:v>4.5</c:v>
                </c:pt>
                <c:pt idx="317">
                  <c:v>4.5</c:v>
                </c:pt>
                <c:pt idx="318">
                  <c:v>4.5</c:v>
                </c:pt>
                <c:pt idx="319">
                  <c:v>4.3</c:v>
                </c:pt>
                <c:pt idx="320">
                  <c:v>4.3</c:v>
                </c:pt>
                <c:pt idx="321">
                  <c:v>4.7</c:v>
                </c:pt>
                <c:pt idx="322">
                  <c:v>4.5999999999999996</c:v>
                </c:pt>
                <c:pt idx="323">
                  <c:v>4.5999999999999996</c:v>
                </c:pt>
                <c:pt idx="324">
                  <c:v>4.7</c:v>
                </c:pt>
                <c:pt idx="325">
                  <c:v>4.5999999999999996</c:v>
                </c:pt>
                <c:pt idx="326">
                  <c:v>4.7</c:v>
                </c:pt>
                <c:pt idx="327">
                  <c:v>4.9000000000000004</c:v>
                </c:pt>
                <c:pt idx="328">
                  <c:v>4.9000000000000004</c:v>
                </c:pt>
                <c:pt idx="329">
                  <c:v>4.9000000000000004</c:v>
                </c:pt>
                <c:pt idx="330">
                  <c:v>5</c:v>
                </c:pt>
                <c:pt idx="331">
                  <c:v>4.9000000000000004</c:v>
                </c:pt>
                <c:pt idx="332">
                  <c:v>5.0999999999999996</c:v>
                </c:pt>
                <c:pt idx="333">
                  <c:v>5.2</c:v>
                </c:pt>
                <c:pt idx="334">
                  <c:v>5.2</c:v>
                </c:pt>
                <c:pt idx="335">
                  <c:v>5.3</c:v>
                </c:pt>
                <c:pt idx="336">
                  <c:v>5.4</c:v>
                </c:pt>
                <c:pt idx="337">
                  <c:v>5.4</c:v>
                </c:pt>
                <c:pt idx="338">
                  <c:v>5.2</c:v>
                </c:pt>
                <c:pt idx="339">
                  <c:v>5.2</c:v>
                </c:pt>
                <c:pt idx="340">
                  <c:v>5.0999999999999996</c:v>
                </c:pt>
                <c:pt idx="341">
                  <c:v>5.5</c:v>
                </c:pt>
                <c:pt idx="342">
                  <c:v>5.3</c:v>
                </c:pt>
                <c:pt idx="343">
                  <c:v>5.6</c:v>
                </c:pt>
                <c:pt idx="344">
                  <c:v>5.6</c:v>
                </c:pt>
                <c:pt idx="345">
                  <c:v>5.5</c:v>
                </c:pt>
                <c:pt idx="346">
                  <c:v>5.5</c:v>
                </c:pt>
                <c:pt idx="347">
                  <c:v>5.6</c:v>
                </c:pt>
                <c:pt idx="348">
                  <c:v>5.6</c:v>
                </c:pt>
                <c:pt idx="349">
                  <c:v>5.6</c:v>
                </c:pt>
                <c:pt idx="350">
                  <c:v>5.5</c:v>
                </c:pt>
                <c:pt idx="351">
                  <c:v>5.6</c:v>
                </c:pt>
                <c:pt idx="352">
                  <c:v>5.7</c:v>
                </c:pt>
                <c:pt idx="353">
                  <c:v>5.7</c:v>
                </c:pt>
                <c:pt idx="354">
                  <c:v>5.6</c:v>
                </c:pt>
                <c:pt idx="355">
                  <c:v>5.6</c:v>
                </c:pt>
                <c:pt idx="356">
                  <c:v>5.8</c:v>
                </c:pt>
                <c:pt idx="357">
                  <c:v>5.4</c:v>
                </c:pt>
                <c:pt idx="358">
                  <c:v>5.4</c:v>
                </c:pt>
                <c:pt idx="359">
                  <c:v>5.6</c:v>
                </c:pt>
                <c:pt idx="360">
                  <c:v>5.5</c:v>
                </c:pt>
                <c:pt idx="361">
                  <c:v>5.6</c:v>
                </c:pt>
                <c:pt idx="362">
                  <c:v>5.8</c:v>
                </c:pt>
                <c:pt idx="363">
                  <c:v>5.9</c:v>
                </c:pt>
                <c:pt idx="364">
                  <c:v>6</c:v>
                </c:pt>
                <c:pt idx="365">
                  <c:v>6.1</c:v>
                </c:pt>
                <c:pt idx="366">
                  <c:v>6.1</c:v>
                </c:pt>
                <c:pt idx="367">
                  <c:v>6.1</c:v>
                </c:pt>
                <c:pt idx="368">
                  <c:v>6.4</c:v>
                </c:pt>
                <c:pt idx="369">
                  <c:v>6.5</c:v>
                </c:pt>
                <c:pt idx="370">
                  <c:v>6.6</c:v>
                </c:pt>
              </c:numCache>
            </c:numRef>
          </c:xVal>
          <c:yVal>
            <c:numRef>
              <c:f>[3]SLIDE_6!$C$2:$C$891</c:f>
              <c:numCache>
                <c:formatCode>General</c:formatCode>
                <c:ptCount val="890"/>
                <c:pt idx="7">
                  <c:v>4.9000000000000004</c:v>
                </c:pt>
                <c:pt idx="8">
                  <c:v>4.8</c:v>
                </c:pt>
                <c:pt idx="9">
                  <c:v>5</c:v>
                </c:pt>
                <c:pt idx="10">
                  <c:v>5.3</c:v>
                </c:pt>
                <c:pt idx="11">
                  <c:v>5.3</c:v>
                </c:pt>
                <c:pt idx="12">
                  <c:v>5.3</c:v>
                </c:pt>
                <c:pt idx="13">
                  <c:v>5.4</c:v>
                </c:pt>
                <c:pt idx="14">
                  <c:v>5.2</c:v>
                </c:pt>
                <c:pt idx="15">
                  <c:v>5.6</c:v>
                </c:pt>
                <c:pt idx="16">
                  <c:v>5.6</c:v>
                </c:pt>
                <c:pt idx="17">
                  <c:v>5.3</c:v>
                </c:pt>
                <c:pt idx="18">
                  <c:v>5.5</c:v>
                </c:pt>
                <c:pt idx="19">
                  <c:v>5.6</c:v>
                </c:pt>
                <c:pt idx="20">
                  <c:v>6</c:v>
                </c:pt>
                <c:pt idx="21">
                  <c:v>5.8</c:v>
                </c:pt>
                <c:pt idx="22">
                  <c:v>6</c:v>
                </c:pt>
                <c:pt idx="23">
                  <c:v>6.3</c:v>
                </c:pt>
                <c:pt idx="24">
                  <c:v>6.7</c:v>
                </c:pt>
                <c:pt idx="25">
                  <c:v>6.5</c:v>
                </c:pt>
                <c:pt idx="26">
                  <c:v>6.4</c:v>
                </c:pt>
                <c:pt idx="27">
                  <c:v>6.6</c:v>
                </c:pt>
                <c:pt idx="28">
                  <c:v>6.2</c:v>
                </c:pt>
                <c:pt idx="29">
                  <c:v>7</c:v>
                </c:pt>
                <c:pt idx="30">
                  <c:v>6.9</c:v>
                </c:pt>
                <c:pt idx="31">
                  <c:v>7</c:v>
                </c:pt>
                <c:pt idx="32">
                  <c:v>7.2</c:v>
                </c:pt>
                <c:pt idx="33">
                  <c:v>7.4</c:v>
                </c:pt>
                <c:pt idx="34">
                  <c:v>7.2</c:v>
                </c:pt>
                <c:pt idx="35">
                  <c:v>7</c:v>
                </c:pt>
                <c:pt idx="36">
                  <c:v>7.1</c:v>
                </c:pt>
                <c:pt idx="37">
                  <c:v>7</c:v>
                </c:pt>
                <c:pt idx="38">
                  <c:v>7.1</c:v>
                </c:pt>
                <c:pt idx="39">
                  <c:v>6.9</c:v>
                </c:pt>
                <c:pt idx="40">
                  <c:v>6.9</c:v>
                </c:pt>
                <c:pt idx="41">
                  <c:v>7</c:v>
                </c:pt>
                <c:pt idx="42">
                  <c:v>6.6</c:v>
                </c:pt>
                <c:pt idx="43">
                  <c:v>6.4</c:v>
                </c:pt>
                <c:pt idx="44">
                  <c:v>6</c:v>
                </c:pt>
                <c:pt idx="45">
                  <c:v>5.6</c:v>
                </c:pt>
                <c:pt idx="46">
                  <c:v>5.2</c:v>
                </c:pt>
                <c:pt idx="47">
                  <c:v>4.8</c:v>
                </c:pt>
                <c:pt idx="48">
                  <c:v>4.5</c:v>
                </c:pt>
                <c:pt idx="49">
                  <c:v>4.5999999999999996</c:v>
                </c:pt>
                <c:pt idx="50">
                  <c:v>4.5999999999999996</c:v>
                </c:pt>
                <c:pt idx="51">
                  <c:v>4.4000000000000004</c:v>
                </c:pt>
                <c:pt idx="52">
                  <c:v>4.3</c:v>
                </c:pt>
                <c:pt idx="53">
                  <c:v>4.5</c:v>
                </c:pt>
                <c:pt idx="54">
                  <c:v>4.3</c:v>
                </c:pt>
                <c:pt idx="55">
                  <c:v>4</c:v>
                </c:pt>
                <c:pt idx="56">
                  <c:v>3.4</c:v>
                </c:pt>
                <c:pt idx="57">
                  <c:v>3.8</c:v>
                </c:pt>
                <c:pt idx="58">
                  <c:v>4.4000000000000004</c:v>
                </c:pt>
                <c:pt idx="59">
                  <c:v>4.5</c:v>
                </c:pt>
                <c:pt idx="60">
                  <c:v>4.2</c:v>
                </c:pt>
                <c:pt idx="61">
                  <c:v>4.3</c:v>
                </c:pt>
                <c:pt idx="62">
                  <c:v>4.5999999999999996</c:v>
                </c:pt>
                <c:pt idx="63">
                  <c:v>4.5</c:v>
                </c:pt>
                <c:pt idx="64">
                  <c:v>4.5</c:v>
                </c:pt>
                <c:pt idx="65">
                  <c:v>4.5</c:v>
                </c:pt>
                <c:pt idx="66">
                  <c:v>4.5999999999999996</c:v>
                </c:pt>
                <c:pt idx="67">
                  <c:v>4.5999999999999996</c:v>
                </c:pt>
                <c:pt idx="68">
                  <c:v>4.5999999999999996</c:v>
                </c:pt>
                <c:pt idx="69">
                  <c:v>4.5999999999999996</c:v>
                </c:pt>
                <c:pt idx="70">
                  <c:v>4.5</c:v>
                </c:pt>
                <c:pt idx="71">
                  <c:v>4.8</c:v>
                </c:pt>
                <c:pt idx="72">
                  <c:v>4.8</c:v>
                </c:pt>
                <c:pt idx="73">
                  <c:v>4.8</c:v>
                </c:pt>
                <c:pt idx="74">
                  <c:v>4.7</c:v>
                </c:pt>
                <c:pt idx="75">
                  <c:v>4.7</c:v>
                </c:pt>
                <c:pt idx="76">
                  <c:v>4.5999999999999996</c:v>
                </c:pt>
                <c:pt idx="77">
                  <c:v>4.5999999999999996</c:v>
                </c:pt>
                <c:pt idx="78">
                  <c:v>4.5999999999999996</c:v>
                </c:pt>
                <c:pt idx="79">
                  <c:v>4.5</c:v>
                </c:pt>
                <c:pt idx="80">
                  <c:v>4.4000000000000004</c:v>
                </c:pt>
                <c:pt idx="81">
                  <c:v>4.4000000000000004</c:v>
                </c:pt>
                <c:pt idx="82">
                  <c:v>4.2</c:v>
                </c:pt>
                <c:pt idx="83">
                  <c:v>4.3</c:v>
                </c:pt>
                <c:pt idx="84">
                  <c:v>4.0999999999999996</c:v>
                </c:pt>
                <c:pt idx="85">
                  <c:v>4.0999999999999996</c:v>
                </c:pt>
                <c:pt idx="86">
                  <c:v>4.2</c:v>
                </c:pt>
                <c:pt idx="87">
                  <c:v>4.0999999999999996</c:v>
                </c:pt>
                <c:pt idx="88">
                  <c:v>4.0999999999999996</c:v>
                </c:pt>
                <c:pt idx="89">
                  <c:v>4.0999999999999996</c:v>
                </c:pt>
                <c:pt idx="90">
                  <c:v>4.0999999999999996</c:v>
                </c:pt>
                <c:pt idx="91">
                  <c:v>3.8</c:v>
                </c:pt>
                <c:pt idx="92">
                  <c:v>4</c:v>
                </c:pt>
                <c:pt idx="93">
                  <c:v>3.8</c:v>
                </c:pt>
                <c:pt idx="94">
                  <c:v>3.9</c:v>
                </c:pt>
                <c:pt idx="95">
                  <c:v>3.7</c:v>
                </c:pt>
                <c:pt idx="96">
                  <c:v>3.9</c:v>
                </c:pt>
                <c:pt idx="97">
                  <c:v>4</c:v>
                </c:pt>
                <c:pt idx="98">
                  <c:v>3.7</c:v>
                </c:pt>
                <c:pt idx="99">
                  <c:v>3.9</c:v>
                </c:pt>
                <c:pt idx="100">
                  <c:v>3.8</c:v>
                </c:pt>
                <c:pt idx="101">
                  <c:v>4</c:v>
                </c:pt>
                <c:pt idx="102">
                  <c:v>3.8</c:v>
                </c:pt>
                <c:pt idx="103">
                  <c:v>3.9</c:v>
                </c:pt>
                <c:pt idx="104">
                  <c:v>3.9</c:v>
                </c:pt>
                <c:pt idx="105">
                  <c:v>4.0999999999999996</c:v>
                </c:pt>
                <c:pt idx="106">
                  <c:v>3.9</c:v>
                </c:pt>
                <c:pt idx="107">
                  <c:v>4</c:v>
                </c:pt>
                <c:pt idx="108">
                  <c:v>3.9</c:v>
                </c:pt>
                <c:pt idx="109">
                  <c:v>3.8</c:v>
                </c:pt>
                <c:pt idx="110">
                  <c:v>3.9</c:v>
                </c:pt>
                <c:pt idx="111">
                  <c:v>3.7</c:v>
                </c:pt>
                <c:pt idx="112">
                  <c:v>3.7</c:v>
                </c:pt>
                <c:pt idx="113">
                  <c:v>4.0999999999999996</c:v>
                </c:pt>
                <c:pt idx="114">
                  <c:v>3.6</c:v>
                </c:pt>
                <c:pt idx="115">
                  <c:v>3.8</c:v>
                </c:pt>
                <c:pt idx="116">
                  <c:v>3.8</c:v>
                </c:pt>
                <c:pt idx="117">
                  <c:v>3.6</c:v>
                </c:pt>
                <c:pt idx="118">
                  <c:v>3.7</c:v>
                </c:pt>
                <c:pt idx="119">
                  <c:v>3.7</c:v>
                </c:pt>
                <c:pt idx="120">
                  <c:v>3.5</c:v>
                </c:pt>
                <c:pt idx="121">
                  <c:v>3.3</c:v>
                </c:pt>
                <c:pt idx="122">
                  <c:v>3.5</c:v>
                </c:pt>
                <c:pt idx="123">
                  <c:v>3.4</c:v>
                </c:pt>
                <c:pt idx="124">
                  <c:v>3.7</c:v>
                </c:pt>
                <c:pt idx="125">
                  <c:v>3.4</c:v>
                </c:pt>
                <c:pt idx="126">
                  <c:v>3.5</c:v>
                </c:pt>
                <c:pt idx="127">
                  <c:v>3.3</c:v>
                </c:pt>
                <c:pt idx="128">
                  <c:v>3.2</c:v>
                </c:pt>
                <c:pt idx="129">
                  <c:v>3.1</c:v>
                </c:pt>
                <c:pt idx="130">
                  <c:v>3.1</c:v>
                </c:pt>
                <c:pt idx="131">
                  <c:v>2.9</c:v>
                </c:pt>
                <c:pt idx="132">
                  <c:v>2.9</c:v>
                </c:pt>
                <c:pt idx="133">
                  <c:v>2.9</c:v>
                </c:pt>
                <c:pt idx="134">
                  <c:v>3</c:v>
                </c:pt>
                <c:pt idx="135">
                  <c:v>2.9</c:v>
                </c:pt>
                <c:pt idx="136">
                  <c:v>2.9</c:v>
                </c:pt>
                <c:pt idx="137">
                  <c:v>2.8</c:v>
                </c:pt>
                <c:pt idx="138">
                  <c:v>3</c:v>
                </c:pt>
                <c:pt idx="139">
                  <c:v>3</c:v>
                </c:pt>
                <c:pt idx="140">
                  <c:v>2.9</c:v>
                </c:pt>
                <c:pt idx="141">
                  <c:v>2.9</c:v>
                </c:pt>
                <c:pt idx="142">
                  <c:v>2.9</c:v>
                </c:pt>
                <c:pt idx="143">
                  <c:v>2.8</c:v>
                </c:pt>
                <c:pt idx="144">
                  <c:v>2.9</c:v>
                </c:pt>
                <c:pt idx="145">
                  <c:v>2.8</c:v>
                </c:pt>
                <c:pt idx="146">
                  <c:v>2.7</c:v>
                </c:pt>
                <c:pt idx="147">
                  <c:v>2.8</c:v>
                </c:pt>
                <c:pt idx="148">
                  <c:v>2.8</c:v>
                </c:pt>
                <c:pt idx="149">
                  <c:v>2.7</c:v>
                </c:pt>
                <c:pt idx="150">
                  <c:v>2.8</c:v>
                </c:pt>
                <c:pt idx="151">
                  <c:v>2.8</c:v>
                </c:pt>
                <c:pt idx="152">
                  <c:v>2.8</c:v>
                </c:pt>
                <c:pt idx="153">
                  <c:v>2.9</c:v>
                </c:pt>
                <c:pt idx="154">
                  <c:v>2.6</c:v>
                </c:pt>
                <c:pt idx="155">
                  <c:v>2.8</c:v>
                </c:pt>
                <c:pt idx="156">
                  <c:v>2.8</c:v>
                </c:pt>
                <c:pt idx="157">
                  <c:v>2.6</c:v>
                </c:pt>
                <c:pt idx="158">
                  <c:v>2.7</c:v>
                </c:pt>
                <c:pt idx="159">
                  <c:v>2.8</c:v>
                </c:pt>
                <c:pt idx="160">
                  <c:v>2.5</c:v>
                </c:pt>
                <c:pt idx="161">
                  <c:v>2.7</c:v>
                </c:pt>
                <c:pt idx="162">
                  <c:v>2.6</c:v>
                </c:pt>
                <c:pt idx="163">
                  <c:v>2.4</c:v>
                </c:pt>
                <c:pt idx="164">
                  <c:v>2.4</c:v>
                </c:pt>
                <c:pt idx="165">
                  <c:v>2.4</c:v>
                </c:pt>
                <c:pt idx="166">
                  <c:v>2.4</c:v>
                </c:pt>
                <c:pt idx="167">
                  <c:v>2.2999999999999998</c:v>
                </c:pt>
                <c:pt idx="168">
                  <c:v>2.2999999999999998</c:v>
                </c:pt>
                <c:pt idx="169">
                  <c:v>2.4</c:v>
                </c:pt>
                <c:pt idx="170">
                  <c:v>2.4</c:v>
                </c:pt>
                <c:pt idx="171">
                  <c:v>2.2000000000000002</c:v>
                </c:pt>
                <c:pt idx="172">
                  <c:v>2.2000000000000002</c:v>
                </c:pt>
                <c:pt idx="173">
                  <c:v>2.2999999999999998</c:v>
                </c:pt>
                <c:pt idx="174">
                  <c:v>2.1</c:v>
                </c:pt>
                <c:pt idx="175">
                  <c:v>2.2000000000000002</c:v>
                </c:pt>
                <c:pt idx="176">
                  <c:v>2.4</c:v>
                </c:pt>
                <c:pt idx="177">
                  <c:v>2</c:v>
                </c:pt>
                <c:pt idx="178">
                  <c:v>2</c:v>
                </c:pt>
                <c:pt idx="179">
                  <c:v>2.1</c:v>
                </c:pt>
                <c:pt idx="180">
                  <c:v>1.9</c:v>
                </c:pt>
                <c:pt idx="181">
                  <c:v>1.9</c:v>
                </c:pt>
                <c:pt idx="182">
                  <c:v>1.8</c:v>
                </c:pt>
                <c:pt idx="183">
                  <c:v>1.9</c:v>
                </c:pt>
                <c:pt idx="184">
                  <c:v>1.8</c:v>
                </c:pt>
                <c:pt idx="185">
                  <c:v>1.7</c:v>
                </c:pt>
                <c:pt idx="186">
                  <c:v>1.9</c:v>
                </c:pt>
                <c:pt idx="187">
                  <c:v>1.9</c:v>
                </c:pt>
                <c:pt idx="188">
                  <c:v>1.7</c:v>
                </c:pt>
                <c:pt idx="189">
                  <c:v>1.9</c:v>
                </c:pt>
                <c:pt idx="190">
                  <c:v>2.1</c:v>
                </c:pt>
                <c:pt idx="191">
                  <c:v>2</c:v>
                </c:pt>
                <c:pt idx="192">
                  <c:v>2.2999999999999998</c:v>
                </c:pt>
                <c:pt idx="193">
                  <c:v>2.2999999999999998</c:v>
                </c:pt>
                <c:pt idx="194">
                  <c:v>2.4</c:v>
                </c:pt>
                <c:pt idx="195">
                  <c:v>2.2999999999999998</c:v>
                </c:pt>
                <c:pt idx="196">
                  <c:v>2.6</c:v>
                </c:pt>
                <c:pt idx="197">
                  <c:v>2.7</c:v>
                </c:pt>
                <c:pt idx="198">
                  <c:v>2.7</c:v>
                </c:pt>
                <c:pt idx="199">
                  <c:v>3</c:v>
                </c:pt>
                <c:pt idx="200">
                  <c:v>2.8</c:v>
                </c:pt>
                <c:pt idx="201">
                  <c:v>3</c:v>
                </c:pt>
                <c:pt idx="202">
                  <c:v>3</c:v>
                </c:pt>
                <c:pt idx="203">
                  <c:v>3.2</c:v>
                </c:pt>
                <c:pt idx="204">
                  <c:v>3.2</c:v>
                </c:pt>
                <c:pt idx="205">
                  <c:v>3.3</c:v>
                </c:pt>
                <c:pt idx="206">
                  <c:v>3.2</c:v>
                </c:pt>
                <c:pt idx="207">
                  <c:v>3.3</c:v>
                </c:pt>
                <c:pt idx="208">
                  <c:v>3.2</c:v>
                </c:pt>
                <c:pt idx="209">
                  <c:v>3.2</c:v>
                </c:pt>
                <c:pt idx="210">
                  <c:v>3.4</c:v>
                </c:pt>
                <c:pt idx="211">
                  <c:v>3.3</c:v>
                </c:pt>
                <c:pt idx="212">
                  <c:v>3.3</c:v>
                </c:pt>
                <c:pt idx="213">
                  <c:v>3.5</c:v>
                </c:pt>
                <c:pt idx="214">
                  <c:v>3.3</c:v>
                </c:pt>
                <c:pt idx="215">
                  <c:v>3.3</c:v>
                </c:pt>
                <c:pt idx="216">
                  <c:v>3.3</c:v>
                </c:pt>
                <c:pt idx="217">
                  <c:v>3.3</c:v>
                </c:pt>
                <c:pt idx="218">
                  <c:v>3.2</c:v>
                </c:pt>
                <c:pt idx="219">
                  <c:v>3.3</c:v>
                </c:pt>
                <c:pt idx="220">
                  <c:v>3.3</c:v>
                </c:pt>
                <c:pt idx="221">
                  <c:v>3.1</c:v>
                </c:pt>
                <c:pt idx="222">
                  <c:v>3.3</c:v>
                </c:pt>
                <c:pt idx="223">
                  <c:v>3.2</c:v>
                </c:pt>
                <c:pt idx="224">
                  <c:v>3.4</c:v>
                </c:pt>
                <c:pt idx="225">
                  <c:v>3.4</c:v>
                </c:pt>
                <c:pt idx="226">
                  <c:v>3.1</c:v>
                </c:pt>
                <c:pt idx="227">
                  <c:v>3.1</c:v>
                </c:pt>
                <c:pt idx="228">
                  <c:v>3.1</c:v>
                </c:pt>
                <c:pt idx="229">
                  <c:v>3.1</c:v>
                </c:pt>
                <c:pt idx="230">
                  <c:v>3</c:v>
                </c:pt>
                <c:pt idx="231">
                  <c:v>3.1</c:v>
                </c:pt>
                <c:pt idx="232">
                  <c:v>3</c:v>
                </c:pt>
                <c:pt idx="233">
                  <c:v>3.1</c:v>
                </c:pt>
                <c:pt idx="234">
                  <c:v>2.9</c:v>
                </c:pt>
                <c:pt idx="235">
                  <c:v>2.8</c:v>
                </c:pt>
                <c:pt idx="236">
                  <c:v>3</c:v>
                </c:pt>
                <c:pt idx="237">
                  <c:v>2.9</c:v>
                </c:pt>
                <c:pt idx="238">
                  <c:v>2.9</c:v>
                </c:pt>
                <c:pt idx="239">
                  <c:v>2.8</c:v>
                </c:pt>
                <c:pt idx="240">
                  <c:v>3</c:v>
                </c:pt>
                <c:pt idx="241">
                  <c:v>2.6</c:v>
                </c:pt>
                <c:pt idx="242">
                  <c:v>2.9</c:v>
                </c:pt>
                <c:pt idx="243">
                  <c:v>2.8</c:v>
                </c:pt>
                <c:pt idx="244">
                  <c:v>2.6</c:v>
                </c:pt>
                <c:pt idx="245">
                  <c:v>2.8</c:v>
                </c:pt>
                <c:pt idx="246">
                  <c:v>2.5</c:v>
                </c:pt>
                <c:pt idx="247">
                  <c:v>2.7</c:v>
                </c:pt>
                <c:pt idx="248">
                  <c:v>2.6</c:v>
                </c:pt>
                <c:pt idx="249">
                  <c:v>2.6</c:v>
                </c:pt>
                <c:pt idx="250">
                  <c:v>2.6</c:v>
                </c:pt>
                <c:pt idx="251">
                  <c:v>2.6</c:v>
                </c:pt>
                <c:pt idx="252">
                  <c:v>2.5</c:v>
                </c:pt>
                <c:pt idx="253">
                  <c:v>2.5</c:v>
                </c:pt>
                <c:pt idx="254">
                  <c:v>2.5</c:v>
                </c:pt>
                <c:pt idx="255">
                  <c:v>2.2999999999999998</c:v>
                </c:pt>
                <c:pt idx="256">
                  <c:v>2.4</c:v>
                </c:pt>
                <c:pt idx="257">
                  <c:v>2.2000000000000002</c:v>
                </c:pt>
                <c:pt idx="258">
                  <c:v>2.5</c:v>
                </c:pt>
                <c:pt idx="259">
                  <c:v>2.5</c:v>
                </c:pt>
                <c:pt idx="260">
                  <c:v>2.2999999999999998</c:v>
                </c:pt>
                <c:pt idx="261">
                  <c:v>2.2999999999999998</c:v>
                </c:pt>
                <c:pt idx="262">
                  <c:v>2.4</c:v>
                </c:pt>
                <c:pt idx="263">
                  <c:v>2.6</c:v>
                </c:pt>
                <c:pt idx="264">
                  <c:v>2.4</c:v>
                </c:pt>
                <c:pt idx="265">
                  <c:v>2.6</c:v>
                </c:pt>
                <c:pt idx="266">
                  <c:v>2.6</c:v>
                </c:pt>
                <c:pt idx="267">
                  <c:v>2.5</c:v>
                </c:pt>
                <c:pt idx="268">
                  <c:v>2.6</c:v>
                </c:pt>
                <c:pt idx="269">
                  <c:v>2.5</c:v>
                </c:pt>
                <c:pt idx="270">
                  <c:v>2.5</c:v>
                </c:pt>
                <c:pt idx="271">
                  <c:v>2.6</c:v>
                </c:pt>
                <c:pt idx="272">
                  <c:v>2.6</c:v>
                </c:pt>
                <c:pt idx="273">
                  <c:v>2.7</c:v>
                </c:pt>
                <c:pt idx="274">
                  <c:v>2.6</c:v>
                </c:pt>
                <c:pt idx="275">
                  <c:v>2.7</c:v>
                </c:pt>
                <c:pt idx="276">
                  <c:v>2.7</c:v>
                </c:pt>
                <c:pt idx="277">
                  <c:v>2.8</c:v>
                </c:pt>
                <c:pt idx="278">
                  <c:v>2.7</c:v>
                </c:pt>
                <c:pt idx="279">
                  <c:v>3</c:v>
                </c:pt>
                <c:pt idx="280">
                  <c:v>3</c:v>
                </c:pt>
                <c:pt idx="281">
                  <c:v>3.3</c:v>
                </c:pt>
                <c:pt idx="282">
                  <c:v>3.2</c:v>
                </c:pt>
                <c:pt idx="283">
                  <c:v>3.2</c:v>
                </c:pt>
                <c:pt idx="284">
                  <c:v>3.4</c:v>
                </c:pt>
              </c:numCache>
            </c:numRef>
          </c:yVal>
          <c:smooth val="0"/>
          <c:extLst>
            <c:ext xmlns:c16="http://schemas.microsoft.com/office/drawing/2014/chart" uri="{C3380CC4-5D6E-409C-BE32-E72D297353CC}">
              <c16:uniqueId val="{00000001-38F1-4DC0-B32B-0E95B605D10F}"/>
            </c:ext>
          </c:extLst>
        </c:ser>
        <c:ser>
          <c:idx val="1"/>
          <c:order val="1"/>
          <c:tx>
            <c:strRef>
              <c:f>'[ate7_agosto24 (1) (1).xlsx]SLIDE_6'!$D$1</c:f>
              <c:strCache>
                <c:ptCount val="1"/>
                <c:pt idx="0">
                  <c:v>Últimos 24 meses</c:v>
                </c:pt>
              </c:strCache>
            </c:strRef>
          </c:tx>
          <c:spPr>
            <a:ln w="25400" cap="rnd">
              <a:noFill/>
              <a:round/>
            </a:ln>
            <a:effectLst/>
          </c:spPr>
          <c:marker>
            <c:symbol val="circle"/>
            <c:size val="4"/>
            <c:spPr>
              <a:solidFill>
                <a:srgbClr val="A5A5A5">
                  <a:alpha val="98000"/>
                </a:srgbClr>
              </a:solidFill>
              <a:ln w="9525">
                <a:noFill/>
              </a:ln>
              <a:effectLst/>
            </c:spPr>
          </c:marker>
          <c:xVal>
            <c:numRef>
              <c:f>[3]SLIDE_6!$B$2:$B$891</c:f>
              <c:numCache>
                <c:formatCode>General</c:formatCode>
                <c:ptCount val="890"/>
                <c:pt idx="6">
                  <c:v>4.0999999999999996</c:v>
                </c:pt>
                <c:pt idx="7">
                  <c:v>4</c:v>
                </c:pt>
                <c:pt idx="8">
                  <c:v>3.9</c:v>
                </c:pt>
                <c:pt idx="9">
                  <c:v>3.8</c:v>
                </c:pt>
                <c:pt idx="10">
                  <c:v>3.9</c:v>
                </c:pt>
                <c:pt idx="11">
                  <c:v>3.7</c:v>
                </c:pt>
                <c:pt idx="12">
                  <c:v>3.7</c:v>
                </c:pt>
                <c:pt idx="13">
                  <c:v>3.7</c:v>
                </c:pt>
                <c:pt idx="14">
                  <c:v>3.8</c:v>
                </c:pt>
                <c:pt idx="15">
                  <c:v>3.8</c:v>
                </c:pt>
                <c:pt idx="16">
                  <c:v>3.8</c:v>
                </c:pt>
                <c:pt idx="17">
                  <c:v>3.5</c:v>
                </c:pt>
                <c:pt idx="18">
                  <c:v>3.6</c:v>
                </c:pt>
                <c:pt idx="19">
                  <c:v>3.7</c:v>
                </c:pt>
                <c:pt idx="20">
                  <c:v>3.4</c:v>
                </c:pt>
                <c:pt idx="21">
                  <c:v>3.5</c:v>
                </c:pt>
                <c:pt idx="22">
                  <c:v>3.6</c:v>
                </c:pt>
                <c:pt idx="23">
                  <c:v>3.4</c:v>
                </c:pt>
                <c:pt idx="24">
                  <c:v>3.5</c:v>
                </c:pt>
                <c:pt idx="25">
                  <c:v>3.6</c:v>
                </c:pt>
                <c:pt idx="26">
                  <c:v>3.6</c:v>
                </c:pt>
                <c:pt idx="27">
                  <c:v>3.5</c:v>
                </c:pt>
                <c:pt idx="28">
                  <c:v>3.6</c:v>
                </c:pt>
                <c:pt idx="29">
                  <c:v>3.5</c:v>
                </c:pt>
                <c:pt idx="30">
                  <c:v>3.6</c:v>
                </c:pt>
                <c:pt idx="31">
                  <c:v>3.6</c:v>
                </c:pt>
                <c:pt idx="32">
                  <c:v>3.7</c:v>
                </c:pt>
                <c:pt idx="33">
                  <c:v>3.6</c:v>
                </c:pt>
                <c:pt idx="34">
                  <c:v>3.8</c:v>
                </c:pt>
                <c:pt idx="35">
                  <c:v>4</c:v>
                </c:pt>
                <c:pt idx="36">
                  <c:v>3.9</c:v>
                </c:pt>
                <c:pt idx="37">
                  <c:v>4.0999999999999996</c:v>
                </c:pt>
                <c:pt idx="38">
                  <c:v>4.5</c:v>
                </c:pt>
                <c:pt idx="39">
                  <c:v>4.7</c:v>
                </c:pt>
                <c:pt idx="40">
                  <c:v>5.0999999999999996</c:v>
                </c:pt>
                <c:pt idx="41">
                  <c:v>5.4</c:v>
                </c:pt>
                <c:pt idx="42">
                  <c:v>5.9</c:v>
                </c:pt>
                <c:pt idx="43">
                  <c:v>5.8</c:v>
                </c:pt>
                <c:pt idx="44">
                  <c:v>6.1</c:v>
                </c:pt>
                <c:pt idx="45">
                  <c:v>6.1</c:v>
                </c:pt>
                <c:pt idx="46">
                  <c:v>6.2</c:v>
                </c:pt>
                <c:pt idx="47">
                  <c:v>6.4</c:v>
                </c:pt>
                <c:pt idx="48">
                  <c:v>6.7</c:v>
                </c:pt>
                <c:pt idx="49">
                  <c:v>6.7</c:v>
                </c:pt>
                <c:pt idx="50">
                  <c:v>6.8</c:v>
                </c:pt>
                <c:pt idx="51">
                  <c:v>7.8</c:v>
                </c:pt>
                <c:pt idx="52">
                  <c:v>8.4</c:v>
                </c:pt>
                <c:pt idx="53">
                  <c:v>10.199999999999999</c:v>
                </c:pt>
                <c:pt idx="54">
                  <c:v>11</c:v>
                </c:pt>
                <c:pt idx="55">
                  <c:v>13.2</c:v>
                </c:pt>
                <c:pt idx="56">
                  <c:v>14.8</c:v>
                </c:pt>
                <c:pt idx="57">
                  <c:v>4.4000000000000004</c:v>
                </c:pt>
                <c:pt idx="58">
                  <c:v>3.5</c:v>
                </c:pt>
                <c:pt idx="59">
                  <c:v>3.6</c:v>
                </c:pt>
                <c:pt idx="60">
                  <c:v>3.6</c:v>
                </c:pt>
                <c:pt idx="61">
                  <c:v>3.6</c:v>
                </c:pt>
                <c:pt idx="62">
                  <c:v>3.6</c:v>
                </c:pt>
                <c:pt idx="63">
                  <c:v>3.5</c:v>
                </c:pt>
                <c:pt idx="64">
                  <c:v>3.6</c:v>
                </c:pt>
                <c:pt idx="65">
                  <c:v>3.7</c:v>
                </c:pt>
                <c:pt idx="66">
                  <c:v>3.6</c:v>
                </c:pt>
                <c:pt idx="67">
                  <c:v>3.6</c:v>
                </c:pt>
                <c:pt idx="68">
                  <c:v>3.7</c:v>
                </c:pt>
                <c:pt idx="69">
                  <c:v>3.8</c:v>
                </c:pt>
                <c:pt idx="70">
                  <c:v>3.8</c:v>
                </c:pt>
                <c:pt idx="71">
                  <c:v>4</c:v>
                </c:pt>
                <c:pt idx="72">
                  <c:v>3.9</c:v>
                </c:pt>
                <c:pt idx="73">
                  <c:v>3.8</c:v>
                </c:pt>
                <c:pt idx="74">
                  <c:v>3.8</c:v>
                </c:pt>
                <c:pt idx="75">
                  <c:v>3.7</c:v>
                </c:pt>
                <c:pt idx="76">
                  <c:v>3.8</c:v>
                </c:pt>
                <c:pt idx="77">
                  <c:v>3.8</c:v>
                </c:pt>
                <c:pt idx="78">
                  <c:v>4</c:v>
                </c:pt>
                <c:pt idx="79">
                  <c:v>3.8</c:v>
                </c:pt>
                <c:pt idx="80">
                  <c:v>4</c:v>
                </c:pt>
                <c:pt idx="81">
                  <c:v>4</c:v>
                </c:pt>
                <c:pt idx="82">
                  <c:v>4.0999999999999996</c:v>
                </c:pt>
                <c:pt idx="83">
                  <c:v>4</c:v>
                </c:pt>
                <c:pt idx="84">
                  <c:v>4.0999999999999996</c:v>
                </c:pt>
                <c:pt idx="85">
                  <c:v>4.2</c:v>
                </c:pt>
                <c:pt idx="86">
                  <c:v>4.2</c:v>
                </c:pt>
                <c:pt idx="87">
                  <c:v>4.3</c:v>
                </c:pt>
                <c:pt idx="88">
                  <c:v>4.4000000000000004</c:v>
                </c:pt>
                <c:pt idx="89">
                  <c:v>4.3</c:v>
                </c:pt>
                <c:pt idx="90">
                  <c:v>4.3</c:v>
                </c:pt>
                <c:pt idx="91">
                  <c:v>4.4000000000000004</c:v>
                </c:pt>
                <c:pt idx="92">
                  <c:v>4.4000000000000004</c:v>
                </c:pt>
                <c:pt idx="93">
                  <c:v>4.4000000000000004</c:v>
                </c:pt>
                <c:pt idx="94">
                  <c:v>4.5999999999999996</c:v>
                </c:pt>
                <c:pt idx="95">
                  <c:v>4.7</c:v>
                </c:pt>
                <c:pt idx="96">
                  <c:v>4.7</c:v>
                </c:pt>
                <c:pt idx="97">
                  <c:v>4.7</c:v>
                </c:pt>
                <c:pt idx="98">
                  <c:v>4.9000000000000004</c:v>
                </c:pt>
                <c:pt idx="99">
                  <c:v>5</c:v>
                </c:pt>
                <c:pt idx="100">
                  <c:v>4.9000000000000004</c:v>
                </c:pt>
                <c:pt idx="101">
                  <c:v>4.8</c:v>
                </c:pt>
                <c:pt idx="102">
                  <c:v>4.9000000000000004</c:v>
                </c:pt>
                <c:pt idx="103">
                  <c:v>4.8</c:v>
                </c:pt>
                <c:pt idx="104">
                  <c:v>5.0999999999999996</c:v>
                </c:pt>
                <c:pt idx="105">
                  <c:v>5</c:v>
                </c:pt>
                <c:pt idx="106">
                  <c:v>4.9000000000000004</c:v>
                </c:pt>
                <c:pt idx="107">
                  <c:v>4.8</c:v>
                </c:pt>
                <c:pt idx="108">
                  <c:v>5</c:v>
                </c:pt>
                <c:pt idx="109">
                  <c:v>5.0999999999999996</c:v>
                </c:pt>
                <c:pt idx="110">
                  <c:v>5</c:v>
                </c:pt>
                <c:pt idx="111">
                  <c:v>5</c:v>
                </c:pt>
                <c:pt idx="112">
                  <c:v>5.0999999999999996</c:v>
                </c:pt>
                <c:pt idx="113">
                  <c:v>5.2</c:v>
                </c:pt>
                <c:pt idx="114">
                  <c:v>5.3</c:v>
                </c:pt>
                <c:pt idx="115">
                  <c:v>5.6</c:v>
                </c:pt>
                <c:pt idx="116">
                  <c:v>5.4</c:v>
                </c:pt>
                <c:pt idx="117">
                  <c:v>5.4</c:v>
                </c:pt>
                <c:pt idx="118">
                  <c:v>5.5</c:v>
                </c:pt>
                <c:pt idx="119">
                  <c:v>5.7</c:v>
                </c:pt>
                <c:pt idx="120">
                  <c:v>5.6</c:v>
                </c:pt>
                <c:pt idx="121">
                  <c:v>5.8</c:v>
                </c:pt>
                <c:pt idx="122">
                  <c:v>5.7</c:v>
                </c:pt>
                <c:pt idx="123">
                  <c:v>5.9</c:v>
                </c:pt>
                <c:pt idx="124">
                  <c:v>6.1</c:v>
                </c:pt>
                <c:pt idx="125">
                  <c:v>6.2</c:v>
                </c:pt>
                <c:pt idx="126">
                  <c:v>6.1</c:v>
                </c:pt>
                <c:pt idx="127">
                  <c:v>6.3</c:v>
                </c:pt>
                <c:pt idx="128">
                  <c:v>6.2</c:v>
                </c:pt>
                <c:pt idx="129">
                  <c:v>6.7</c:v>
                </c:pt>
                <c:pt idx="130">
                  <c:v>6.7</c:v>
                </c:pt>
                <c:pt idx="131">
                  <c:v>6.6</c:v>
                </c:pt>
                <c:pt idx="132">
                  <c:v>6.7</c:v>
                </c:pt>
                <c:pt idx="133">
                  <c:v>6.9</c:v>
                </c:pt>
                <c:pt idx="134">
                  <c:v>7.2</c:v>
                </c:pt>
                <c:pt idx="135">
                  <c:v>7.2</c:v>
                </c:pt>
                <c:pt idx="136">
                  <c:v>7.2</c:v>
                </c:pt>
                <c:pt idx="137">
                  <c:v>7.3</c:v>
                </c:pt>
                <c:pt idx="138">
                  <c:v>7.5</c:v>
                </c:pt>
                <c:pt idx="139">
                  <c:v>7.5</c:v>
                </c:pt>
                <c:pt idx="140">
                  <c:v>7.6</c:v>
                </c:pt>
                <c:pt idx="141">
                  <c:v>7.5</c:v>
                </c:pt>
                <c:pt idx="142">
                  <c:v>7.7</c:v>
                </c:pt>
                <c:pt idx="143">
                  <c:v>8</c:v>
                </c:pt>
                <c:pt idx="144">
                  <c:v>7.9</c:v>
                </c:pt>
                <c:pt idx="145">
                  <c:v>7.7</c:v>
                </c:pt>
                <c:pt idx="146">
                  <c:v>7.8</c:v>
                </c:pt>
                <c:pt idx="147">
                  <c:v>7.8</c:v>
                </c:pt>
                <c:pt idx="148">
                  <c:v>8.1</c:v>
                </c:pt>
                <c:pt idx="149">
                  <c:v>8.1999999999999993</c:v>
                </c:pt>
                <c:pt idx="150">
                  <c:v>8.1999999999999993</c:v>
                </c:pt>
                <c:pt idx="151">
                  <c:v>8.1999999999999993</c:v>
                </c:pt>
                <c:pt idx="152">
                  <c:v>8.1999999999999993</c:v>
                </c:pt>
                <c:pt idx="153">
                  <c:v>8.1999999999999993</c:v>
                </c:pt>
                <c:pt idx="154">
                  <c:v>8.3000000000000007</c:v>
                </c:pt>
                <c:pt idx="155">
                  <c:v>8.3000000000000007</c:v>
                </c:pt>
                <c:pt idx="156">
                  <c:v>8.5</c:v>
                </c:pt>
                <c:pt idx="157">
                  <c:v>8.6</c:v>
                </c:pt>
                <c:pt idx="158">
                  <c:v>8.8000000000000007</c:v>
                </c:pt>
                <c:pt idx="159">
                  <c:v>9</c:v>
                </c:pt>
                <c:pt idx="160">
                  <c:v>9</c:v>
                </c:pt>
                <c:pt idx="161">
                  <c:v>9</c:v>
                </c:pt>
                <c:pt idx="162">
                  <c:v>9.1</c:v>
                </c:pt>
                <c:pt idx="163">
                  <c:v>9</c:v>
                </c:pt>
                <c:pt idx="164">
                  <c:v>9.1</c:v>
                </c:pt>
                <c:pt idx="165">
                  <c:v>9</c:v>
                </c:pt>
                <c:pt idx="166">
                  <c:v>9</c:v>
                </c:pt>
                <c:pt idx="167">
                  <c:v>9.1</c:v>
                </c:pt>
                <c:pt idx="168">
                  <c:v>9.3000000000000007</c:v>
                </c:pt>
                <c:pt idx="169">
                  <c:v>9.8000000000000007</c:v>
                </c:pt>
                <c:pt idx="170">
                  <c:v>9.4</c:v>
                </c:pt>
                <c:pt idx="171">
                  <c:v>9.5</c:v>
                </c:pt>
                <c:pt idx="172">
                  <c:v>9.5</c:v>
                </c:pt>
                <c:pt idx="173">
                  <c:v>9.4</c:v>
                </c:pt>
                <c:pt idx="174">
                  <c:v>9.4</c:v>
                </c:pt>
                <c:pt idx="175">
                  <c:v>9.6</c:v>
                </c:pt>
                <c:pt idx="176">
                  <c:v>9.9</c:v>
                </c:pt>
                <c:pt idx="177">
                  <c:v>9.9</c:v>
                </c:pt>
                <c:pt idx="178">
                  <c:v>9.8000000000000007</c:v>
                </c:pt>
                <c:pt idx="179">
                  <c:v>9.8000000000000007</c:v>
                </c:pt>
                <c:pt idx="180">
                  <c:v>9.9</c:v>
                </c:pt>
                <c:pt idx="181">
                  <c:v>9.9</c:v>
                </c:pt>
                <c:pt idx="182">
                  <c:v>10</c:v>
                </c:pt>
                <c:pt idx="183">
                  <c:v>9.8000000000000007</c:v>
                </c:pt>
                <c:pt idx="184">
                  <c:v>9.6</c:v>
                </c:pt>
                <c:pt idx="185">
                  <c:v>9.5</c:v>
                </c:pt>
                <c:pt idx="186">
                  <c:v>9.5</c:v>
                </c:pt>
                <c:pt idx="187">
                  <c:v>9.4</c:v>
                </c:pt>
                <c:pt idx="188">
                  <c:v>9</c:v>
                </c:pt>
                <c:pt idx="189">
                  <c:v>8.6999999999999993</c:v>
                </c:pt>
                <c:pt idx="190">
                  <c:v>8.3000000000000007</c:v>
                </c:pt>
                <c:pt idx="191">
                  <c:v>7.8</c:v>
                </c:pt>
                <c:pt idx="192">
                  <c:v>7.3</c:v>
                </c:pt>
                <c:pt idx="193">
                  <c:v>6.8</c:v>
                </c:pt>
                <c:pt idx="194">
                  <c:v>6.5</c:v>
                </c:pt>
                <c:pt idx="195">
                  <c:v>6.1</c:v>
                </c:pt>
                <c:pt idx="196">
                  <c:v>6.1</c:v>
                </c:pt>
                <c:pt idx="197">
                  <c:v>5.8</c:v>
                </c:pt>
                <c:pt idx="198">
                  <c:v>5.6</c:v>
                </c:pt>
                <c:pt idx="199">
                  <c:v>5.4</c:v>
                </c:pt>
                <c:pt idx="200">
                  <c:v>5</c:v>
                </c:pt>
                <c:pt idx="201">
                  <c:v>5.0999999999999996</c:v>
                </c:pt>
                <c:pt idx="202">
                  <c:v>4.9000000000000004</c:v>
                </c:pt>
                <c:pt idx="203">
                  <c:v>5</c:v>
                </c:pt>
                <c:pt idx="204">
                  <c:v>5</c:v>
                </c:pt>
                <c:pt idx="205">
                  <c:v>4.7</c:v>
                </c:pt>
                <c:pt idx="206">
                  <c:v>4.7</c:v>
                </c:pt>
                <c:pt idx="207">
                  <c:v>4.7</c:v>
                </c:pt>
                <c:pt idx="208">
                  <c:v>4.5999999999999996</c:v>
                </c:pt>
                <c:pt idx="209">
                  <c:v>4.7</c:v>
                </c:pt>
                <c:pt idx="210">
                  <c:v>4.5999999999999996</c:v>
                </c:pt>
                <c:pt idx="211">
                  <c:v>4.4000000000000004</c:v>
                </c:pt>
                <c:pt idx="212">
                  <c:v>4.5</c:v>
                </c:pt>
                <c:pt idx="213">
                  <c:v>4.4000000000000004</c:v>
                </c:pt>
                <c:pt idx="214">
                  <c:v>4.5</c:v>
                </c:pt>
                <c:pt idx="215">
                  <c:v>4.5999999999999996</c:v>
                </c:pt>
                <c:pt idx="216">
                  <c:v>4.4000000000000004</c:v>
                </c:pt>
                <c:pt idx="217">
                  <c:v>4.5</c:v>
                </c:pt>
                <c:pt idx="218">
                  <c:v>4.4000000000000004</c:v>
                </c:pt>
                <c:pt idx="219">
                  <c:v>4.5</c:v>
                </c:pt>
                <c:pt idx="220">
                  <c:v>4.7</c:v>
                </c:pt>
                <c:pt idx="221">
                  <c:v>4.7</c:v>
                </c:pt>
                <c:pt idx="222">
                  <c:v>4.5999999999999996</c:v>
                </c:pt>
                <c:pt idx="223">
                  <c:v>4.5999999999999996</c:v>
                </c:pt>
                <c:pt idx="224">
                  <c:v>4.7</c:v>
                </c:pt>
                <c:pt idx="225">
                  <c:v>4.7</c:v>
                </c:pt>
                <c:pt idx="226">
                  <c:v>4.8</c:v>
                </c:pt>
                <c:pt idx="227">
                  <c:v>4.7</c:v>
                </c:pt>
                <c:pt idx="228">
                  <c:v>4.9000000000000004</c:v>
                </c:pt>
                <c:pt idx="229">
                  <c:v>5</c:v>
                </c:pt>
                <c:pt idx="230">
                  <c:v>5</c:v>
                </c:pt>
                <c:pt idx="231">
                  <c:v>5</c:v>
                </c:pt>
                <c:pt idx="232">
                  <c:v>4.9000000000000004</c:v>
                </c:pt>
                <c:pt idx="233">
                  <c:v>5</c:v>
                </c:pt>
                <c:pt idx="234">
                  <c:v>5</c:v>
                </c:pt>
                <c:pt idx="235">
                  <c:v>5.0999999999999996</c:v>
                </c:pt>
                <c:pt idx="236">
                  <c:v>5.2</c:v>
                </c:pt>
                <c:pt idx="237">
                  <c:v>5.2</c:v>
                </c:pt>
                <c:pt idx="238">
                  <c:v>5.4</c:v>
                </c:pt>
                <c:pt idx="239">
                  <c:v>5.3</c:v>
                </c:pt>
                <c:pt idx="240">
                  <c:v>5.4</c:v>
                </c:pt>
                <c:pt idx="241">
                  <c:v>5.4</c:v>
                </c:pt>
                <c:pt idx="242">
                  <c:v>5.5</c:v>
                </c:pt>
                <c:pt idx="243">
                  <c:v>5.4</c:v>
                </c:pt>
                <c:pt idx="244">
                  <c:v>5.4</c:v>
                </c:pt>
                <c:pt idx="245">
                  <c:v>5.5</c:v>
                </c:pt>
                <c:pt idx="246">
                  <c:v>5.6</c:v>
                </c:pt>
                <c:pt idx="247">
                  <c:v>5.6</c:v>
                </c:pt>
                <c:pt idx="248">
                  <c:v>5.6</c:v>
                </c:pt>
                <c:pt idx="249">
                  <c:v>5.8</c:v>
                </c:pt>
                <c:pt idx="250">
                  <c:v>5.6</c:v>
                </c:pt>
                <c:pt idx="251">
                  <c:v>5.7</c:v>
                </c:pt>
                <c:pt idx="252">
                  <c:v>5.7</c:v>
                </c:pt>
                <c:pt idx="253">
                  <c:v>5.8</c:v>
                </c:pt>
                <c:pt idx="254">
                  <c:v>6</c:v>
                </c:pt>
                <c:pt idx="255">
                  <c:v>6.1</c:v>
                </c:pt>
                <c:pt idx="256">
                  <c:v>6.1</c:v>
                </c:pt>
                <c:pt idx="257">
                  <c:v>6.2</c:v>
                </c:pt>
                <c:pt idx="258">
                  <c:v>6.3</c:v>
                </c:pt>
                <c:pt idx="259">
                  <c:v>6.1</c:v>
                </c:pt>
                <c:pt idx="260">
                  <c:v>6</c:v>
                </c:pt>
                <c:pt idx="261">
                  <c:v>5.9</c:v>
                </c:pt>
                <c:pt idx="262">
                  <c:v>5.9</c:v>
                </c:pt>
                <c:pt idx="263">
                  <c:v>5.8</c:v>
                </c:pt>
                <c:pt idx="264">
                  <c:v>6</c:v>
                </c:pt>
                <c:pt idx="265">
                  <c:v>5.9</c:v>
                </c:pt>
                <c:pt idx="266">
                  <c:v>5.7</c:v>
                </c:pt>
                <c:pt idx="267">
                  <c:v>5.7</c:v>
                </c:pt>
                <c:pt idx="268">
                  <c:v>5.7</c:v>
                </c:pt>
                <c:pt idx="269">
                  <c:v>5.8</c:v>
                </c:pt>
                <c:pt idx="270">
                  <c:v>5.8</c:v>
                </c:pt>
                <c:pt idx="271">
                  <c:v>5.8</c:v>
                </c:pt>
                <c:pt idx="272">
                  <c:v>5.9</c:v>
                </c:pt>
                <c:pt idx="273">
                  <c:v>5.7</c:v>
                </c:pt>
                <c:pt idx="274">
                  <c:v>5.7</c:v>
                </c:pt>
                <c:pt idx="275">
                  <c:v>5.7</c:v>
                </c:pt>
                <c:pt idx="276">
                  <c:v>5.7</c:v>
                </c:pt>
                <c:pt idx="277">
                  <c:v>5.5</c:v>
                </c:pt>
                <c:pt idx="278">
                  <c:v>5.3</c:v>
                </c:pt>
                <c:pt idx="279">
                  <c:v>5</c:v>
                </c:pt>
                <c:pt idx="280">
                  <c:v>4.9000000000000004</c:v>
                </c:pt>
                <c:pt idx="281">
                  <c:v>4.5999999999999996</c:v>
                </c:pt>
                <c:pt idx="282">
                  <c:v>4.5</c:v>
                </c:pt>
                <c:pt idx="283">
                  <c:v>4.3</c:v>
                </c:pt>
                <c:pt idx="284">
                  <c:v>4.4000000000000004</c:v>
                </c:pt>
                <c:pt idx="285">
                  <c:v>4.3</c:v>
                </c:pt>
                <c:pt idx="286">
                  <c:v>4.2</c:v>
                </c:pt>
                <c:pt idx="287">
                  <c:v>4.2</c:v>
                </c:pt>
                <c:pt idx="288">
                  <c:v>3.9</c:v>
                </c:pt>
                <c:pt idx="289">
                  <c:v>3.9</c:v>
                </c:pt>
                <c:pt idx="290">
                  <c:v>3.9</c:v>
                </c:pt>
                <c:pt idx="291">
                  <c:v>3.9</c:v>
                </c:pt>
                <c:pt idx="292">
                  <c:v>4.0999999999999996</c:v>
                </c:pt>
                <c:pt idx="293">
                  <c:v>4</c:v>
                </c:pt>
                <c:pt idx="294">
                  <c:v>4</c:v>
                </c:pt>
                <c:pt idx="295">
                  <c:v>4</c:v>
                </c:pt>
                <c:pt idx="296">
                  <c:v>3.8</c:v>
                </c:pt>
                <c:pt idx="297">
                  <c:v>4</c:v>
                </c:pt>
                <c:pt idx="298">
                  <c:v>4.0999999999999996</c:v>
                </c:pt>
                <c:pt idx="299">
                  <c:v>4</c:v>
                </c:pt>
                <c:pt idx="300">
                  <c:v>4</c:v>
                </c:pt>
                <c:pt idx="301">
                  <c:v>4.0999999999999996</c:v>
                </c:pt>
                <c:pt idx="302">
                  <c:v>4.0999999999999996</c:v>
                </c:pt>
                <c:pt idx="303">
                  <c:v>4.2</c:v>
                </c:pt>
                <c:pt idx="304">
                  <c:v>4.2</c:v>
                </c:pt>
                <c:pt idx="305">
                  <c:v>4.3</c:v>
                </c:pt>
                <c:pt idx="306">
                  <c:v>4.3</c:v>
                </c:pt>
                <c:pt idx="307">
                  <c:v>4.2</c:v>
                </c:pt>
                <c:pt idx="308">
                  <c:v>4.3</c:v>
                </c:pt>
                <c:pt idx="309">
                  <c:v>4.2</c:v>
                </c:pt>
                <c:pt idx="310">
                  <c:v>4.4000000000000004</c:v>
                </c:pt>
                <c:pt idx="311">
                  <c:v>4.3</c:v>
                </c:pt>
                <c:pt idx="312">
                  <c:v>4.4000000000000004</c:v>
                </c:pt>
                <c:pt idx="313">
                  <c:v>4.4000000000000004</c:v>
                </c:pt>
                <c:pt idx="314">
                  <c:v>4.5</c:v>
                </c:pt>
                <c:pt idx="315">
                  <c:v>4.5999999999999996</c:v>
                </c:pt>
                <c:pt idx="316">
                  <c:v>4.5</c:v>
                </c:pt>
                <c:pt idx="317">
                  <c:v>4.5</c:v>
                </c:pt>
                <c:pt idx="318">
                  <c:v>4.5</c:v>
                </c:pt>
                <c:pt idx="319">
                  <c:v>4.3</c:v>
                </c:pt>
                <c:pt idx="320">
                  <c:v>4.3</c:v>
                </c:pt>
                <c:pt idx="321">
                  <c:v>4.7</c:v>
                </c:pt>
                <c:pt idx="322">
                  <c:v>4.5999999999999996</c:v>
                </c:pt>
                <c:pt idx="323">
                  <c:v>4.5999999999999996</c:v>
                </c:pt>
                <c:pt idx="324">
                  <c:v>4.7</c:v>
                </c:pt>
                <c:pt idx="325">
                  <c:v>4.5999999999999996</c:v>
                </c:pt>
                <c:pt idx="326">
                  <c:v>4.7</c:v>
                </c:pt>
                <c:pt idx="327">
                  <c:v>4.9000000000000004</c:v>
                </c:pt>
                <c:pt idx="328">
                  <c:v>4.9000000000000004</c:v>
                </c:pt>
                <c:pt idx="329">
                  <c:v>4.9000000000000004</c:v>
                </c:pt>
                <c:pt idx="330">
                  <c:v>5</c:v>
                </c:pt>
                <c:pt idx="331">
                  <c:v>4.9000000000000004</c:v>
                </c:pt>
                <c:pt idx="332">
                  <c:v>5.0999999999999996</c:v>
                </c:pt>
                <c:pt idx="333">
                  <c:v>5.2</c:v>
                </c:pt>
                <c:pt idx="334">
                  <c:v>5.2</c:v>
                </c:pt>
                <c:pt idx="335">
                  <c:v>5.3</c:v>
                </c:pt>
                <c:pt idx="336">
                  <c:v>5.4</c:v>
                </c:pt>
                <c:pt idx="337">
                  <c:v>5.4</c:v>
                </c:pt>
                <c:pt idx="338">
                  <c:v>5.2</c:v>
                </c:pt>
                <c:pt idx="339">
                  <c:v>5.2</c:v>
                </c:pt>
                <c:pt idx="340">
                  <c:v>5.0999999999999996</c:v>
                </c:pt>
                <c:pt idx="341">
                  <c:v>5.5</c:v>
                </c:pt>
                <c:pt idx="342">
                  <c:v>5.3</c:v>
                </c:pt>
                <c:pt idx="343">
                  <c:v>5.6</c:v>
                </c:pt>
                <c:pt idx="344">
                  <c:v>5.6</c:v>
                </c:pt>
                <c:pt idx="345">
                  <c:v>5.5</c:v>
                </c:pt>
                <c:pt idx="346">
                  <c:v>5.5</c:v>
                </c:pt>
                <c:pt idx="347">
                  <c:v>5.6</c:v>
                </c:pt>
                <c:pt idx="348">
                  <c:v>5.6</c:v>
                </c:pt>
                <c:pt idx="349">
                  <c:v>5.6</c:v>
                </c:pt>
                <c:pt idx="350">
                  <c:v>5.5</c:v>
                </c:pt>
                <c:pt idx="351">
                  <c:v>5.6</c:v>
                </c:pt>
                <c:pt idx="352">
                  <c:v>5.7</c:v>
                </c:pt>
                <c:pt idx="353">
                  <c:v>5.7</c:v>
                </c:pt>
                <c:pt idx="354">
                  <c:v>5.6</c:v>
                </c:pt>
                <c:pt idx="355">
                  <c:v>5.6</c:v>
                </c:pt>
                <c:pt idx="356">
                  <c:v>5.8</c:v>
                </c:pt>
                <c:pt idx="357">
                  <c:v>5.4</c:v>
                </c:pt>
                <c:pt idx="358">
                  <c:v>5.4</c:v>
                </c:pt>
                <c:pt idx="359">
                  <c:v>5.6</c:v>
                </c:pt>
                <c:pt idx="360">
                  <c:v>5.5</c:v>
                </c:pt>
                <c:pt idx="361">
                  <c:v>5.6</c:v>
                </c:pt>
                <c:pt idx="362">
                  <c:v>5.8</c:v>
                </c:pt>
                <c:pt idx="363">
                  <c:v>5.9</c:v>
                </c:pt>
                <c:pt idx="364">
                  <c:v>6</c:v>
                </c:pt>
                <c:pt idx="365">
                  <c:v>6.1</c:v>
                </c:pt>
                <c:pt idx="366">
                  <c:v>6.1</c:v>
                </c:pt>
                <c:pt idx="367">
                  <c:v>6.1</c:v>
                </c:pt>
                <c:pt idx="368">
                  <c:v>6.4</c:v>
                </c:pt>
                <c:pt idx="369">
                  <c:v>6.5</c:v>
                </c:pt>
                <c:pt idx="370">
                  <c:v>6.6</c:v>
                </c:pt>
              </c:numCache>
            </c:numRef>
          </c:xVal>
          <c:yVal>
            <c:numRef>
              <c:f>[3]SLIDE_6!$D$2:$D$891</c:f>
              <c:numCache>
                <c:formatCode>General</c:formatCode>
                <c:ptCount val="890"/>
                <c:pt idx="7">
                  <c:v>4.9000000000000004</c:v>
                </c:pt>
                <c:pt idx="8">
                  <c:v>4.8</c:v>
                </c:pt>
                <c:pt idx="9">
                  <c:v>5</c:v>
                </c:pt>
                <c:pt idx="10">
                  <c:v>5.3</c:v>
                </c:pt>
                <c:pt idx="11">
                  <c:v>5.3</c:v>
                </c:pt>
                <c:pt idx="12">
                  <c:v>5.3</c:v>
                </c:pt>
                <c:pt idx="13">
                  <c:v>5.4</c:v>
                </c:pt>
                <c:pt idx="14">
                  <c:v>5.2</c:v>
                </c:pt>
                <c:pt idx="15">
                  <c:v>5.6</c:v>
                </c:pt>
                <c:pt idx="16">
                  <c:v>5.6</c:v>
                </c:pt>
                <c:pt idx="17">
                  <c:v>5.3</c:v>
                </c:pt>
                <c:pt idx="18">
                  <c:v>5.5</c:v>
                </c:pt>
                <c:pt idx="19">
                  <c:v>5.6</c:v>
                </c:pt>
                <c:pt idx="20">
                  <c:v>6</c:v>
                </c:pt>
                <c:pt idx="21">
                  <c:v>5.8</c:v>
                </c:pt>
                <c:pt idx="22">
                  <c:v>6</c:v>
                </c:pt>
                <c:pt idx="23">
                  <c:v>6.3</c:v>
                </c:pt>
                <c:pt idx="24">
                  <c:v>6.7</c:v>
                </c:pt>
                <c:pt idx="25">
                  <c:v>6.5</c:v>
                </c:pt>
                <c:pt idx="26">
                  <c:v>6.4</c:v>
                </c:pt>
                <c:pt idx="27">
                  <c:v>6.6</c:v>
                </c:pt>
                <c:pt idx="28">
                  <c:v>6.2</c:v>
                </c:pt>
                <c:pt idx="29">
                  <c:v>7</c:v>
                </c:pt>
                <c:pt idx="30">
                  <c:v>6.9</c:v>
                </c:pt>
              </c:numCache>
            </c:numRef>
          </c:yVal>
          <c:smooth val="0"/>
          <c:extLst>
            <c:ext xmlns:c16="http://schemas.microsoft.com/office/drawing/2014/chart" uri="{C3380CC4-5D6E-409C-BE32-E72D297353CC}">
              <c16:uniqueId val="{00000002-38F1-4DC0-B32B-0E95B605D10F}"/>
            </c:ext>
          </c:extLst>
        </c:ser>
        <c:dLbls>
          <c:showLegendKey val="0"/>
          <c:showVal val="0"/>
          <c:showCatName val="0"/>
          <c:showSerName val="0"/>
          <c:showPercent val="0"/>
          <c:showBubbleSize val="0"/>
        </c:dLbls>
        <c:axId val="1241012975"/>
        <c:axId val="1241007695"/>
      </c:scatterChart>
      <c:valAx>
        <c:axId val="1241012975"/>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07695"/>
        <c:crosses val="autoZero"/>
        <c:crossBetween val="midCat"/>
      </c:valAx>
      <c:valAx>
        <c:axId val="1241007695"/>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12975"/>
        <c:crosses val="autoZero"/>
        <c:crossBetween val="midCat"/>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tint val="75000"/>
          <a:shade val="95000"/>
          <a:satMod val="105000"/>
        </a:schemeClr>
      </a:solidFill>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a:t>Desemprego e Vagas abertas em % da PEA</a:t>
            </a:r>
          </a:p>
        </c:rich>
      </c:tx>
      <c:layout>
        <c:manualLayout>
          <c:xMode val="edge"/>
          <c:yMode val="edge"/>
          <c:x val="0.13064935525768559"/>
          <c:y val="1.7176649757731199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manualLayout>
          <c:layoutTarget val="inner"/>
          <c:xMode val="edge"/>
          <c:yMode val="edge"/>
          <c:x val="8.311388888888889E-2"/>
          <c:y val="0.1442343137254902"/>
          <c:w val="0.88160833333333333"/>
          <c:h val="0.62178333333333324"/>
        </c:manualLayout>
      </c:layout>
      <c:lineChart>
        <c:grouping val="standard"/>
        <c:varyColors val="0"/>
        <c:ser>
          <c:idx val="1"/>
          <c:order val="1"/>
          <c:tx>
            <c:strRef>
              <c:f>SLIDE_6!$B$1</c:f>
              <c:strCache>
                <c:ptCount val="1"/>
                <c:pt idx="0">
                  <c:v>Desemprego em % da PEA</c:v>
                </c:pt>
              </c:strCache>
            </c:strRef>
          </c:tx>
          <c:spPr>
            <a:ln w="19050" cap="rnd">
              <a:solidFill>
                <a:srgbClr val="073763"/>
              </a:solidFill>
              <a:round/>
            </a:ln>
            <a:effectLst/>
          </c:spPr>
          <c:marker>
            <c:symbol val="none"/>
          </c:marker>
          <c:cat>
            <c:numRef>
              <c:f>SLIDE_6!$A$8:$A$286</c:f>
              <c:numCache>
                <c:formatCode>m/d/yyyy</c:formatCode>
                <c:ptCount val="279"/>
                <c:pt idx="0">
                  <c:v>45657</c:v>
                </c:pt>
                <c:pt idx="1">
                  <c:v>45626</c:v>
                </c:pt>
                <c:pt idx="2">
                  <c:v>45596</c:v>
                </c:pt>
                <c:pt idx="3">
                  <c:v>45565</c:v>
                </c:pt>
                <c:pt idx="4">
                  <c:v>45535</c:v>
                </c:pt>
                <c:pt idx="5">
                  <c:v>45504</c:v>
                </c:pt>
                <c:pt idx="6">
                  <c:v>45473</c:v>
                </c:pt>
                <c:pt idx="7">
                  <c:v>45443</c:v>
                </c:pt>
                <c:pt idx="8">
                  <c:v>45412</c:v>
                </c:pt>
                <c:pt idx="9">
                  <c:v>45382</c:v>
                </c:pt>
                <c:pt idx="10">
                  <c:v>45351</c:v>
                </c:pt>
                <c:pt idx="11">
                  <c:v>45322</c:v>
                </c:pt>
                <c:pt idx="12">
                  <c:v>45291</c:v>
                </c:pt>
                <c:pt idx="13">
                  <c:v>45260</c:v>
                </c:pt>
                <c:pt idx="14">
                  <c:v>45230</c:v>
                </c:pt>
                <c:pt idx="15">
                  <c:v>45199</c:v>
                </c:pt>
                <c:pt idx="16">
                  <c:v>45169</c:v>
                </c:pt>
                <c:pt idx="17">
                  <c:v>45138</c:v>
                </c:pt>
                <c:pt idx="18">
                  <c:v>45107</c:v>
                </c:pt>
                <c:pt idx="19">
                  <c:v>45077</c:v>
                </c:pt>
                <c:pt idx="20">
                  <c:v>45046</c:v>
                </c:pt>
                <c:pt idx="21">
                  <c:v>45016</c:v>
                </c:pt>
                <c:pt idx="22">
                  <c:v>44985</c:v>
                </c:pt>
                <c:pt idx="23">
                  <c:v>44957</c:v>
                </c:pt>
                <c:pt idx="24">
                  <c:v>44926</c:v>
                </c:pt>
                <c:pt idx="25">
                  <c:v>44895</c:v>
                </c:pt>
                <c:pt idx="26">
                  <c:v>44865</c:v>
                </c:pt>
                <c:pt idx="27">
                  <c:v>44834</c:v>
                </c:pt>
                <c:pt idx="28">
                  <c:v>44804</c:v>
                </c:pt>
                <c:pt idx="29">
                  <c:v>44773</c:v>
                </c:pt>
                <c:pt idx="30">
                  <c:v>44742</c:v>
                </c:pt>
                <c:pt idx="31">
                  <c:v>44712</c:v>
                </c:pt>
                <c:pt idx="32">
                  <c:v>44681</c:v>
                </c:pt>
                <c:pt idx="33">
                  <c:v>44651</c:v>
                </c:pt>
                <c:pt idx="34">
                  <c:v>44620</c:v>
                </c:pt>
                <c:pt idx="35">
                  <c:v>44592</c:v>
                </c:pt>
                <c:pt idx="36">
                  <c:v>44561</c:v>
                </c:pt>
                <c:pt idx="37">
                  <c:v>44530</c:v>
                </c:pt>
                <c:pt idx="38">
                  <c:v>44500</c:v>
                </c:pt>
                <c:pt idx="39">
                  <c:v>44469</c:v>
                </c:pt>
                <c:pt idx="40">
                  <c:v>44439</c:v>
                </c:pt>
                <c:pt idx="41">
                  <c:v>44408</c:v>
                </c:pt>
                <c:pt idx="42">
                  <c:v>44377</c:v>
                </c:pt>
                <c:pt idx="43">
                  <c:v>44347</c:v>
                </c:pt>
                <c:pt idx="44">
                  <c:v>44316</c:v>
                </c:pt>
                <c:pt idx="45">
                  <c:v>44286</c:v>
                </c:pt>
                <c:pt idx="46">
                  <c:v>44255</c:v>
                </c:pt>
                <c:pt idx="47">
                  <c:v>44227</c:v>
                </c:pt>
                <c:pt idx="48">
                  <c:v>44196</c:v>
                </c:pt>
                <c:pt idx="49">
                  <c:v>44165</c:v>
                </c:pt>
                <c:pt idx="50">
                  <c:v>44135</c:v>
                </c:pt>
                <c:pt idx="51">
                  <c:v>44104</c:v>
                </c:pt>
                <c:pt idx="52">
                  <c:v>44074</c:v>
                </c:pt>
                <c:pt idx="53">
                  <c:v>44043</c:v>
                </c:pt>
                <c:pt idx="54">
                  <c:v>44012</c:v>
                </c:pt>
                <c:pt idx="55">
                  <c:v>43982</c:v>
                </c:pt>
                <c:pt idx="56">
                  <c:v>43951</c:v>
                </c:pt>
                <c:pt idx="57">
                  <c:v>43921</c:v>
                </c:pt>
                <c:pt idx="58">
                  <c:v>43890</c:v>
                </c:pt>
                <c:pt idx="59">
                  <c:v>43861</c:v>
                </c:pt>
                <c:pt idx="60">
                  <c:v>43830</c:v>
                </c:pt>
                <c:pt idx="61">
                  <c:v>43799</c:v>
                </c:pt>
                <c:pt idx="62">
                  <c:v>43769</c:v>
                </c:pt>
                <c:pt idx="63">
                  <c:v>43738</c:v>
                </c:pt>
                <c:pt idx="64">
                  <c:v>43708</c:v>
                </c:pt>
                <c:pt idx="65">
                  <c:v>43677</c:v>
                </c:pt>
                <c:pt idx="66">
                  <c:v>43646</c:v>
                </c:pt>
                <c:pt idx="67">
                  <c:v>43616</c:v>
                </c:pt>
                <c:pt idx="68">
                  <c:v>43585</c:v>
                </c:pt>
                <c:pt idx="69">
                  <c:v>43555</c:v>
                </c:pt>
                <c:pt idx="70">
                  <c:v>43524</c:v>
                </c:pt>
                <c:pt idx="71">
                  <c:v>43496</c:v>
                </c:pt>
                <c:pt idx="72">
                  <c:v>43465</c:v>
                </c:pt>
                <c:pt idx="73">
                  <c:v>43434</c:v>
                </c:pt>
                <c:pt idx="74">
                  <c:v>43404</c:v>
                </c:pt>
                <c:pt idx="75">
                  <c:v>43373</c:v>
                </c:pt>
                <c:pt idx="76">
                  <c:v>43343</c:v>
                </c:pt>
                <c:pt idx="77">
                  <c:v>43312</c:v>
                </c:pt>
                <c:pt idx="78">
                  <c:v>43281</c:v>
                </c:pt>
                <c:pt idx="79">
                  <c:v>43251</c:v>
                </c:pt>
                <c:pt idx="80">
                  <c:v>43220</c:v>
                </c:pt>
                <c:pt idx="81">
                  <c:v>43190</c:v>
                </c:pt>
                <c:pt idx="82">
                  <c:v>43159</c:v>
                </c:pt>
                <c:pt idx="83">
                  <c:v>43131</c:v>
                </c:pt>
                <c:pt idx="84">
                  <c:v>43100</c:v>
                </c:pt>
                <c:pt idx="85">
                  <c:v>43069</c:v>
                </c:pt>
                <c:pt idx="86">
                  <c:v>43039</c:v>
                </c:pt>
                <c:pt idx="87">
                  <c:v>43008</c:v>
                </c:pt>
                <c:pt idx="88">
                  <c:v>42978</c:v>
                </c:pt>
                <c:pt idx="89">
                  <c:v>42947</c:v>
                </c:pt>
                <c:pt idx="90">
                  <c:v>42916</c:v>
                </c:pt>
                <c:pt idx="91">
                  <c:v>42886</c:v>
                </c:pt>
                <c:pt idx="92">
                  <c:v>42855</c:v>
                </c:pt>
                <c:pt idx="93">
                  <c:v>42825</c:v>
                </c:pt>
                <c:pt idx="94">
                  <c:v>42794</c:v>
                </c:pt>
                <c:pt idx="95">
                  <c:v>42766</c:v>
                </c:pt>
                <c:pt idx="96">
                  <c:v>42735</c:v>
                </c:pt>
                <c:pt idx="97">
                  <c:v>42704</c:v>
                </c:pt>
                <c:pt idx="98">
                  <c:v>42674</c:v>
                </c:pt>
                <c:pt idx="99">
                  <c:v>42643</c:v>
                </c:pt>
                <c:pt idx="100">
                  <c:v>42613</c:v>
                </c:pt>
                <c:pt idx="101">
                  <c:v>42582</c:v>
                </c:pt>
                <c:pt idx="102">
                  <c:v>42551</c:v>
                </c:pt>
                <c:pt idx="103">
                  <c:v>42521</c:v>
                </c:pt>
                <c:pt idx="104">
                  <c:v>42490</c:v>
                </c:pt>
                <c:pt idx="105">
                  <c:v>42460</c:v>
                </c:pt>
                <c:pt idx="106">
                  <c:v>42429</c:v>
                </c:pt>
                <c:pt idx="107">
                  <c:v>42400</c:v>
                </c:pt>
                <c:pt idx="108">
                  <c:v>42369</c:v>
                </c:pt>
                <c:pt idx="109">
                  <c:v>42338</c:v>
                </c:pt>
                <c:pt idx="110">
                  <c:v>42308</c:v>
                </c:pt>
                <c:pt idx="111">
                  <c:v>42277</c:v>
                </c:pt>
                <c:pt idx="112">
                  <c:v>42247</c:v>
                </c:pt>
                <c:pt idx="113">
                  <c:v>42216</c:v>
                </c:pt>
                <c:pt idx="114">
                  <c:v>42185</c:v>
                </c:pt>
                <c:pt idx="115">
                  <c:v>42155</c:v>
                </c:pt>
                <c:pt idx="116">
                  <c:v>42124</c:v>
                </c:pt>
                <c:pt idx="117">
                  <c:v>42094</c:v>
                </c:pt>
                <c:pt idx="118">
                  <c:v>42063</c:v>
                </c:pt>
                <c:pt idx="119">
                  <c:v>42035</c:v>
                </c:pt>
                <c:pt idx="120">
                  <c:v>42004</c:v>
                </c:pt>
                <c:pt idx="121">
                  <c:v>41973</c:v>
                </c:pt>
                <c:pt idx="122">
                  <c:v>41943</c:v>
                </c:pt>
                <c:pt idx="123">
                  <c:v>41912</c:v>
                </c:pt>
                <c:pt idx="124">
                  <c:v>41882</c:v>
                </c:pt>
                <c:pt idx="125">
                  <c:v>41851</c:v>
                </c:pt>
                <c:pt idx="126">
                  <c:v>41820</c:v>
                </c:pt>
                <c:pt idx="127">
                  <c:v>41790</c:v>
                </c:pt>
                <c:pt idx="128">
                  <c:v>41759</c:v>
                </c:pt>
                <c:pt idx="129">
                  <c:v>41729</c:v>
                </c:pt>
                <c:pt idx="130">
                  <c:v>41698</c:v>
                </c:pt>
                <c:pt idx="131">
                  <c:v>41670</c:v>
                </c:pt>
                <c:pt idx="132">
                  <c:v>41639</c:v>
                </c:pt>
                <c:pt idx="133">
                  <c:v>41608</c:v>
                </c:pt>
                <c:pt idx="134">
                  <c:v>41578</c:v>
                </c:pt>
                <c:pt idx="135">
                  <c:v>41547</c:v>
                </c:pt>
                <c:pt idx="136">
                  <c:v>41517</c:v>
                </c:pt>
                <c:pt idx="137">
                  <c:v>41486</c:v>
                </c:pt>
                <c:pt idx="138">
                  <c:v>41455</c:v>
                </c:pt>
                <c:pt idx="139">
                  <c:v>41425</c:v>
                </c:pt>
                <c:pt idx="140">
                  <c:v>41394</c:v>
                </c:pt>
                <c:pt idx="141">
                  <c:v>41364</c:v>
                </c:pt>
                <c:pt idx="142">
                  <c:v>41333</c:v>
                </c:pt>
                <c:pt idx="143">
                  <c:v>41305</c:v>
                </c:pt>
                <c:pt idx="144">
                  <c:v>41274</c:v>
                </c:pt>
                <c:pt idx="145">
                  <c:v>41243</c:v>
                </c:pt>
                <c:pt idx="146">
                  <c:v>41213</c:v>
                </c:pt>
                <c:pt idx="147">
                  <c:v>41182</c:v>
                </c:pt>
                <c:pt idx="148">
                  <c:v>41152</c:v>
                </c:pt>
                <c:pt idx="149">
                  <c:v>41121</c:v>
                </c:pt>
                <c:pt idx="150">
                  <c:v>41090</c:v>
                </c:pt>
                <c:pt idx="151">
                  <c:v>41060</c:v>
                </c:pt>
                <c:pt idx="152">
                  <c:v>41029</c:v>
                </c:pt>
                <c:pt idx="153">
                  <c:v>40999</c:v>
                </c:pt>
                <c:pt idx="154">
                  <c:v>40968</c:v>
                </c:pt>
                <c:pt idx="155">
                  <c:v>40939</c:v>
                </c:pt>
                <c:pt idx="156">
                  <c:v>40908</c:v>
                </c:pt>
                <c:pt idx="157">
                  <c:v>40877</c:v>
                </c:pt>
                <c:pt idx="158">
                  <c:v>40847</c:v>
                </c:pt>
                <c:pt idx="159">
                  <c:v>40816</c:v>
                </c:pt>
                <c:pt idx="160">
                  <c:v>40786</c:v>
                </c:pt>
                <c:pt idx="161">
                  <c:v>40755</c:v>
                </c:pt>
                <c:pt idx="162">
                  <c:v>40724</c:v>
                </c:pt>
                <c:pt idx="163">
                  <c:v>40694</c:v>
                </c:pt>
                <c:pt idx="164">
                  <c:v>40663</c:v>
                </c:pt>
                <c:pt idx="165">
                  <c:v>40633</c:v>
                </c:pt>
                <c:pt idx="166">
                  <c:v>40602</c:v>
                </c:pt>
                <c:pt idx="167">
                  <c:v>40574</c:v>
                </c:pt>
                <c:pt idx="168">
                  <c:v>40543</c:v>
                </c:pt>
                <c:pt idx="169">
                  <c:v>40512</c:v>
                </c:pt>
                <c:pt idx="170">
                  <c:v>40482</c:v>
                </c:pt>
                <c:pt idx="171">
                  <c:v>40451</c:v>
                </c:pt>
                <c:pt idx="172">
                  <c:v>40421</c:v>
                </c:pt>
                <c:pt idx="173">
                  <c:v>40390</c:v>
                </c:pt>
                <c:pt idx="174">
                  <c:v>40359</c:v>
                </c:pt>
                <c:pt idx="175">
                  <c:v>40329</c:v>
                </c:pt>
                <c:pt idx="176">
                  <c:v>40298</c:v>
                </c:pt>
                <c:pt idx="177">
                  <c:v>40268</c:v>
                </c:pt>
                <c:pt idx="178">
                  <c:v>40237</c:v>
                </c:pt>
                <c:pt idx="179">
                  <c:v>40209</c:v>
                </c:pt>
                <c:pt idx="180">
                  <c:v>40178</c:v>
                </c:pt>
                <c:pt idx="181">
                  <c:v>40147</c:v>
                </c:pt>
                <c:pt idx="182">
                  <c:v>40117</c:v>
                </c:pt>
                <c:pt idx="183">
                  <c:v>40086</c:v>
                </c:pt>
                <c:pt idx="184">
                  <c:v>40056</c:v>
                </c:pt>
                <c:pt idx="185">
                  <c:v>40025</c:v>
                </c:pt>
                <c:pt idx="186">
                  <c:v>39994</c:v>
                </c:pt>
                <c:pt idx="187">
                  <c:v>39964</c:v>
                </c:pt>
                <c:pt idx="188">
                  <c:v>39933</c:v>
                </c:pt>
                <c:pt idx="189">
                  <c:v>39903</c:v>
                </c:pt>
                <c:pt idx="190">
                  <c:v>39872</c:v>
                </c:pt>
                <c:pt idx="191">
                  <c:v>39844</c:v>
                </c:pt>
                <c:pt idx="192">
                  <c:v>39813</c:v>
                </c:pt>
                <c:pt idx="193">
                  <c:v>39782</c:v>
                </c:pt>
                <c:pt idx="194">
                  <c:v>39752</c:v>
                </c:pt>
                <c:pt idx="195">
                  <c:v>39721</c:v>
                </c:pt>
                <c:pt idx="196">
                  <c:v>39691</c:v>
                </c:pt>
                <c:pt idx="197">
                  <c:v>39660</c:v>
                </c:pt>
                <c:pt idx="198">
                  <c:v>39629</c:v>
                </c:pt>
                <c:pt idx="199">
                  <c:v>39599</c:v>
                </c:pt>
                <c:pt idx="200">
                  <c:v>39568</c:v>
                </c:pt>
                <c:pt idx="201">
                  <c:v>39538</c:v>
                </c:pt>
                <c:pt idx="202">
                  <c:v>39507</c:v>
                </c:pt>
                <c:pt idx="203">
                  <c:v>39478</c:v>
                </c:pt>
                <c:pt idx="204">
                  <c:v>39447</c:v>
                </c:pt>
                <c:pt idx="205">
                  <c:v>39416</c:v>
                </c:pt>
                <c:pt idx="206">
                  <c:v>39386</c:v>
                </c:pt>
                <c:pt idx="207">
                  <c:v>39355</c:v>
                </c:pt>
                <c:pt idx="208">
                  <c:v>39325</c:v>
                </c:pt>
                <c:pt idx="209">
                  <c:v>39294</c:v>
                </c:pt>
                <c:pt idx="210">
                  <c:v>39263</c:v>
                </c:pt>
                <c:pt idx="211">
                  <c:v>39233</c:v>
                </c:pt>
                <c:pt idx="212">
                  <c:v>39202</c:v>
                </c:pt>
                <c:pt idx="213">
                  <c:v>39172</c:v>
                </c:pt>
                <c:pt idx="214">
                  <c:v>39141</c:v>
                </c:pt>
                <c:pt idx="215">
                  <c:v>39113</c:v>
                </c:pt>
                <c:pt idx="216">
                  <c:v>39082</c:v>
                </c:pt>
                <c:pt idx="217">
                  <c:v>39051</c:v>
                </c:pt>
                <c:pt idx="218">
                  <c:v>39021</c:v>
                </c:pt>
                <c:pt idx="219">
                  <c:v>38990</c:v>
                </c:pt>
                <c:pt idx="220">
                  <c:v>38960</c:v>
                </c:pt>
                <c:pt idx="221">
                  <c:v>38929</c:v>
                </c:pt>
                <c:pt idx="222">
                  <c:v>38898</c:v>
                </c:pt>
                <c:pt idx="223">
                  <c:v>38868</c:v>
                </c:pt>
                <c:pt idx="224">
                  <c:v>38837</c:v>
                </c:pt>
                <c:pt idx="225">
                  <c:v>38807</c:v>
                </c:pt>
                <c:pt idx="226">
                  <c:v>38776</c:v>
                </c:pt>
                <c:pt idx="227">
                  <c:v>38748</c:v>
                </c:pt>
                <c:pt idx="228">
                  <c:v>38717</c:v>
                </c:pt>
                <c:pt idx="229">
                  <c:v>38686</c:v>
                </c:pt>
                <c:pt idx="230">
                  <c:v>38656</c:v>
                </c:pt>
                <c:pt idx="231">
                  <c:v>38625</c:v>
                </c:pt>
                <c:pt idx="232">
                  <c:v>38595</c:v>
                </c:pt>
                <c:pt idx="233">
                  <c:v>38564</c:v>
                </c:pt>
                <c:pt idx="234">
                  <c:v>38533</c:v>
                </c:pt>
                <c:pt idx="235">
                  <c:v>38503</c:v>
                </c:pt>
                <c:pt idx="236">
                  <c:v>38472</c:v>
                </c:pt>
                <c:pt idx="237">
                  <c:v>38442</c:v>
                </c:pt>
                <c:pt idx="238">
                  <c:v>38411</c:v>
                </c:pt>
                <c:pt idx="239">
                  <c:v>38383</c:v>
                </c:pt>
                <c:pt idx="240">
                  <c:v>38352</c:v>
                </c:pt>
                <c:pt idx="241">
                  <c:v>38321</c:v>
                </c:pt>
                <c:pt idx="242">
                  <c:v>38291</c:v>
                </c:pt>
                <c:pt idx="243">
                  <c:v>38260</c:v>
                </c:pt>
                <c:pt idx="244">
                  <c:v>38230</c:v>
                </c:pt>
                <c:pt idx="245">
                  <c:v>38199</c:v>
                </c:pt>
                <c:pt idx="246">
                  <c:v>38168</c:v>
                </c:pt>
                <c:pt idx="247">
                  <c:v>38138</c:v>
                </c:pt>
                <c:pt idx="248">
                  <c:v>38107</c:v>
                </c:pt>
                <c:pt idx="249">
                  <c:v>38077</c:v>
                </c:pt>
                <c:pt idx="250">
                  <c:v>38046</c:v>
                </c:pt>
                <c:pt idx="251">
                  <c:v>38017</c:v>
                </c:pt>
                <c:pt idx="252">
                  <c:v>37986</c:v>
                </c:pt>
                <c:pt idx="253">
                  <c:v>37955</c:v>
                </c:pt>
                <c:pt idx="254">
                  <c:v>37925</c:v>
                </c:pt>
                <c:pt idx="255">
                  <c:v>37894</c:v>
                </c:pt>
                <c:pt idx="256">
                  <c:v>37864</c:v>
                </c:pt>
                <c:pt idx="257">
                  <c:v>37833</c:v>
                </c:pt>
                <c:pt idx="258">
                  <c:v>37802</c:v>
                </c:pt>
                <c:pt idx="259">
                  <c:v>37772</c:v>
                </c:pt>
                <c:pt idx="260">
                  <c:v>37741</c:v>
                </c:pt>
                <c:pt idx="261">
                  <c:v>37711</c:v>
                </c:pt>
                <c:pt idx="262">
                  <c:v>37680</c:v>
                </c:pt>
                <c:pt idx="263">
                  <c:v>37652</c:v>
                </c:pt>
                <c:pt idx="264">
                  <c:v>37621</c:v>
                </c:pt>
                <c:pt idx="265">
                  <c:v>37590</c:v>
                </c:pt>
                <c:pt idx="266">
                  <c:v>37560</c:v>
                </c:pt>
                <c:pt idx="267">
                  <c:v>37529</c:v>
                </c:pt>
                <c:pt idx="268">
                  <c:v>37499</c:v>
                </c:pt>
                <c:pt idx="269">
                  <c:v>37468</c:v>
                </c:pt>
                <c:pt idx="270">
                  <c:v>37437</c:v>
                </c:pt>
                <c:pt idx="271">
                  <c:v>37407</c:v>
                </c:pt>
                <c:pt idx="272">
                  <c:v>37376</c:v>
                </c:pt>
                <c:pt idx="273">
                  <c:v>37346</c:v>
                </c:pt>
                <c:pt idx="274">
                  <c:v>37315</c:v>
                </c:pt>
                <c:pt idx="275">
                  <c:v>37287</c:v>
                </c:pt>
                <c:pt idx="276">
                  <c:v>37256</c:v>
                </c:pt>
                <c:pt idx="277">
                  <c:v>37225</c:v>
                </c:pt>
                <c:pt idx="278">
                  <c:v>37195</c:v>
                </c:pt>
              </c:numCache>
            </c:numRef>
          </c:cat>
          <c:val>
            <c:numRef>
              <c:f>SLIDE_6!$B$8:$B$286</c:f>
              <c:numCache>
                <c:formatCode>General</c:formatCode>
                <c:ptCount val="279"/>
                <c:pt idx="0">
                  <c:v>4.0999999999999996</c:v>
                </c:pt>
                <c:pt idx="1">
                  <c:v>4.2</c:v>
                </c:pt>
                <c:pt idx="2">
                  <c:v>4.0999999999999996</c:v>
                </c:pt>
                <c:pt idx="3">
                  <c:v>4.0999999999999996</c:v>
                </c:pt>
                <c:pt idx="4">
                  <c:v>4.2</c:v>
                </c:pt>
                <c:pt idx="5">
                  <c:v>4.2</c:v>
                </c:pt>
                <c:pt idx="6">
                  <c:v>4.0999999999999996</c:v>
                </c:pt>
                <c:pt idx="7">
                  <c:v>4</c:v>
                </c:pt>
                <c:pt idx="8">
                  <c:v>3.9</c:v>
                </c:pt>
                <c:pt idx="9">
                  <c:v>3.9</c:v>
                </c:pt>
                <c:pt idx="10">
                  <c:v>3.9</c:v>
                </c:pt>
                <c:pt idx="11">
                  <c:v>3.7</c:v>
                </c:pt>
                <c:pt idx="12">
                  <c:v>3.8</c:v>
                </c:pt>
                <c:pt idx="13">
                  <c:v>3.7</c:v>
                </c:pt>
                <c:pt idx="14">
                  <c:v>3.9</c:v>
                </c:pt>
                <c:pt idx="15">
                  <c:v>3.8</c:v>
                </c:pt>
                <c:pt idx="16">
                  <c:v>3.7</c:v>
                </c:pt>
                <c:pt idx="17">
                  <c:v>3.5</c:v>
                </c:pt>
                <c:pt idx="18">
                  <c:v>3.6</c:v>
                </c:pt>
                <c:pt idx="19">
                  <c:v>3.6</c:v>
                </c:pt>
                <c:pt idx="20">
                  <c:v>3.4</c:v>
                </c:pt>
                <c:pt idx="21">
                  <c:v>3.5</c:v>
                </c:pt>
                <c:pt idx="22">
                  <c:v>3.6</c:v>
                </c:pt>
                <c:pt idx="23">
                  <c:v>3.5</c:v>
                </c:pt>
                <c:pt idx="24">
                  <c:v>3.5</c:v>
                </c:pt>
                <c:pt idx="25">
                  <c:v>3.6</c:v>
                </c:pt>
                <c:pt idx="26">
                  <c:v>3.6</c:v>
                </c:pt>
                <c:pt idx="27">
                  <c:v>3.5</c:v>
                </c:pt>
                <c:pt idx="28">
                  <c:v>3.6</c:v>
                </c:pt>
                <c:pt idx="29">
                  <c:v>3.5</c:v>
                </c:pt>
                <c:pt idx="30">
                  <c:v>3.6</c:v>
                </c:pt>
                <c:pt idx="31">
                  <c:v>3.6</c:v>
                </c:pt>
                <c:pt idx="32">
                  <c:v>3.7</c:v>
                </c:pt>
                <c:pt idx="33">
                  <c:v>3.7</c:v>
                </c:pt>
                <c:pt idx="34">
                  <c:v>3.8</c:v>
                </c:pt>
                <c:pt idx="35">
                  <c:v>4</c:v>
                </c:pt>
                <c:pt idx="36">
                  <c:v>3.9</c:v>
                </c:pt>
                <c:pt idx="37">
                  <c:v>4.2</c:v>
                </c:pt>
                <c:pt idx="38">
                  <c:v>4.5</c:v>
                </c:pt>
                <c:pt idx="39">
                  <c:v>4.7</c:v>
                </c:pt>
                <c:pt idx="40">
                  <c:v>5.0999999999999996</c:v>
                </c:pt>
                <c:pt idx="41">
                  <c:v>5.4</c:v>
                </c:pt>
                <c:pt idx="42">
                  <c:v>5.9</c:v>
                </c:pt>
                <c:pt idx="43">
                  <c:v>5.8</c:v>
                </c:pt>
                <c:pt idx="44">
                  <c:v>6.1</c:v>
                </c:pt>
                <c:pt idx="45">
                  <c:v>6.1</c:v>
                </c:pt>
                <c:pt idx="46">
                  <c:v>6.2</c:v>
                </c:pt>
                <c:pt idx="47">
                  <c:v>6.4</c:v>
                </c:pt>
                <c:pt idx="48">
                  <c:v>6.7</c:v>
                </c:pt>
                <c:pt idx="49">
                  <c:v>6.7</c:v>
                </c:pt>
                <c:pt idx="50">
                  <c:v>6.9</c:v>
                </c:pt>
                <c:pt idx="51">
                  <c:v>7.8</c:v>
                </c:pt>
                <c:pt idx="52">
                  <c:v>8.4</c:v>
                </c:pt>
                <c:pt idx="53">
                  <c:v>10.199999999999999</c:v>
                </c:pt>
                <c:pt idx="54">
                  <c:v>11</c:v>
                </c:pt>
                <c:pt idx="55">
                  <c:v>13.2</c:v>
                </c:pt>
                <c:pt idx="56">
                  <c:v>14.8</c:v>
                </c:pt>
                <c:pt idx="57">
                  <c:v>4.4000000000000004</c:v>
                </c:pt>
                <c:pt idx="58">
                  <c:v>3.5</c:v>
                </c:pt>
                <c:pt idx="59">
                  <c:v>3.6</c:v>
                </c:pt>
                <c:pt idx="60">
                  <c:v>3.6</c:v>
                </c:pt>
                <c:pt idx="61">
                  <c:v>3.6</c:v>
                </c:pt>
                <c:pt idx="62">
                  <c:v>3.6</c:v>
                </c:pt>
                <c:pt idx="63">
                  <c:v>3.5</c:v>
                </c:pt>
                <c:pt idx="64">
                  <c:v>3.6</c:v>
                </c:pt>
                <c:pt idx="65">
                  <c:v>3.7</c:v>
                </c:pt>
                <c:pt idx="66">
                  <c:v>3.6</c:v>
                </c:pt>
                <c:pt idx="67">
                  <c:v>3.6</c:v>
                </c:pt>
                <c:pt idx="68">
                  <c:v>3.7</c:v>
                </c:pt>
                <c:pt idx="69">
                  <c:v>3.8</c:v>
                </c:pt>
                <c:pt idx="70">
                  <c:v>3.8</c:v>
                </c:pt>
                <c:pt idx="71">
                  <c:v>4</c:v>
                </c:pt>
                <c:pt idx="72">
                  <c:v>3.9</c:v>
                </c:pt>
                <c:pt idx="73">
                  <c:v>3.8</c:v>
                </c:pt>
                <c:pt idx="74">
                  <c:v>3.8</c:v>
                </c:pt>
                <c:pt idx="75">
                  <c:v>3.7</c:v>
                </c:pt>
                <c:pt idx="76">
                  <c:v>3.8</c:v>
                </c:pt>
                <c:pt idx="77">
                  <c:v>3.8</c:v>
                </c:pt>
                <c:pt idx="78">
                  <c:v>4</c:v>
                </c:pt>
                <c:pt idx="79">
                  <c:v>3.8</c:v>
                </c:pt>
                <c:pt idx="80">
                  <c:v>4</c:v>
                </c:pt>
                <c:pt idx="81">
                  <c:v>4</c:v>
                </c:pt>
                <c:pt idx="82">
                  <c:v>4.0999999999999996</c:v>
                </c:pt>
                <c:pt idx="83">
                  <c:v>4</c:v>
                </c:pt>
                <c:pt idx="84">
                  <c:v>4.0999999999999996</c:v>
                </c:pt>
                <c:pt idx="85">
                  <c:v>4.2</c:v>
                </c:pt>
                <c:pt idx="86">
                  <c:v>4.2</c:v>
                </c:pt>
                <c:pt idx="87">
                  <c:v>4.3</c:v>
                </c:pt>
                <c:pt idx="88">
                  <c:v>4.4000000000000004</c:v>
                </c:pt>
                <c:pt idx="89">
                  <c:v>4.3</c:v>
                </c:pt>
                <c:pt idx="90">
                  <c:v>4.3</c:v>
                </c:pt>
                <c:pt idx="91">
                  <c:v>4.4000000000000004</c:v>
                </c:pt>
                <c:pt idx="92">
                  <c:v>4.4000000000000004</c:v>
                </c:pt>
                <c:pt idx="93">
                  <c:v>4.4000000000000004</c:v>
                </c:pt>
                <c:pt idx="94">
                  <c:v>4.5999999999999996</c:v>
                </c:pt>
                <c:pt idx="95">
                  <c:v>4.7</c:v>
                </c:pt>
                <c:pt idx="96">
                  <c:v>4.7</c:v>
                </c:pt>
                <c:pt idx="97">
                  <c:v>4.7</c:v>
                </c:pt>
                <c:pt idx="98">
                  <c:v>4.9000000000000004</c:v>
                </c:pt>
                <c:pt idx="99">
                  <c:v>5</c:v>
                </c:pt>
                <c:pt idx="100">
                  <c:v>4.9000000000000004</c:v>
                </c:pt>
                <c:pt idx="101">
                  <c:v>4.8</c:v>
                </c:pt>
                <c:pt idx="102">
                  <c:v>4.9000000000000004</c:v>
                </c:pt>
                <c:pt idx="103">
                  <c:v>4.8</c:v>
                </c:pt>
                <c:pt idx="104">
                  <c:v>5.0999999999999996</c:v>
                </c:pt>
                <c:pt idx="105">
                  <c:v>5</c:v>
                </c:pt>
                <c:pt idx="106">
                  <c:v>4.9000000000000004</c:v>
                </c:pt>
                <c:pt idx="107">
                  <c:v>4.8</c:v>
                </c:pt>
                <c:pt idx="108">
                  <c:v>5</c:v>
                </c:pt>
                <c:pt idx="109">
                  <c:v>5.0999999999999996</c:v>
                </c:pt>
                <c:pt idx="110">
                  <c:v>5</c:v>
                </c:pt>
                <c:pt idx="111">
                  <c:v>5</c:v>
                </c:pt>
                <c:pt idx="112">
                  <c:v>5.0999999999999996</c:v>
                </c:pt>
                <c:pt idx="113">
                  <c:v>5.2</c:v>
                </c:pt>
                <c:pt idx="114">
                  <c:v>5.3</c:v>
                </c:pt>
                <c:pt idx="115">
                  <c:v>5.6</c:v>
                </c:pt>
                <c:pt idx="116">
                  <c:v>5.4</c:v>
                </c:pt>
                <c:pt idx="117">
                  <c:v>5.4</c:v>
                </c:pt>
                <c:pt idx="118">
                  <c:v>5.5</c:v>
                </c:pt>
                <c:pt idx="119">
                  <c:v>5.7</c:v>
                </c:pt>
                <c:pt idx="120">
                  <c:v>5.6</c:v>
                </c:pt>
                <c:pt idx="121">
                  <c:v>5.8</c:v>
                </c:pt>
                <c:pt idx="122">
                  <c:v>5.7</c:v>
                </c:pt>
                <c:pt idx="123">
                  <c:v>5.9</c:v>
                </c:pt>
                <c:pt idx="124">
                  <c:v>6.1</c:v>
                </c:pt>
                <c:pt idx="125">
                  <c:v>6.2</c:v>
                </c:pt>
                <c:pt idx="126">
                  <c:v>6.1</c:v>
                </c:pt>
                <c:pt idx="127">
                  <c:v>6.3</c:v>
                </c:pt>
                <c:pt idx="128">
                  <c:v>6.2</c:v>
                </c:pt>
                <c:pt idx="129">
                  <c:v>6.7</c:v>
                </c:pt>
                <c:pt idx="130">
                  <c:v>6.7</c:v>
                </c:pt>
                <c:pt idx="131">
                  <c:v>6.6</c:v>
                </c:pt>
                <c:pt idx="132">
                  <c:v>6.7</c:v>
                </c:pt>
                <c:pt idx="133">
                  <c:v>6.9</c:v>
                </c:pt>
                <c:pt idx="134">
                  <c:v>7.2</c:v>
                </c:pt>
                <c:pt idx="135">
                  <c:v>7.2</c:v>
                </c:pt>
                <c:pt idx="136">
                  <c:v>7.2</c:v>
                </c:pt>
                <c:pt idx="137">
                  <c:v>7.3</c:v>
                </c:pt>
                <c:pt idx="138">
                  <c:v>7.5</c:v>
                </c:pt>
                <c:pt idx="139">
                  <c:v>7.5</c:v>
                </c:pt>
                <c:pt idx="140">
                  <c:v>7.6</c:v>
                </c:pt>
                <c:pt idx="141">
                  <c:v>7.5</c:v>
                </c:pt>
                <c:pt idx="142">
                  <c:v>7.7</c:v>
                </c:pt>
                <c:pt idx="143">
                  <c:v>8</c:v>
                </c:pt>
                <c:pt idx="144">
                  <c:v>7.9</c:v>
                </c:pt>
                <c:pt idx="145">
                  <c:v>7.7</c:v>
                </c:pt>
                <c:pt idx="146">
                  <c:v>7.8</c:v>
                </c:pt>
                <c:pt idx="147">
                  <c:v>7.8</c:v>
                </c:pt>
                <c:pt idx="148">
                  <c:v>8.1</c:v>
                </c:pt>
                <c:pt idx="149">
                  <c:v>8.1999999999999993</c:v>
                </c:pt>
                <c:pt idx="150">
                  <c:v>8.1999999999999993</c:v>
                </c:pt>
                <c:pt idx="151">
                  <c:v>8.1999999999999993</c:v>
                </c:pt>
                <c:pt idx="152">
                  <c:v>8.1999999999999993</c:v>
                </c:pt>
                <c:pt idx="153">
                  <c:v>8.1999999999999993</c:v>
                </c:pt>
                <c:pt idx="154">
                  <c:v>8.3000000000000007</c:v>
                </c:pt>
                <c:pt idx="155">
                  <c:v>8.3000000000000007</c:v>
                </c:pt>
                <c:pt idx="156">
                  <c:v>8.5</c:v>
                </c:pt>
                <c:pt idx="157">
                  <c:v>8.6</c:v>
                </c:pt>
                <c:pt idx="158">
                  <c:v>8.8000000000000007</c:v>
                </c:pt>
                <c:pt idx="159">
                  <c:v>9</c:v>
                </c:pt>
                <c:pt idx="160">
                  <c:v>9</c:v>
                </c:pt>
                <c:pt idx="161">
                  <c:v>9</c:v>
                </c:pt>
                <c:pt idx="162">
                  <c:v>9.1</c:v>
                </c:pt>
                <c:pt idx="163">
                  <c:v>9</c:v>
                </c:pt>
                <c:pt idx="164">
                  <c:v>9.1</c:v>
                </c:pt>
                <c:pt idx="165">
                  <c:v>9</c:v>
                </c:pt>
                <c:pt idx="166">
                  <c:v>9</c:v>
                </c:pt>
                <c:pt idx="167">
                  <c:v>9.1</c:v>
                </c:pt>
                <c:pt idx="168">
                  <c:v>9.3000000000000007</c:v>
                </c:pt>
                <c:pt idx="169">
                  <c:v>9.8000000000000007</c:v>
                </c:pt>
                <c:pt idx="170">
                  <c:v>9.4</c:v>
                </c:pt>
                <c:pt idx="171">
                  <c:v>9.5</c:v>
                </c:pt>
                <c:pt idx="172">
                  <c:v>9.5</c:v>
                </c:pt>
                <c:pt idx="173">
                  <c:v>9.4</c:v>
                </c:pt>
                <c:pt idx="174">
                  <c:v>9.4</c:v>
                </c:pt>
                <c:pt idx="175">
                  <c:v>9.6</c:v>
                </c:pt>
                <c:pt idx="176">
                  <c:v>9.9</c:v>
                </c:pt>
                <c:pt idx="177">
                  <c:v>9.9</c:v>
                </c:pt>
                <c:pt idx="178">
                  <c:v>9.8000000000000007</c:v>
                </c:pt>
                <c:pt idx="179">
                  <c:v>9.8000000000000007</c:v>
                </c:pt>
                <c:pt idx="180">
                  <c:v>9.9</c:v>
                </c:pt>
                <c:pt idx="181">
                  <c:v>9.9</c:v>
                </c:pt>
                <c:pt idx="182">
                  <c:v>10</c:v>
                </c:pt>
                <c:pt idx="183">
                  <c:v>9.8000000000000007</c:v>
                </c:pt>
                <c:pt idx="184">
                  <c:v>9.6</c:v>
                </c:pt>
                <c:pt idx="185">
                  <c:v>9.5</c:v>
                </c:pt>
                <c:pt idx="186">
                  <c:v>9.5</c:v>
                </c:pt>
                <c:pt idx="187">
                  <c:v>9.4</c:v>
                </c:pt>
                <c:pt idx="188">
                  <c:v>9</c:v>
                </c:pt>
                <c:pt idx="189">
                  <c:v>8.6999999999999993</c:v>
                </c:pt>
                <c:pt idx="190">
                  <c:v>8.3000000000000007</c:v>
                </c:pt>
                <c:pt idx="191">
                  <c:v>7.8</c:v>
                </c:pt>
                <c:pt idx="192">
                  <c:v>7.3</c:v>
                </c:pt>
                <c:pt idx="193">
                  <c:v>6.8</c:v>
                </c:pt>
                <c:pt idx="194">
                  <c:v>6.5</c:v>
                </c:pt>
                <c:pt idx="195">
                  <c:v>6.1</c:v>
                </c:pt>
                <c:pt idx="196">
                  <c:v>6.1</c:v>
                </c:pt>
                <c:pt idx="197">
                  <c:v>5.8</c:v>
                </c:pt>
                <c:pt idx="198">
                  <c:v>5.6</c:v>
                </c:pt>
                <c:pt idx="199">
                  <c:v>5.4</c:v>
                </c:pt>
                <c:pt idx="200">
                  <c:v>5</c:v>
                </c:pt>
                <c:pt idx="201">
                  <c:v>5.0999999999999996</c:v>
                </c:pt>
                <c:pt idx="202">
                  <c:v>4.9000000000000004</c:v>
                </c:pt>
                <c:pt idx="203">
                  <c:v>5</c:v>
                </c:pt>
                <c:pt idx="204">
                  <c:v>5</c:v>
                </c:pt>
                <c:pt idx="205">
                  <c:v>4.7</c:v>
                </c:pt>
                <c:pt idx="206">
                  <c:v>4.7</c:v>
                </c:pt>
                <c:pt idx="207">
                  <c:v>4.7</c:v>
                </c:pt>
                <c:pt idx="208">
                  <c:v>4.5999999999999996</c:v>
                </c:pt>
                <c:pt idx="209">
                  <c:v>4.7</c:v>
                </c:pt>
                <c:pt idx="210">
                  <c:v>4.5999999999999996</c:v>
                </c:pt>
                <c:pt idx="211">
                  <c:v>4.4000000000000004</c:v>
                </c:pt>
                <c:pt idx="212">
                  <c:v>4.5</c:v>
                </c:pt>
                <c:pt idx="213">
                  <c:v>4.4000000000000004</c:v>
                </c:pt>
                <c:pt idx="214">
                  <c:v>4.5</c:v>
                </c:pt>
                <c:pt idx="215">
                  <c:v>4.5999999999999996</c:v>
                </c:pt>
                <c:pt idx="216">
                  <c:v>4.4000000000000004</c:v>
                </c:pt>
                <c:pt idx="217">
                  <c:v>4.5</c:v>
                </c:pt>
                <c:pt idx="218">
                  <c:v>4.4000000000000004</c:v>
                </c:pt>
                <c:pt idx="219">
                  <c:v>4.5</c:v>
                </c:pt>
                <c:pt idx="220">
                  <c:v>4.7</c:v>
                </c:pt>
                <c:pt idx="221">
                  <c:v>4.7</c:v>
                </c:pt>
                <c:pt idx="222">
                  <c:v>4.5999999999999996</c:v>
                </c:pt>
                <c:pt idx="223">
                  <c:v>4.5999999999999996</c:v>
                </c:pt>
                <c:pt idx="224">
                  <c:v>4.7</c:v>
                </c:pt>
                <c:pt idx="225">
                  <c:v>4.7</c:v>
                </c:pt>
                <c:pt idx="226">
                  <c:v>4.8</c:v>
                </c:pt>
                <c:pt idx="227">
                  <c:v>4.7</c:v>
                </c:pt>
                <c:pt idx="228">
                  <c:v>4.9000000000000004</c:v>
                </c:pt>
                <c:pt idx="229">
                  <c:v>5</c:v>
                </c:pt>
                <c:pt idx="230">
                  <c:v>5</c:v>
                </c:pt>
                <c:pt idx="231">
                  <c:v>5</c:v>
                </c:pt>
                <c:pt idx="232">
                  <c:v>4.9000000000000004</c:v>
                </c:pt>
                <c:pt idx="233">
                  <c:v>5</c:v>
                </c:pt>
                <c:pt idx="234">
                  <c:v>5</c:v>
                </c:pt>
                <c:pt idx="235">
                  <c:v>5.0999999999999996</c:v>
                </c:pt>
                <c:pt idx="236">
                  <c:v>5.2</c:v>
                </c:pt>
                <c:pt idx="237">
                  <c:v>5.2</c:v>
                </c:pt>
                <c:pt idx="238">
                  <c:v>5.4</c:v>
                </c:pt>
                <c:pt idx="239">
                  <c:v>5.3</c:v>
                </c:pt>
                <c:pt idx="240">
                  <c:v>5.4</c:v>
                </c:pt>
                <c:pt idx="241">
                  <c:v>5.4</c:v>
                </c:pt>
                <c:pt idx="242">
                  <c:v>5.5</c:v>
                </c:pt>
                <c:pt idx="243">
                  <c:v>5.4</c:v>
                </c:pt>
                <c:pt idx="244">
                  <c:v>5.4</c:v>
                </c:pt>
                <c:pt idx="245">
                  <c:v>5.5</c:v>
                </c:pt>
                <c:pt idx="246">
                  <c:v>5.6</c:v>
                </c:pt>
                <c:pt idx="247">
                  <c:v>5.6</c:v>
                </c:pt>
                <c:pt idx="248">
                  <c:v>5.6</c:v>
                </c:pt>
                <c:pt idx="249">
                  <c:v>5.8</c:v>
                </c:pt>
                <c:pt idx="250">
                  <c:v>5.6</c:v>
                </c:pt>
                <c:pt idx="251">
                  <c:v>5.7</c:v>
                </c:pt>
                <c:pt idx="252">
                  <c:v>5.7</c:v>
                </c:pt>
                <c:pt idx="253">
                  <c:v>5.8</c:v>
                </c:pt>
                <c:pt idx="254">
                  <c:v>6</c:v>
                </c:pt>
                <c:pt idx="255">
                  <c:v>6.1</c:v>
                </c:pt>
                <c:pt idx="256">
                  <c:v>6.1</c:v>
                </c:pt>
                <c:pt idx="257">
                  <c:v>6.2</c:v>
                </c:pt>
                <c:pt idx="258">
                  <c:v>6.3</c:v>
                </c:pt>
                <c:pt idx="259">
                  <c:v>6.1</c:v>
                </c:pt>
                <c:pt idx="260">
                  <c:v>6</c:v>
                </c:pt>
                <c:pt idx="261">
                  <c:v>5.9</c:v>
                </c:pt>
                <c:pt idx="262">
                  <c:v>5.9</c:v>
                </c:pt>
                <c:pt idx="263">
                  <c:v>5.8</c:v>
                </c:pt>
                <c:pt idx="264">
                  <c:v>6</c:v>
                </c:pt>
                <c:pt idx="265">
                  <c:v>5.9</c:v>
                </c:pt>
                <c:pt idx="266">
                  <c:v>5.7</c:v>
                </c:pt>
                <c:pt idx="267">
                  <c:v>5.7</c:v>
                </c:pt>
                <c:pt idx="268">
                  <c:v>5.7</c:v>
                </c:pt>
                <c:pt idx="269">
                  <c:v>5.8</c:v>
                </c:pt>
                <c:pt idx="270">
                  <c:v>5.8</c:v>
                </c:pt>
                <c:pt idx="271">
                  <c:v>5.8</c:v>
                </c:pt>
                <c:pt idx="272">
                  <c:v>5.9</c:v>
                </c:pt>
                <c:pt idx="273">
                  <c:v>5.7</c:v>
                </c:pt>
                <c:pt idx="274">
                  <c:v>5.7</c:v>
                </c:pt>
                <c:pt idx="275">
                  <c:v>5.7</c:v>
                </c:pt>
                <c:pt idx="276">
                  <c:v>5.7</c:v>
                </c:pt>
                <c:pt idx="277">
                  <c:v>5.5</c:v>
                </c:pt>
                <c:pt idx="278">
                  <c:v>5.3</c:v>
                </c:pt>
              </c:numCache>
            </c:numRef>
          </c:val>
          <c:smooth val="0"/>
          <c:extLst>
            <c:ext xmlns:c16="http://schemas.microsoft.com/office/drawing/2014/chart" uri="{C3380CC4-5D6E-409C-BE32-E72D297353CC}">
              <c16:uniqueId val="{00000000-FAD6-476A-BE18-06C0C5B9E046}"/>
            </c:ext>
          </c:extLst>
        </c:ser>
        <c:dLbls>
          <c:showLegendKey val="0"/>
          <c:showVal val="0"/>
          <c:showCatName val="0"/>
          <c:showSerName val="0"/>
          <c:showPercent val="0"/>
          <c:showBubbleSize val="0"/>
        </c:dLbls>
        <c:marker val="1"/>
        <c:smooth val="0"/>
        <c:axId val="873749295"/>
        <c:axId val="145984223"/>
      </c:lineChart>
      <c:lineChart>
        <c:grouping val="standard"/>
        <c:varyColors val="0"/>
        <c:ser>
          <c:idx val="0"/>
          <c:order val="0"/>
          <c:tx>
            <c:strRef>
              <c:f>SLIDE_6!$C$1</c:f>
              <c:strCache>
                <c:ptCount val="1"/>
                <c:pt idx="0">
                  <c:v>Razão Vagas abertas/Desemprego</c:v>
                </c:pt>
              </c:strCache>
            </c:strRef>
          </c:tx>
          <c:spPr>
            <a:ln w="19050" cap="rnd">
              <a:solidFill>
                <a:srgbClr val="A5A5A5"/>
              </a:solidFill>
              <a:round/>
            </a:ln>
            <a:effectLst/>
          </c:spPr>
          <c:marker>
            <c:symbol val="none"/>
          </c:marker>
          <c:cat>
            <c:numRef>
              <c:f>SLIDE_6!$A$8:$A$286</c:f>
              <c:numCache>
                <c:formatCode>m/d/yyyy</c:formatCode>
                <c:ptCount val="279"/>
                <c:pt idx="0">
                  <c:v>45657</c:v>
                </c:pt>
                <c:pt idx="1">
                  <c:v>45626</c:v>
                </c:pt>
                <c:pt idx="2">
                  <c:v>45596</c:v>
                </c:pt>
                <c:pt idx="3">
                  <c:v>45565</c:v>
                </c:pt>
                <c:pt idx="4">
                  <c:v>45535</c:v>
                </c:pt>
                <c:pt idx="5">
                  <c:v>45504</c:v>
                </c:pt>
                <c:pt idx="6">
                  <c:v>45473</c:v>
                </c:pt>
                <c:pt idx="7">
                  <c:v>45443</c:v>
                </c:pt>
                <c:pt idx="8">
                  <c:v>45412</c:v>
                </c:pt>
                <c:pt idx="9">
                  <c:v>45382</c:v>
                </c:pt>
                <c:pt idx="10">
                  <c:v>45351</c:v>
                </c:pt>
                <c:pt idx="11">
                  <c:v>45322</c:v>
                </c:pt>
                <c:pt idx="12">
                  <c:v>45291</c:v>
                </c:pt>
                <c:pt idx="13">
                  <c:v>45260</c:v>
                </c:pt>
                <c:pt idx="14">
                  <c:v>45230</c:v>
                </c:pt>
                <c:pt idx="15">
                  <c:v>45199</c:v>
                </c:pt>
                <c:pt idx="16">
                  <c:v>45169</c:v>
                </c:pt>
                <c:pt idx="17">
                  <c:v>45138</c:v>
                </c:pt>
                <c:pt idx="18">
                  <c:v>45107</c:v>
                </c:pt>
                <c:pt idx="19">
                  <c:v>45077</c:v>
                </c:pt>
                <c:pt idx="20">
                  <c:v>45046</c:v>
                </c:pt>
                <c:pt idx="21">
                  <c:v>45016</c:v>
                </c:pt>
                <c:pt idx="22">
                  <c:v>44985</c:v>
                </c:pt>
                <c:pt idx="23">
                  <c:v>44957</c:v>
                </c:pt>
                <c:pt idx="24">
                  <c:v>44926</c:v>
                </c:pt>
                <c:pt idx="25">
                  <c:v>44895</c:v>
                </c:pt>
                <c:pt idx="26">
                  <c:v>44865</c:v>
                </c:pt>
                <c:pt idx="27">
                  <c:v>44834</c:v>
                </c:pt>
                <c:pt idx="28">
                  <c:v>44804</c:v>
                </c:pt>
                <c:pt idx="29">
                  <c:v>44773</c:v>
                </c:pt>
                <c:pt idx="30">
                  <c:v>44742</c:v>
                </c:pt>
                <c:pt idx="31">
                  <c:v>44712</c:v>
                </c:pt>
                <c:pt idx="32">
                  <c:v>44681</c:v>
                </c:pt>
                <c:pt idx="33">
                  <c:v>44651</c:v>
                </c:pt>
                <c:pt idx="34">
                  <c:v>44620</c:v>
                </c:pt>
                <c:pt idx="35">
                  <c:v>44592</c:v>
                </c:pt>
                <c:pt idx="36">
                  <c:v>44561</c:v>
                </c:pt>
                <c:pt idx="37">
                  <c:v>44530</c:v>
                </c:pt>
                <c:pt idx="38">
                  <c:v>44500</c:v>
                </c:pt>
                <c:pt idx="39">
                  <c:v>44469</c:v>
                </c:pt>
                <c:pt idx="40">
                  <c:v>44439</c:v>
                </c:pt>
                <c:pt idx="41">
                  <c:v>44408</c:v>
                </c:pt>
                <c:pt idx="42">
                  <c:v>44377</c:v>
                </c:pt>
                <c:pt idx="43">
                  <c:v>44347</c:v>
                </c:pt>
                <c:pt idx="44">
                  <c:v>44316</c:v>
                </c:pt>
                <c:pt idx="45">
                  <c:v>44286</c:v>
                </c:pt>
                <c:pt idx="46">
                  <c:v>44255</c:v>
                </c:pt>
                <c:pt idx="47">
                  <c:v>44227</c:v>
                </c:pt>
                <c:pt idx="48">
                  <c:v>44196</c:v>
                </c:pt>
                <c:pt idx="49">
                  <c:v>44165</c:v>
                </c:pt>
                <c:pt idx="50">
                  <c:v>44135</c:v>
                </c:pt>
                <c:pt idx="51">
                  <c:v>44104</c:v>
                </c:pt>
                <c:pt idx="52">
                  <c:v>44074</c:v>
                </c:pt>
                <c:pt idx="53">
                  <c:v>44043</c:v>
                </c:pt>
                <c:pt idx="54">
                  <c:v>44012</c:v>
                </c:pt>
                <c:pt idx="55">
                  <c:v>43982</c:v>
                </c:pt>
                <c:pt idx="56">
                  <c:v>43951</c:v>
                </c:pt>
                <c:pt idx="57">
                  <c:v>43921</c:v>
                </c:pt>
                <c:pt idx="58">
                  <c:v>43890</c:v>
                </c:pt>
                <c:pt idx="59">
                  <c:v>43861</c:v>
                </c:pt>
                <c:pt idx="60">
                  <c:v>43830</c:v>
                </c:pt>
                <c:pt idx="61">
                  <c:v>43799</c:v>
                </c:pt>
                <c:pt idx="62">
                  <c:v>43769</c:v>
                </c:pt>
                <c:pt idx="63">
                  <c:v>43738</c:v>
                </c:pt>
                <c:pt idx="64">
                  <c:v>43708</c:v>
                </c:pt>
                <c:pt idx="65">
                  <c:v>43677</c:v>
                </c:pt>
                <c:pt idx="66">
                  <c:v>43646</c:v>
                </c:pt>
                <c:pt idx="67">
                  <c:v>43616</c:v>
                </c:pt>
                <c:pt idx="68">
                  <c:v>43585</c:v>
                </c:pt>
                <c:pt idx="69">
                  <c:v>43555</c:v>
                </c:pt>
                <c:pt idx="70">
                  <c:v>43524</c:v>
                </c:pt>
                <c:pt idx="71">
                  <c:v>43496</c:v>
                </c:pt>
                <c:pt idx="72">
                  <c:v>43465</c:v>
                </c:pt>
                <c:pt idx="73">
                  <c:v>43434</c:v>
                </c:pt>
                <c:pt idx="74">
                  <c:v>43404</c:v>
                </c:pt>
                <c:pt idx="75">
                  <c:v>43373</c:v>
                </c:pt>
                <c:pt idx="76">
                  <c:v>43343</c:v>
                </c:pt>
                <c:pt idx="77">
                  <c:v>43312</c:v>
                </c:pt>
                <c:pt idx="78">
                  <c:v>43281</c:v>
                </c:pt>
                <c:pt idx="79">
                  <c:v>43251</c:v>
                </c:pt>
                <c:pt idx="80">
                  <c:v>43220</c:v>
                </c:pt>
                <c:pt idx="81">
                  <c:v>43190</c:v>
                </c:pt>
                <c:pt idx="82">
                  <c:v>43159</c:v>
                </c:pt>
                <c:pt idx="83">
                  <c:v>43131</c:v>
                </c:pt>
                <c:pt idx="84">
                  <c:v>43100</c:v>
                </c:pt>
                <c:pt idx="85">
                  <c:v>43069</c:v>
                </c:pt>
                <c:pt idx="86">
                  <c:v>43039</c:v>
                </c:pt>
                <c:pt idx="87">
                  <c:v>43008</c:v>
                </c:pt>
                <c:pt idx="88">
                  <c:v>42978</c:v>
                </c:pt>
                <c:pt idx="89">
                  <c:v>42947</c:v>
                </c:pt>
                <c:pt idx="90">
                  <c:v>42916</c:v>
                </c:pt>
                <c:pt idx="91">
                  <c:v>42886</c:v>
                </c:pt>
                <c:pt idx="92">
                  <c:v>42855</c:v>
                </c:pt>
                <c:pt idx="93">
                  <c:v>42825</c:v>
                </c:pt>
                <c:pt idx="94">
                  <c:v>42794</c:v>
                </c:pt>
                <c:pt idx="95">
                  <c:v>42766</c:v>
                </c:pt>
                <c:pt idx="96">
                  <c:v>42735</c:v>
                </c:pt>
                <c:pt idx="97">
                  <c:v>42704</c:v>
                </c:pt>
                <c:pt idx="98">
                  <c:v>42674</c:v>
                </c:pt>
                <c:pt idx="99">
                  <c:v>42643</c:v>
                </c:pt>
                <c:pt idx="100">
                  <c:v>42613</c:v>
                </c:pt>
                <c:pt idx="101">
                  <c:v>42582</c:v>
                </c:pt>
                <c:pt idx="102">
                  <c:v>42551</c:v>
                </c:pt>
                <c:pt idx="103">
                  <c:v>42521</c:v>
                </c:pt>
                <c:pt idx="104">
                  <c:v>42490</c:v>
                </c:pt>
                <c:pt idx="105">
                  <c:v>42460</c:v>
                </c:pt>
                <c:pt idx="106">
                  <c:v>42429</c:v>
                </c:pt>
                <c:pt idx="107">
                  <c:v>42400</c:v>
                </c:pt>
                <c:pt idx="108">
                  <c:v>42369</c:v>
                </c:pt>
                <c:pt idx="109">
                  <c:v>42338</c:v>
                </c:pt>
                <c:pt idx="110">
                  <c:v>42308</c:v>
                </c:pt>
                <c:pt idx="111">
                  <c:v>42277</c:v>
                </c:pt>
                <c:pt idx="112">
                  <c:v>42247</c:v>
                </c:pt>
                <c:pt idx="113">
                  <c:v>42216</c:v>
                </c:pt>
                <c:pt idx="114">
                  <c:v>42185</c:v>
                </c:pt>
                <c:pt idx="115">
                  <c:v>42155</c:v>
                </c:pt>
                <c:pt idx="116">
                  <c:v>42124</c:v>
                </c:pt>
                <c:pt idx="117">
                  <c:v>42094</c:v>
                </c:pt>
                <c:pt idx="118">
                  <c:v>42063</c:v>
                </c:pt>
                <c:pt idx="119">
                  <c:v>42035</c:v>
                </c:pt>
                <c:pt idx="120">
                  <c:v>42004</c:v>
                </c:pt>
                <c:pt idx="121">
                  <c:v>41973</c:v>
                </c:pt>
                <c:pt idx="122">
                  <c:v>41943</c:v>
                </c:pt>
                <c:pt idx="123">
                  <c:v>41912</c:v>
                </c:pt>
                <c:pt idx="124">
                  <c:v>41882</c:v>
                </c:pt>
                <c:pt idx="125">
                  <c:v>41851</c:v>
                </c:pt>
                <c:pt idx="126">
                  <c:v>41820</c:v>
                </c:pt>
                <c:pt idx="127">
                  <c:v>41790</c:v>
                </c:pt>
                <c:pt idx="128">
                  <c:v>41759</c:v>
                </c:pt>
                <c:pt idx="129">
                  <c:v>41729</c:v>
                </c:pt>
                <c:pt idx="130">
                  <c:v>41698</c:v>
                </c:pt>
                <c:pt idx="131">
                  <c:v>41670</c:v>
                </c:pt>
                <c:pt idx="132">
                  <c:v>41639</c:v>
                </c:pt>
                <c:pt idx="133">
                  <c:v>41608</c:v>
                </c:pt>
                <c:pt idx="134">
                  <c:v>41578</c:v>
                </c:pt>
                <c:pt idx="135">
                  <c:v>41547</c:v>
                </c:pt>
                <c:pt idx="136">
                  <c:v>41517</c:v>
                </c:pt>
                <c:pt idx="137">
                  <c:v>41486</c:v>
                </c:pt>
                <c:pt idx="138">
                  <c:v>41455</c:v>
                </c:pt>
                <c:pt idx="139">
                  <c:v>41425</c:v>
                </c:pt>
                <c:pt idx="140">
                  <c:v>41394</c:v>
                </c:pt>
                <c:pt idx="141">
                  <c:v>41364</c:v>
                </c:pt>
                <c:pt idx="142">
                  <c:v>41333</c:v>
                </c:pt>
                <c:pt idx="143">
                  <c:v>41305</c:v>
                </c:pt>
                <c:pt idx="144">
                  <c:v>41274</c:v>
                </c:pt>
                <c:pt idx="145">
                  <c:v>41243</c:v>
                </c:pt>
                <c:pt idx="146">
                  <c:v>41213</c:v>
                </c:pt>
                <c:pt idx="147">
                  <c:v>41182</c:v>
                </c:pt>
                <c:pt idx="148">
                  <c:v>41152</c:v>
                </c:pt>
                <c:pt idx="149">
                  <c:v>41121</c:v>
                </c:pt>
                <c:pt idx="150">
                  <c:v>41090</c:v>
                </c:pt>
                <c:pt idx="151">
                  <c:v>41060</c:v>
                </c:pt>
                <c:pt idx="152">
                  <c:v>41029</c:v>
                </c:pt>
                <c:pt idx="153">
                  <c:v>40999</c:v>
                </c:pt>
                <c:pt idx="154">
                  <c:v>40968</c:v>
                </c:pt>
                <c:pt idx="155">
                  <c:v>40939</c:v>
                </c:pt>
                <c:pt idx="156">
                  <c:v>40908</c:v>
                </c:pt>
                <c:pt idx="157">
                  <c:v>40877</c:v>
                </c:pt>
                <c:pt idx="158">
                  <c:v>40847</c:v>
                </c:pt>
                <c:pt idx="159">
                  <c:v>40816</c:v>
                </c:pt>
                <c:pt idx="160">
                  <c:v>40786</c:v>
                </c:pt>
                <c:pt idx="161">
                  <c:v>40755</c:v>
                </c:pt>
                <c:pt idx="162">
                  <c:v>40724</c:v>
                </c:pt>
                <c:pt idx="163">
                  <c:v>40694</c:v>
                </c:pt>
                <c:pt idx="164">
                  <c:v>40663</c:v>
                </c:pt>
                <c:pt idx="165">
                  <c:v>40633</c:v>
                </c:pt>
                <c:pt idx="166">
                  <c:v>40602</c:v>
                </c:pt>
                <c:pt idx="167">
                  <c:v>40574</c:v>
                </c:pt>
                <c:pt idx="168">
                  <c:v>40543</c:v>
                </c:pt>
                <c:pt idx="169">
                  <c:v>40512</c:v>
                </c:pt>
                <c:pt idx="170">
                  <c:v>40482</c:v>
                </c:pt>
                <c:pt idx="171">
                  <c:v>40451</c:v>
                </c:pt>
                <c:pt idx="172">
                  <c:v>40421</c:v>
                </c:pt>
                <c:pt idx="173">
                  <c:v>40390</c:v>
                </c:pt>
                <c:pt idx="174">
                  <c:v>40359</c:v>
                </c:pt>
                <c:pt idx="175">
                  <c:v>40329</c:v>
                </c:pt>
                <c:pt idx="176">
                  <c:v>40298</c:v>
                </c:pt>
                <c:pt idx="177">
                  <c:v>40268</c:v>
                </c:pt>
                <c:pt idx="178">
                  <c:v>40237</c:v>
                </c:pt>
                <c:pt idx="179">
                  <c:v>40209</c:v>
                </c:pt>
                <c:pt idx="180">
                  <c:v>40178</c:v>
                </c:pt>
                <c:pt idx="181">
                  <c:v>40147</c:v>
                </c:pt>
                <c:pt idx="182">
                  <c:v>40117</c:v>
                </c:pt>
                <c:pt idx="183">
                  <c:v>40086</c:v>
                </c:pt>
                <c:pt idx="184">
                  <c:v>40056</c:v>
                </c:pt>
                <c:pt idx="185">
                  <c:v>40025</c:v>
                </c:pt>
                <c:pt idx="186">
                  <c:v>39994</c:v>
                </c:pt>
                <c:pt idx="187">
                  <c:v>39964</c:v>
                </c:pt>
                <c:pt idx="188">
                  <c:v>39933</c:v>
                </c:pt>
                <c:pt idx="189">
                  <c:v>39903</c:v>
                </c:pt>
                <c:pt idx="190">
                  <c:v>39872</c:v>
                </c:pt>
                <c:pt idx="191">
                  <c:v>39844</c:v>
                </c:pt>
                <c:pt idx="192">
                  <c:v>39813</c:v>
                </c:pt>
                <c:pt idx="193">
                  <c:v>39782</c:v>
                </c:pt>
                <c:pt idx="194">
                  <c:v>39752</c:v>
                </c:pt>
                <c:pt idx="195">
                  <c:v>39721</c:v>
                </c:pt>
                <c:pt idx="196">
                  <c:v>39691</c:v>
                </c:pt>
                <c:pt idx="197">
                  <c:v>39660</c:v>
                </c:pt>
                <c:pt idx="198">
                  <c:v>39629</c:v>
                </c:pt>
                <c:pt idx="199">
                  <c:v>39599</c:v>
                </c:pt>
                <c:pt idx="200">
                  <c:v>39568</c:v>
                </c:pt>
                <c:pt idx="201">
                  <c:v>39538</c:v>
                </c:pt>
                <c:pt idx="202">
                  <c:v>39507</c:v>
                </c:pt>
                <c:pt idx="203">
                  <c:v>39478</c:v>
                </c:pt>
                <c:pt idx="204">
                  <c:v>39447</c:v>
                </c:pt>
                <c:pt idx="205">
                  <c:v>39416</c:v>
                </c:pt>
                <c:pt idx="206">
                  <c:v>39386</c:v>
                </c:pt>
                <c:pt idx="207">
                  <c:v>39355</c:v>
                </c:pt>
                <c:pt idx="208">
                  <c:v>39325</c:v>
                </c:pt>
                <c:pt idx="209">
                  <c:v>39294</c:v>
                </c:pt>
                <c:pt idx="210">
                  <c:v>39263</c:v>
                </c:pt>
                <c:pt idx="211">
                  <c:v>39233</c:v>
                </c:pt>
                <c:pt idx="212">
                  <c:v>39202</c:v>
                </c:pt>
                <c:pt idx="213">
                  <c:v>39172</c:v>
                </c:pt>
                <c:pt idx="214">
                  <c:v>39141</c:v>
                </c:pt>
                <c:pt idx="215">
                  <c:v>39113</c:v>
                </c:pt>
                <c:pt idx="216">
                  <c:v>39082</c:v>
                </c:pt>
                <c:pt idx="217">
                  <c:v>39051</c:v>
                </c:pt>
                <c:pt idx="218">
                  <c:v>39021</c:v>
                </c:pt>
                <c:pt idx="219">
                  <c:v>38990</c:v>
                </c:pt>
                <c:pt idx="220">
                  <c:v>38960</c:v>
                </c:pt>
                <c:pt idx="221">
                  <c:v>38929</c:v>
                </c:pt>
                <c:pt idx="222">
                  <c:v>38898</c:v>
                </c:pt>
                <c:pt idx="223">
                  <c:v>38868</c:v>
                </c:pt>
                <c:pt idx="224">
                  <c:v>38837</c:v>
                </c:pt>
                <c:pt idx="225">
                  <c:v>38807</c:v>
                </c:pt>
                <c:pt idx="226">
                  <c:v>38776</c:v>
                </c:pt>
                <c:pt idx="227">
                  <c:v>38748</c:v>
                </c:pt>
                <c:pt idx="228">
                  <c:v>38717</c:v>
                </c:pt>
                <c:pt idx="229">
                  <c:v>38686</c:v>
                </c:pt>
                <c:pt idx="230">
                  <c:v>38656</c:v>
                </c:pt>
                <c:pt idx="231">
                  <c:v>38625</c:v>
                </c:pt>
                <c:pt idx="232">
                  <c:v>38595</c:v>
                </c:pt>
                <c:pt idx="233">
                  <c:v>38564</c:v>
                </c:pt>
                <c:pt idx="234">
                  <c:v>38533</c:v>
                </c:pt>
                <c:pt idx="235">
                  <c:v>38503</c:v>
                </c:pt>
                <c:pt idx="236">
                  <c:v>38472</c:v>
                </c:pt>
                <c:pt idx="237">
                  <c:v>38442</c:v>
                </c:pt>
                <c:pt idx="238">
                  <c:v>38411</c:v>
                </c:pt>
                <c:pt idx="239">
                  <c:v>38383</c:v>
                </c:pt>
                <c:pt idx="240">
                  <c:v>38352</c:v>
                </c:pt>
                <c:pt idx="241">
                  <c:v>38321</c:v>
                </c:pt>
                <c:pt idx="242">
                  <c:v>38291</c:v>
                </c:pt>
                <c:pt idx="243">
                  <c:v>38260</c:v>
                </c:pt>
                <c:pt idx="244">
                  <c:v>38230</c:v>
                </c:pt>
                <c:pt idx="245">
                  <c:v>38199</c:v>
                </c:pt>
                <c:pt idx="246">
                  <c:v>38168</c:v>
                </c:pt>
                <c:pt idx="247">
                  <c:v>38138</c:v>
                </c:pt>
                <c:pt idx="248">
                  <c:v>38107</c:v>
                </c:pt>
                <c:pt idx="249">
                  <c:v>38077</c:v>
                </c:pt>
                <c:pt idx="250">
                  <c:v>38046</c:v>
                </c:pt>
                <c:pt idx="251">
                  <c:v>38017</c:v>
                </c:pt>
                <c:pt idx="252">
                  <c:v>37986</c:v>
                </c:pt>
                <c:pt idx="253">
                  <c:v>37955</c:v>
                </c:pt>
                <c:pt idx="254">
                  <c:v>37925</c:v>
                </c:pt>
                <c:pt idx="255">
                  <c:v>37894</c:v>
                </c:pt>
                <c:pt idx="256">
                  <c:v>37864</c:v>
                </c:pt>
                <c:pt idx="257">
                  <c:v>37833</c:v>
                </c:pt>
                <c:pt idx="258">
                  <c:v>37802</c:v>
                </c:pt>
                <c:pt idx="259">
                  <c:v>37772</c:v>
                </c:pt>
                <c:pt idx="260">
                  <c:v>37741</c:v>
                </c:pt>
                <c:pt idx="261">
                  <c:v>37711</c:v>
                </c:pt>
                <c:pt idx="262">
                  <c:v>37680</c:v>
                </c:pt>
                <c:pt idx="263">
                  <c:v>37652</c:v>
                </c:pt>
                <c:pt idx="264">
                  <c:v>37621</c:v>
                </c:pt>
                <c:pt idx="265">
                  <c:v>37590</c:v>
                </c:pt>
                <c:pt idx="266">
                  <c:v>37560</c:v>
                </c:pt>
                <c:pt idx="267">
                  <c:v>37529</c:v>
                </c:pt>
                <c:pt idx="268">
                  <c:v>37499</c:v>
                </c:pt>
                <c:pt idx="269">
                  <c:v>37468</c:v>
                </c:pt>
                <c:pt idx="270">
                  <c:v>37437</c:v>
                </c:pt>
                <c:pt idx="271">
                  <c:v>37407</c:v>
                </c:pt>
                <c:pt idx="272">
                  <c:v>37376</c:v>
                </c:pt>
                <c:pt idx="273">
                  <c:v>37346</c:v>
                </c:pt>
                <c:pt idx="274">
                  <c:v>37315</c:v>
                </c:pt>
                <c:pt idx="275">
                  <c:v>37287</c:v>
                </c:pt>
                <c:pt idx="276">
                  <c:v>37256</c:v>
                </c:pt>
                <c:pt idx="277">
                  <c:v>37225</c:v>
                </c:pt>
                <c:pt idx="278">
                  <c:v>37195</c:v>
                </c:pt>
              </c:numCache>
            </c:numRef>
          </c:cat>
          <c:val>
            <c:numRef>
              <c:f>SLIDE_6!$C$8:$C$286</c:f>
              <c:numCache>
                <c:formatCode>General</c:formatCode>
                <c:ptCount val="279"/>
                <c:pt idx="0">
                  <c:v>4.5</c:v>
                </c:pt>
                <c:pt idx="1">
                  <c:v>4.9000000000000004</c:v>
                </c:pt>
                <c:pt idx="2">
                  <c:v>4.7</c:v>
                </c:pt>
                <c:pt idx="3">
                  <c:v>4.4000000000000004</c:v>
                </c:pt>
                <c:pt idx="4">
                  <c:v>4.7</c:v>
                </c:pt>
                <c:pt idx="5">
                  <c:v>4.5999999999999996</c:v>
                </c:pt>
                <c:pt idx="6">
                  <c:v>4.8</c:v>
                </c:pt>
                <c:pt idx="7">
                  <c:v>4.9000000000000004</c:v>
                </c:pt>
                <c:pt idx="8">
                  <c:v>4.8</c:v>
                </c:pt>
                <c:pt idx="9">
                  <c:v>5</c:v>
                </c:pt>
                <c:pt idx="10">
                  <c:v>5.3</c:v>
                </c:pt>
                <c:pt idx="11">
                  <c:v>5.3</c:v>
                </c:pt>
                <c:pt idx="12">
                  <c:v>5.3</c:v>
                </c:pt>
                <c:pt idx="13">
                  <c:v>5.4</c:v>
                </c:pt>
                <c:pt idx="14">
                  <c:v>5.2</c:v>
                </c:pt>
                <c:pt idx="15">
                  <c:v>5.6</c:v>
                </c:pt>
                <c:pt idx="16">
                  <c:v>5.6</c:v>
                </c:pt>
                <c:pt idx="17">
                  <c:v>5.3</c:v>
                </c:pt>
                <c:pt idx="18">
                  <c:v>5.5</c:v>
                </c:pt>
                <c:pt idx="19">
                  <c:v>5.6</c:v>
                </c:pt>
                <c:pt idx="20">
                  <c:v>6</c:v>
                </c:pt>
                <c:pt idx="21">
                  <c:v>5.8</c:v>
                </c:pt>
                <c:pt idx="22">
                  <c:v>6</c:v>
                </c:pt>
                <c:pt idx="23">
                  <c:v>6.3</c:v>
                </c:pt>
                <c:pt idx="24">
                  <c:v>6.7</c:v>
                </c:pt>
                <c:pt idx="25">
                  <c:v>6.5</c:v>
                </c:pt>
                <c:pt idx="26">
                  <c:v>6.4</c:v>
                </c:pt>
                <c:pt idx="27">
                  <c:v>6.6</c:v>
                </c:pt>
                <c:pt idx="28">
                  <c:v>6.2</c:v>
                </c:pt>
                <c:pt idx="29">
                  <c:v>7</c:v>
                </c:pt>
                <c:pt idx="30">
                  <c:v>6.9</c:v>
                </c:pt>
                <c:pt idx="31">
                  <c:v>7</c:v>
                </c:pt>
                <c:pt idx="32">
                  <c:v>7.2</c:v>
                </c:pt>
                <c:pt idx="33">
                  <c:v>7.4</c:v>
                </c:pt>
                <c:pt idx="34">
                  <c:v>7.2</c:v>
                </c:pt>
                <c:pt idx="35">
                  <c:v>7</c:v>
                </c:pt>
                <c:pt idx="36">
                  <c:v>7.1</c:v>
                </c:pt>
                <c:pt idx="37">
                  <c:v>7</c:v>
                </c:pt>
                <c:pt idx="38">
                  <c:v>7.1</c:v>
                </c:pt>
                <c:pt idx="39">
                  <c:v>6.9</c:v>
                </c:pt>
                <c:pt idx="40">
                  <c:v>6.9</c:v>
                </c:pt>
                <c:pt idx="41">
                  <c:v>7</c:v>
                </c:pt>
                <c:pt idx="42">
                  <c:v>6.6</c:v>
                </c:pt>
                <c:pt idx="43">
                  <c:v>6.4</c:v>
                </c:pt>
                <c:pt idx="44">
                  <c:v>6</c:v>
                </c:pt>
                <c:pt idx="45">
                  <c:v>5.6</c:v>
                </c:pt>
                <c:pt idx="46">
                  <c:v>5.2</c:v>
                </c:pt>
                <c:pt idx="47">
                  <c:v>4.8</c:v>
                </c:pt>
                <c:pt idx="48">
                  <c:v>4.5</c:v>
                </c:pt>
                <c:pt idx="49">
                  <c:v>4.5999999999999996</c:v>
                </c:pt>
                <c:pt idx="50">
                  <c:v>4.5999999999999996</c:v>
                </c:pt>
                <c:pt idx="51">
                  <c:v>4.4000000000000004</c:v>
                </c:pt>
                <c:pt idx="52">
                  <c:v>4.3</c:v>
                </c:pt>
                <c:pt idx="53">
                  <c:v>4.5</c:v>
                </c:pt>
                <c:pt idx="54">
                  <c:v>4.3</c:v>
                </c:pt>
                <c:pt idx="55">
                  <c:v>4</c:v>
                </c:pt>
                <c:pt idx="56">
                  <c:v>3.4</c:v>
                </c:pt>
                <c:pt idx="57">
                  <c:v>3.8</c:v>
                </c:pt>
                <c:pt idx="58">
                  <c:v>4.4000000000000004</c:v>
                </c:pt>
                <c:pt idx="59">
                  <c:v>4.5</c:v>
                </c:pt>
                <c:pt idx="60">
                  <c:v>4.2</c:v>
                </c:pt>
                <c:pt idx="61">
                  <c:v>4.3</c:v>
                </c:pt>
                <c:pt idx="62">
                  <c:v>4.5999999999999996</c:v>
                </c:pt>
                <c:pt idx="63">
                  <c:v>4.5</c:v>
                </c:pt>
                <c:pt idx="64">
                  <c:v>4.5</c:v>
                </c:pt>
                <c:pt idx="65">
                  <c:v>4.5</c:v>
                </c:pt>
                <c:pt idx="66">
                  <c:v>4.5999999999999996</c:v>
                </c:pt>
                <c:pt idx="67">
                  <c:v>4.5999999999999996</c:v>
                </c:pt>
                <c:pt idx="68">
                  <c:v>4.5999999999999996</c:v>
                </c:pt>
                <c:pt idx="69">
                  <c:v>4.5999999999999996</c:v>
                </c:pt>
                <c:pt idx="70">
                  <c:v>4.5</c:v>
                </c:pt>
                <c:pt idx="71">
                  <c:v>4.8</c:v>
                </c:pt>
                <c:pt idx="72">
                  <c:v>4.8</c:v>
                </c:pt>
                <c:pt idx="73">
                  <c:v>4.8</c:v>
                </c:pt>
                <c:pt idx="74">
                  <c:v>4.7</c:v>
                </c:pt>
                <c:pt idx="75">
                  <c:v>4.7</c:v>
                </c:pt>
                <c:pt idx="76">
                  <c:v>4.5999999999999996</c:v>
                </c:pt>
                <c:pt idx="77">
                  <c:v>4.5999999999999996</c:v>
                </c:pt>
                <c:pt idx="78">
                  <c:v>4.5999999999999996</c:v>
                </c:pt>
                <c:pt idx="79">
                  <c:v>4.5</c:v>
                </c:pt>
                <c:pt idx="80">
                  <c:v>4.4000000000000004</c:v>
                </c:pt>
                <c:pt idx="81">
                  <c:v>4.4000000000000004</c:v>
                </c:pt>
                <c:pt idx="82">
                  <c:v>4.2</c:v>
                </c:pt>
                <c:pt idx="83">
                  <c:v>4.3</c:v>
                </c:pt>
                <c:pt idx="84">
                  <c:v>4.0999999999999996</c:v>
                </c:pt>
                <c:pt idx="85">
                  <c:v>4.0999999999999996</c:v>
                </c:pt>
                <c:pt idx="86">
                  <c:v>4.2</c:v>
                </c:pt>
                <c:pt idx="87">
                  <c:v>4.0999999999999996</c:v>
                </c:pt>
                <c:pt idx="88">
                  <c:v>4.0999999999999996</c:v>
                </c:pt>
                <c:pt idx="89">
                  <c:v>4.0999999999999996</c:v>
                </c:pt>
                <c:pt idx="90">
                  <c:v>4.0999999999999996</c:v>
                </c:pt>
                <c:pt idx="91">
                  <c:v>3.8</c:v>
                </c:pt>
                <c:pt idx="92">
                  <c:v>4</c:v>
                </c:pt>
                <c:pt idx="93">
                  <c:v>3.8</c:v>
                </c:pt>
                <c:pt idx="94">
                  <c:v>3.9</c:v>
                </c:pt>
                <c:pt idx="95">
                  <c:v>3.7</c:v>
                </c:pt>
                <c:pt idx="96">
                  <c:v>3.9</c:v>
                </c:pt>
                <c:pt idx="97">
                  <c:v>4</c:v>
                </c:pt>
                <c:pt idx="98">
                  <c:v>3.7</c:v>
                </c:pt>
                <c:pt idx="99">
                  <c:v>3.9</c:v>
                </c:pt>
                <c:pt idx="100">
                  <c:v>3.8</c:v>
                </c:pt>
                <c:pt idx="101">
                  <c:v>4</c:v>
                </c:pt>
                <c:pt idx="102">
                  <c:v>3.8</c:v>
                </c:pt>
                <c:pt idx="103">
                  <c:v>3.9</c:v>
                </c:pt>
                <c:pt idx="104">
                  <c:v>3.9</c:v>
                </c:pt>
                <c:pt idx="105">
                  <c:v>4.0999999999999996</c:v>
                </c:pt>
                <c:pt idx="106">
                  <c:v>3.9</c:v>
                </c:pt>
                <c:pt idx="107">
                  <c:v>4</c:v>
                </c:pt>
                <c:pt idx="108">
                  <c:v>3.9</c:v>
                </c:pt>
                <c:pt idx="109">
                  <c:v>3.8</c:v>
                </c:pt>
                <c:pt idx="110">
                  <c:v>3.9</c:v>
                </c:pt>
                <c:pt idx="111">
                  <c:v>3.7</c:v>
                </c:pt>
                <c:pt idx="112">
                  <c:v>3.7</c:v>
                </c:pt>
                <c:pt idx="113">
                  <c:v>4.0999999999999996</c:v>
                </c:pt>
                <c:pt idx="114">
                  <c:v>3.6</c:v>
                </c:pt>
                <c:pt idx="115">
                  <c:v>3.8</c:v>
                </c:pt>
                <c:pt idx="116">
                  <c:v>3.8</c:v>
                </c:pt>
                <c:pt idx="117">
                  <c:v>3.6</c:v>
                </c:pt>
                <c:pt idx="118">
                  <c:v>3.7</c:v>
                </c:pt>
                <c:pt idx="119">
                  <c:v>3.7</c:v>
                </c:pt>
                <c:pt idx="120">
                  <c:v>3.5</c:v>
                </c:pt>
                <c:pt idx="121">
                  <c:v>3.3</c:v>
                </c:pt>
                <c:pt idx="122">
                  <c:v>3.5</c:v>
                </c:pt>
                <c:pt idx="123">
                  <c:v>3.4</c:v>
                </c:pt>
                <c:pt idx="124">
                  <c:v>3.7</c:v>
                </c:pt>
                <c:pt idx="125">
                  <c:v>3.4</c:v>
                </c:pt>
                <c:pt idx="126">
                  <c:v>3.5</c:v>
                </c:pt>
                <c:pt idx="127">
                  <c:v>3.3</c:v>
                </c:pt>
                <c:pt idx="128">
                  <c:v>3.2</c:v>
                </c:pt>
                <c:pt idx="129">
                  <c:v>3.1</c:v>
                </c:pt>
                <c:pt idx="130">
                  <c:v>3.1</c:v>
                </c:pt>
                <c:pt idx="131">
                  <c:v>2.9</c:v>
                </c:pt>
                <c:pt idx="132">
                  <c:v>2.9</c:v>
                </c:pt>
                <c:pt idx="133">
                  <c:v>2.9</c:v>
                </c:pt>
                <c:pt idx="134">
                  <c:v>3</c:v>
                </c:pt>
                <c:pt idx="135">
                  <c:v>2.9</c:v>
                </c:pt>
                <c:pt idx="136">
                  <c:v>2.9</c:v>
                </c:pt>
                <c:pt idx="137">
                  <c:v>2.8</c:v>
                </c:pt>
                <c:pt idx="138">
                  <c:v>3</c:v>
                </c:pt>
                <c:pt idx="139">
                  <c:v>3</c:v>
                </c:pt>
                <c:pt idx="140">
                  <c:v>2.9</c:v>
                </c:pt>
                <c:pt idx="141">
                  <c:v>2.9</c:v>
                </c:pt>
                <c:pt idx="142">
                  <c:v>2.9</c:v>
                </c:pt>
                <c:pt idx="143">
                  <c:v>2.8</c:v>
                </c:pt>
                <c:pt idx="144">
                  <c:v>2.9</c:v>
                </c:pt>
                <c:pt idx="145">
                  <c:v>2.8</c:v>
                </c:pt>
                <c:pt idx="146">
                  <c:v>2.7</c:v>
                </c:pt>
                <c:pt idx="147">
                  <c:v>2.8</c:v>
                </c:pt>
                <c:pt idx="148">
                  <c:v>2.8</c:v>
                </c:pt>
                <c:pt idx="149">
                  <c:v>2.7</c:v>
                </c:pt>
                <c:pt idx="150">
                  <c:v>2.8</c:v>
                </c:pt>
                <c:pt idx="151">
                  <c:v>2.8</c:v>
                </c:pt>
                <c:pt idx="152">
                  <c:v>2.8</c:v>
                </c:pt>
                <c:pt idx="153">
                  <c:v>2.9</c:v>
                </c:pt>
                <c:pt idx="154">
                  <c:v>2.6</c:v>
                </c:pt>
                <c:pt idx="155">
                  <c:v>2.8</c:v>
                </c:pt>
                <c:pt idx="156">
                  <c:v>2.8</c:v>
                </c:pt>
                <c:pt idx="157">
                  <c:v>2.6</c:v>
                </c:pt>
                <c:pt idx="158">
                  <c:v>2.7</c:v>
                </c:pt>
                <c:pt idx="159">
                  <c:v>2.8</c:v>
                </c:pt>
                <c:pt idx="160">
                  <c:v>2.5</c:v>
                </c:pt>
                <c:pt idx="161">
                  <c:v>2.7</c:v>
                </c:pt>
                <c:pt idx="162">
                  <c:v>2.6</c:v>
                </c:pt>
                <c:pt idx="163">
                  <c:v>2.4</c:v>
                </c:pt>
                <c:pt idx="164">
                  <c:v>2.4</c:v>
                </c:pt>
                <c:pt idx="165">
                  <c:v>2.4</c:v>
                </c:pt>
                <c:pt idx="166">
                  <c:v>2.4</c:v>
                </c:pt>
                <c:pt idx="167">
                  <c:v>2.2999999999999998</c:v>
                </c:pt>
                <c:pt idx="168">
                  <c:v>2.2999999999999998</c:v>
                </c:pt>
                <c:pt idx="169">
                  <c:v>2.4</c:v>
                </c:pt>
                <c:pt idx="170">
                  <c:v>2.4</c:v>
                </c:pt>
                <c:pt idx="171">
                  <c:v>2.2000000000000002</c:v>
                </c:pt>
                <c:pt idx="172">
                  <c:v>2.2000000000000002</c:v>
                </c:pt>
                <c:pt idx="173">
                  <c:v>2.2999999999999998</c:v>
                </c:pt>
                <c:pt idx="174">
                  <c:v>2.1</c:v>
                </c:pt>
                <c:pt idx="175">
                  <c:v>2.2000000000000002</c:v>
                </c:pt>
                <c:pt idx="176">
                  <c:v>2.4</c:v>
                </c:pt>
                <c:pt idx="177">
                  <c:v>2</c:v>
                </c:pt>
                <c:pt idx="178">
                  <c:v>2</c:v>
                </c:pt>
                <c:pt idx="179">
                  <c:v>2.1</c:v>
                </c:pt>
                <c:pt idx="180">
                  <c:v>1.9</c:v>
                </c:pt>
                <c:pt idx="181">
                  <c:v>1.9</c:v>
                </c:pt>
                <c:pt idx="182">
                  <c:v>1.8</c:v>
                </c:pt>
                <c:pt idx="183">
                  <c:v>1.9</c:v>
                </c:pt>
                <c:pt idx="184">
                  <c:v>1.8</c:v>
                </c:pt>
                <c:pt idx="185">
                  <c:v>1.7</c:v>
                </c:pt>
                <c:pt idx="186">
                  <c:v>1.9</c:v>
                </c:pt>
                <c:pt idx="187">
                  <c:v>1.9</c:v>
                </c:pt>
                <c:pt idx="188">
                  <c:v>1.7</c:v>
                </c:pt>
                <c:pt idx="189">
                  <c:v>1.9</c:v>
                </c:pt>
                <c:pt idx="190">
                  <c:v>2.1</c:v>
                </c:pt>
                <c:pt idx="191">
                  <c:v>2</c:v>
                </c:pt>
                <c:pt idx="192">
                  <c:v>2.2999999999999998</c:v>
                </c:pt>
                <c:pt idx="193">
                  <c:v>2.2999999999999998</c:v>
                </c:pt>
                <c:pt idx="194">
                  <c:v>2.4</c:v>
                </c:pt>
                <c:pt idx="195">
                  <c:v>2.2999999999999998</c:v>
                </c:pt>
                <c:pt idx="196">
                  <c:v>2.6</c:v>
                </c:pt>
                <c:pt idx="197">
                  <c:v>2.7</c:v>
                </c:pt>
                <c:pt idx="198">
                  <c:v>2.7</c:v>
                </c:pt>
                <c:pt idx="199">
                  <c:v>3</c:v>
                </c:pt>
                <c:pt idx="200">
                  <c:v>2.8</c:v>
                </c:pt>
                <c:pt idx="201">
                  <c:v>3</c:v>
                </c:pt>
                <c:pt idx="202">
                  <c:v>3</c:v>
                </c:pt>
                <c:pt idx="203">
                  <c:v>3.2</c:v>
                </c:pt>
                <c:pt idx="204">
                  <c:v>3.2</c:v>
                </c:pt>
                <c:pt idx="205">
                  <c:v>3.3</c:v>
                </c:pt>
                <c:pt idx="206">
                  <c:v>3.2</c:v>
                </c:pt>
                <c:pt idx="207">
                  <c:v>3.3</c:v>
                </c:pt>
                <c:pt idx="208">
                  <c:v>3.2</c:v>
                </c:pt>
                <c:pt idx="209">
                  <c:v>3.2</c:v>
                </c:pt>
                <c:pt idx="210">
                  <c:v>3.4</c:v>
                </c:pt>
                <c:pt idx="211">
                  <c:v>3.3</c:v>
                </c:pt>
                <c:pt idx="212">
                  <c:v>3.3</c:v>
                </c:pt>
                <c:pt idx="213">
                  <c:v>3.5</c:v>
                </c:pt>
                <c:pt idx="214">
                  <c:v>3.3</c:v>
                </c:pt>
                <c:pt idx="215">
                  <c:v>3.3</c:v>
                </c:pt>
                <c:pt idx="216">
                  <c:v>3.3</c:v>
                </c:pt>
                <c:pt idx="217">
                  <c:v>3.3</c:v>
                </c:pt>
                <c:pt idx="218">
                  <c:v>3.2</c:v>
                </c:pt>
                <c:pt idx="219">
                  <c:v>3.3</c:v>
                </c:pt>
                <c:pt idx="220">
                  <c:v>3.3</c:v>
                </c:pt>
                <c:pt idx="221">
                  <c:v>3.1</c:v>
                </c:pt>
                <c:pt idx="222">
                  <c:v>3.3</c:v>
                </c:pt>
                <c:pt idx="223">
                  <c:v>3.2</c:v>
                </c:pt>
                <c:pt idx="224">
                  <c:v>3.4</c:v>
                </c:pt>
                <c:pt idx="225">
                  <c:v>3.4</c:v>
                </c:pt>
                <c:pt idx="226">
                  <c:v>3.1</c:v>
                </c:pt>
                <c:pt idx="227">
                  <c:v>3.1</c:v>
                </c:pt>
                <c:pt idx="228">
                  <c:v>3.1</c:v>
                </c:pt>
                <c:pt idx="229">
                  <c:v>3.1</c:v>
                </c:pt>
                <c:pt idx="230">
                  <c:v>3</c:v>
                </c:pt>
                <c:pt idx="231">
                  <c:v>3.1</c:v>
                </c:pt>
                <c:pt idx="232">
                  <c:v>3</c:v>
                </c:pt>
                <c:pt idx="233">
                  <c:v>3.1</c:v>
                </c:pt>
                <c:pt idx="234">
                  <c:v>2.9</c:v>
                </c:pt>
                <c:pt idx="235">
                  <c:v>2.8</c:v>
                </c:pt>
                <c:pt idx="236">
                  <c:v>3</c:v>
                </c:pt>
                <c:pt idx="237">
                  <c:v>2.9</c:v>
                </c:pt>
                <c:pt idx="238">
                  <c:v>2.9</c:v>
                </c:pt>
                <c:pt idx="239">
                  <c:v>2.8</c:v>
                </c:pt>
                <c:pt idx="240">
                  <c:v>3</c:v>
                </c:pt>
                <c:pt idx="241">
                  <c:v>2.6</c:v>
                </c:pt>
                <c:pt idx="242">
                  <c:v>2.9</c:v>
                </c:pt>
                <c:pt idx="243">
                  <c:v>2.8</c:v>
                </c:pt>
                <c:pt idx="244">
                  <c:v>2.6</c:v>
                </c:pt>
                <c:pt idx="245">
                  <c:v>2.8</c:v>
                </c:pt>
                <c:pt idx="246">
                  <c:v>2.5</c:v>
                </c:pt>
                <c:pt idx="247">
                  <c:v>2.7</c:v>
                </c:pt>
                <c:pt idx="248">
                  <c:v>2.6</c:v>
                </c:pt>
                <c:pt idx="249">
                  <c:v>2.6</c:v>
                </c:pt>
                <c:pt idx="250">
                  <c:v>2.6</c:v>
                </c:pt>
                <c:pt idx="251">
                  <c:v>2.6</c:v>
                </c:pt>
                <c:pt idx="252">
                  <c:v>2.5</c:v>
                </c:pt>
                <c:pt idx="253">
                  <c:v>2.5</c:v>
                </c:pt>
                <c:pt idx="254">
                  <c:v>2.5</c:v>
                </c:pt>
                <c:pt idx="255">
                  <c:v>2.2999999999999998</c:v>
                </c:pt>
                <c:pt idx="256">
                  <c:v>2.4</c:v>
                </c:pt>
                <c:pt idx="257">
                  <c:v>2.2000000000000002</c:v>
                </c:pt>
                <c:pt idx="258">
                  <c:v>2.5</c:v>
                </c:pt>
                <c:pt idx="259">
                  <c:v>2.5</c:v>
                </c:pt>
                <c:pt idx="260">
                  <c:v>2.2999999999999998</c:v>
                </c:pt>
                <c:pt idx="261">
                  <c:v>2.2999999999999998</c:v>
                </c:pt>
                <c:pt idx="262">
                  <c:v>2.4</c:v>
                </c:pt>
                <c:pt idx="263">
                  <c:v>2.6</c:v>
                </c:pt>
                <c:pt idx="264">
                  <c:v>2.4</c:v>
                </c:pt>
                <c:pt idx="265">
                  <c:v>2.6</c:v>
                </c:pt>
                <c:pt idx="266">
                  <c:v>2.6</c:v>
                </c:pt>
                <c:pt idx="267">
                  <c:v>2.5</c:v>
                </c:pt>
                <c:pt idx="268">
                  <c:v>2.6</c:v>
                </c:pt>
                <c:pt idx="269">
                  <c:v>2.5</c:v>
                </c:pt>
                <c:pt idx="270">
                  <c:v>2.5</c:v>
                </c:pt>
                <c:pt idx="271">
                  <c:v>2.6</c:v>
                </c:pt>
                <c:pt idx="272">
                  <c:v>2.6</c:v>
                </c:pt>
                <c:pt idx="273">
                  <c:v>2.7</c:v>
                </c:pt>
                <c:pt idx="274">
                  <c:v>2.6</c:v>
                </c:pt>
                <c:pt idx="275">
                  <c:v>2.7</c:v>
                </c:pt>
                <c:pt idx="276">
                  <c:v>2.7</c:v>
                </c:pt>
                <c:pt idx="277">
                  <c:v>2.8</c:v>
                </c:pt>
                <c:pt idx="278">
                  <c:v>2.7</c:v>
                </c:pt>
              </c:numCache>
            </c:numRef>
          </c:val>
          <c:smooth val="0"/>
          <c:extLst>
            <c:ext xmlns:c16="http://schemas.microsoft.com/office/drawing/2014/chart" uri="{C3380CC4-5D6E-409C-BE32-E72D297353CC}">
              <c16:uniqueId val="{00000001-FAD6-476A-BE18-06C0C5B9E046}"/>
            </c:ext>
          </c:extLst>
        </c:ser>
        <c:dLbls>
          <c:showLegendKey val="0"/>
          <c:showVal val="0"/>
          <c:showCatName val="0"/>
          <c:showSerName val="0"/>
          <c:showPercent val="0"/>
          <c:showBubbleSize val="0"/>
        </c:dLbls>
        <c:marker val="1"/>
        <c:smooth val="0"/>
        <c:axId val="828729103"/>
        <c:axId val="829388479"/>
      </c:lineChart>
      <c:dateAx>
        <c:axId val="873749295"/>
        <c:scaling>
          <c:orientation val="minMax"/>
        </c:scaling>
        <c:delete val="0"/>
        <c:axPos val="b"/>
        <c:numFmt formatCode="yyyy" sourceLinked="0"/>
        <c:majorTickMark val="out"/>
        <c:minorTickMark val="none"/>
        <c:tickLblPos val="low"/>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45984223"/>
        <c:crosses val="autoZero"/>
        <c:auto val="1"/>
        <c:lblOffset val="100"/>
        <c:baseTimeUnit val="months"/>
        <c:majorUnit val="24"/>
        <c:majorTimeUnit val="months"/>
      </c:dateAx>
      <c:valAx>
        <c:axId val="145984223"/>
        <c:scaling>
          <c:orientation val="minMax"/>
          <c:max val="12"/>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873749295"/>
        <c:crosses val="autoZero"/>
        <c:crossBetween val="between"/>
      </c:valAx>
      <c:valAx>
        <c:axId val="829388479"/>
        <c:scaling>
          <c:orientation val="minMax"/>
        </c:scaling>
        <c:delete val="1"/>
        <c:axPos val="r"/>
        <c:numFmt formatCode="General" sourceLinked="1"/>
        <c:majorTickMark val="out"/>
        <c:minorTickMark val="none"/>
        <c:tickLblPos val="nextTo"/>
        <c:crossAx val="828729103"/>
        <c:crosses val="max"/>
        <c:crossBetween val="between"/>
      </c:valAx>
      <c:dateAx>
        <c:axId val="828729103"/>
        <c:scaling>
          <c:orientation val="minMax"/>
        </c:scaling>
        <c:delete val="1"/>
        <c:axPos val="b"/>
        <c:numFmt formatCode="m/d/yyyy" sourceLinked="1"/>
        <c:majorTickMark val="out"/>
        <c:minorTickMark val="none"/>
        <c:tickLblPos val="nextTo"/>
        <c:crossAx val="829388479"/>
        <c:crosses val="autoZero"/>
        <c:auto val="1"/>
        <c:lblOffset val="100"/>
        <c:baseTimeUnit val="months"/>
        <c:majorUnit val="1"/>
        <c:minorUnit val="1"/>
      </c:dateAx>
      <c:spPr>
        <a:noFill/>
        <a:ln>
          <a:noFill/>
        </a:ln>
        <a:effectLst/>
      </c:spPr>
    </c:plotArea>
    <c:legend>
      <c:legendPos val="b"/>
      <c:layout>
        <c:manualLayout>
          <c:xMode val="edge"/>
          <c:yMode val="edge"/>
          <c:x val="3.2070707070707069E-3"/>
          <c:y val="0.89085457516339872"/>
          <c:w val="0.98659090909090907"/>
          <c:h val="0.10612819473436301"/>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legend>
    <c:plotVisOnly val="1"/>
    <c:dispBlanksAs val="gap"/>
    <c:showDLblsOverMax val="0"/>
    <c:extLst/>
  </c:chart>
  <c:spPr>
    <a:solidFill>
      <a:srgbClr val="FFFFFF"/>
    </a:solidFill>
    <a:ln w="9525" cap="flat" cmpd="sng" algn="ctr">
      <a:solidFill>
        <a:schemeClr val="accent3"/>
      </a:solidFill>
      <a:round/>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a:t>Número de vagas abertas (eixo Y) x Desemprego (eixo x) – últimos 24 meses em destaque</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manualLayout>
          <c:layoutTarget val="inner"/>
          <c:xMode val="edge"/>
          <c:yMode val="edge"/>
          <c:x val="6.8362044283864692E-2"/>
          <c:y val="0.19639509803921568"/>
          <c:w val="0.89622631948332954"/>
          <c:h val="0.64141372549019604"/>
        </c:manualLayout>
      </c:layout>
      <c:scatterChart>
        <c:scatterStyle val="lineMarker"/>
        <c:varyColors val="0"/>
        <c:ser>
          <c:idx val="0"/>
          <c:order val="0"/>
          <c:tx>
            <c:strRef>
              <c:f>SLIDE_6!$C$1</c:f>
              <c:strCache>
                <c:ptCount val="1"/>
                <c:pt idx="0">
                  <c:v>Vagas de emprego abertas em % da PEA</c:v>
                </c:pt>
              </c:strCache>
            </c:strRef>
          </c:tx>
          <c:spPr>
            <a:ln w="19050" cap="rnd">
              <a:noFill/>
              <a:round/>
            </a:ln>
            <a:effectLst/>
          </c:spPr>
          <c:marker>
            <c:symbol val="circle"/>
            <c:size val="4"/>
            <c:spPr>
              <a:solidFill>
                <a:srgbClr val="073763"/>
              </a:solidFill>
              <a:ln w="9525">
                <a:noFill/>
              </a:ln>
              <a:effectLst/>
            </c:spPr>
          </c:marker>
          <c:xVal>
            <c:numRef>
              <c:f>SLIDE_6!$B$2:$B$891</c:f>
              <c:numCache>
                <c:formatCode>General</c:formatCode>
                <c:ptCount val="890"/>
                <c:pt idx="7">
                  <c:v>4.0999999999999996</c:v>
                </c:pt>
                <c:pt idx="8">
                  <c:v>4.2</c:v>
                </c:pt>
                <c:pt idx="9">
                  <c:v>4.3</c:v>
                </c:pt>
                <c:pt idx="10">
                  <c:v>4.0999999999999996</c:v>
                </c:pt>
                <c:pt idx="11">
                  <c:v>4</c:v>
                </c:pt>
                <c:pt idx="12">
                  <c:v>3.9</c:v>
                </c:pt>
                <c:pt idx="13">
                  <c:v>3.8</c:v>
                </c:pt>
                <c:pt idx="14">
                  <c:v>3.9</c:v>
                </c:pt>
                <c:pt idx="15">
                  <c:v>3.7</c:v>
                </c:pt>
                <c:pt idx="16">
                  <c:v>3.7</c:v>
                </c:pt>
                <c:pt idx="17">
                  <c:v>3.7</c:v>
                </c:pt>
                <c:pt idx="18">
                  <c:v>3.8</c:v>
                </c:pt>
                <c:pt idx="19">
                  <c:v>3.8</c:v>
                </c:pt>
                <c:pt idx="20">
                  <c:v>3.8</c:v>
                </c:pt>
                <c:pt idx="21">
                  <c:v>3.5</c:v>
                </c:pt>
                <c:pt idx="22">
                  <c:v>3.6</c:v>
                </c:pt>
                <c:pt idx="23">
                  <c:v>3.7</c:v>
                </c:pt>
                <c:pt idx="24">
                  <c:v>3.4</c:v>
                </c:pt>
                <c:pt idx="25">
                  <c:v>3.5</c:v>
                </c:pt>
                <c:pt idx="26">
                  <c:v>3.6</c:v>
                </c:pt>
                <c:pt idx="27">
                  <c:v>3.4</c:v>
                </c:pt>
                <c:pt idx="28">
                  <c:v>3.5</c:v>
                </c:pt>
                <c:pt idx="29">
                  <c:v>3.6</c:v>
                </c:pt>
                <c:pt idx="30">
                  <c:v>3.6</c:v>
                </c:pt>
                <c:pt idx="31">
                  <c:v>3.5</c:v>
                </c:pt>
                <c:pt idx="32">
                  <c:v>3.6</c:v>
                </c:pt>
                <c:pt idx="33">
                  <c:v>3.5</c:v>
                </c:pt>
                <c:pt idx="34">
                  <c:v>3.6</c:v>
                </c:pt>
                <c:pt idx="35">
                  <c:v>3.6</c:v>
                </c:pt>
                <c:pt idx="36">
                  <c:v>3.7</c:v>
                </c:pt>
                <c:pt idx="37">
                  <c:v>3.6</c:v>
                </c:pt>
                <c:pt idx="38">
                  <c:v>3.8</c:v>
                </c:pt>
                <c:pt idx="39">
                  <c:v>4</c:v>
                </c:pt>
                <c:pt idx="40">
                  <c:v>3.9</c:v>
                </c:pt>
                <c:pt idx="41">
                  <c:v>4.0999999999999996</c:v>
                </c:pt>
                <c:pt idx="42">
                  <c:v>4.5</c:v>
                </c:pt>
                <c:pt idx="43">
                  <c:v>4.7</c:v>
                </c:pt>
                <c:pt idx="44">
                  <c:v>5.0999999999999996</c:v>
                </c:pt>
                <c:pt idx="45">
                  <c:v>5.4</c:v>
                </c:pt>
                <c:pt idx="46">
                  <c:v>5.9</c:v>
                </c:pt>
                <c:pt idx="47">
                  <c:v>5.8</c:v>
                </c:pt>
                <c:pt idx="48">
                  <c:v>6.1</c:v>
                </c:pt>
                <c:pt idx="49">
                  <c:v>6.1</c:v>
                </c:pt>
                <c:pt idx="50">
                  <c:v>6.2</c:v>
                </c:pt>
                <c:pt idx="51">
                  <c:v>6.4</c:v>
                </c:pt>
                <c:pt idx="52">
                  <c:v>6.7</c:v>
                </c:pt>
                <c:pt idx="53">
                  <c:v>6.7</c:v>
                </c:pt>
                <c:pt idx="54">
                  <c:v>6.8</c:v>
                </c:pt>
                <c:pt idx="55">
                  <c:v>7.8</c:v>
                </c:pt>
                <c:pt idx="56">
                  <c:v>8.4</c:v>
                </c:pt>
                <c:pt idx="57">
                  <c:v>10.199999999999999</c:v>
                </c:pt>
                <c:pt idx="58">
                  <c:v>11</c:v>
                </c:pt>
                <c:pt idx="59">
                  <c:v>13.2</c:v>
                </c:pt>
                <c:pt idx="60">
                  <c:v>14.8</c:v>
                </c:pt>
                <c:pt idx="61">
                  <c:v>4.4000000000000004</c:v>
                </c:pt>
                <c:pt idx="62">
                  <c:v>3.5</c:v>
                </c:pt>
                <c:pt idx="63">
                  <c:v>3.6</c:v>
                </c:pt>
                <c:pt idx="64">
                  <c:v>3.6</c:v>
                </c:pt>
                <c:pt idx="65">
                  <c:v>3.6</c:v>
                </c:pt>
                <c:pt idx="66">
                  <c:v>3.6</c:v>
                </c:pt>
                <c:pt idx="67">
                  <c:v>3.5</c:v>
                </c:pt>
                <c:pt idx="68">
                  <c:v>3.6</c:v>
                </c:pt>
                <c:pt idx="69">
                  <c:v>3.7</c:v>
                </c:pt>
                <c:pt idx="70">
                  <c:v>3.6</c:v>
                </c:pt>
                <c:pt idx="71">
                  <c:v>3.6</c:v>
                </c:pt>
                <c:pt idx="72">
                  <c:v>3.7</c:v>
                </c:pt>
                <c:pt idx="73">
                  <c:v>3.8</c:v>
                </c:pt>
                <c:pt idx="74">
                  <c:v>3.8</c:v>
                </c:pt>
                <c:pt idx="75">
                  <c:v>4</c:v>
                </c:pt>
                <c:pt idx="76">
                  <c:v>3.9</c:v>
                </c:pt>
                <c:pt idx="77">
                  <c:v>3.8</c:v>
                </c:pt>
                <c:pt idx="78">
                  <c:v>3.8</c:v>
                </c:pt>
                <c:pt idx="79">
                  <c:v>3.7</c:v>
                </c:pt>
                <c:pt idx="80">
                  <c:v>3.8</c:v>
                </c:pt>
                <c:pt idx="81">
                  <c:v>3.8</c:v>
                </c:pt>
                <c:pt idx="82">
                  <c:v>4</c:v>
                </c:pt>
                <c:pt idx="83">
                  <c:v>3.8</c:v>
                </c:pt>
                <c:pt idx="84">
                  <c:v>4</c:v>
                </c:pt>
                <c:pt idx="85">
                  <c:v>4</c:v>
                </c:pt>
                <c:pt idx="86">
                  <c:v>4.0999999999999996</c:v>
                </c:pt>
                <c:pt idx="87">
                  <c:v>4</c:v>
                </c:pt>
                <c:pt idx="88">
                  <c:v>4.0999999999999996</c:v>
                </c:pt>
                <c:pt idx="89">
                  <c:v>4.2</c:v>
                </c:pt>
                <c:pt idx="90">
                  <c:v>4.2</c:v>
                </c:pt>
                <c:pt idx="91">
                  <c:v>4.3</c:v>
                </c:pt>
                <c:pt idx="92">
                  <c:v>4.4000000000000004</c:v>
                </c:pt>
                <c:pt idx="93">
                  <c:v>4.3</c:v>
                </c:pt>
                <c:pt idx="94">
                  <c:v>4.3</c:v>
                </c:pt>
                <c:pt idx="95">
                  <c:v>4.4000000000000004</c:v>
                </c:pt>
                <c:pt idx="96">
                  <c:v>4.4000000000000004</c:v>
                </c:pt>
                <c:pt idx="97">
                  <c:v>4.4000000000000004</c:v>
                </c:pt>
                <c:pt idx="98">
                  <c:v>4.5999999999999996</c:v>
                </c:pt>
                <c:pt idx="99">
                  <c:v>4.7</c:v>
                </c:pt>
                <c:pt idx="100">
                  <c:v>4.7</c:v>
                </c:pt>
                <c:pt idx="101">
                  <c:v>4.7</c:v>
                </c:pt>
                <c:pt idx="102">
                  <c:v>4.9000000000000004</c:v>
                </c:pt>
                <c:pt idx="103">
                  <c:v>5</c:v>
                </c:pt>
                <c:pt idx="104">
                  <c:v>4.9000000000000004</c:v>
                </c:pt>
                <c:pt idx="105">
                  <c:v>4.8</c:v>
                </c:pt>
                <c:pt idx="106">
                  <c:v>4.9000000000000004</c:v>
                </c:pt>
                <c:pt idx="107">
                  <c:v>4.8</c:v>
                </c:pt>
                <c:pt idx="108">
                  <c:v>5.0999999999999996</c:v>
                </c:pt>
                <c:pt idx="109">
                  <c:v>5</c:v>
                </c:pt>
                <c:pt idx="110">
                  <c:v>4.9000000000000004</c:v>
                </c:pt>
                <c:pt idx="111">
                  <c:v>4.8</c:v>
                </c:pt>
                <c:pt idx="112">
                  <c:v>5</c:v>
                </c:pt>
                <c:pt idx="113">
                  <c:v>5.0999999999999996</c:v>
                </c:pt>
                <c:pt idx="114">
                  <c:v>5</c:v>
                </c:pt>
                <c:pt idx="115">
                  <c:v>5</c:v>
                </c:pt>
                <c:pt idx="116">
                  <c:v>5.0999999999999996</c:v>
                </c:pt>
                <c:pt idx="117">
                  <c:v>5.2</c:v>
                </c:pt>
                <c:pt idx="118">
                  <c:v>5.3</c:v>
                </c:pt>
                <c:pt idx="119">
                  <c:v>5.6</c:v>
                </c:pt>
                <c:pt idx="120">
                  <c:v>5.4</c:v>
                </c:pt>
                <c:pt idx="121">
                  <c:v>5.4</c:v>
                </c:pt>
                <c:pt idx="122">
                  <c:v>5.5</c:v>
                </c:pt>
                <c:pt idx="123">
                  <c:v>5.7</c:v>
                </c:pt>
                <c:pt idx="124">
                  <c:v>5.6</c:v>
                </c:pt>
                <c:pt idx="125">
                  <c:v>5.8</c:v>
                </c:pt>
                <c:pt idx="126">
                  <c:v>5.7</c:v>
                </c:pt>
                <c:pt idx="127">
                  <c:v>5.9</c:v>
                </c:pt>
                <c:pt idx="128">
                  <c:v>6.1</c:v>
                </c:pt>
                <c:pt idx="129">
                  <c:v>6.2</c:v>
                </c:pt>
                <c:pt idx="130">
                  <c:v>6.1</c:v>
                </c:pt>
                <c:pt idx="131">
                  <c:v>6.3</c:v>
                </c:pt>
                <c:pt idx="132">
                  <c:v>6.2</c:v>
                </c:pt>
                <c:pt idx="133">
                  <c:v>6.7</c:v>
                </c:pt>
                <c:pt idx="134">
                  <c:v>6.7</c:v>
                </c:pt>
                <c:pt idx="135">
                  <c:v>6.6</c:v>
                </c:pt>
                <c:pt idx="136">
                  <c:v>6.7</c:v>
                </c:pt>
                <c:pt idx="137">
                  <c:v>6.9</c:v>
                </c:pt>
                <c:pt idx="138">
                  <c:v>7.2</c:v>
                </c:pt>
                <c:pt idx="139">
                  <c:v>7.2</c:v>
                </c:pt>
                <c:pt idx="140">
                  <c:v>7.2</c:v>
                </c:pt>
                <c:pt idx="141">
                  <c:v>7.3</c:v>
                </c:pt>
                <c:pt idx="142">
                  <c:v>7.5</c:v>
                </c:pt>
                <c:pt idx="143">
                  <c:v>7.5</c:v>
                </c:pt>
                <c:pt idx="144">
                  <c:v>7.6</c:v>
                </c:pt>
                <c:pt idx="145">
                  <c:v>7.5</c:v>
                </c:pt>
                <c:pt idx="146">
                  <c:v>7.7</c:v>
                </c:pt>
                <c:pt idx="147">
                  <c:v>8</c:v>
                </c:pt>
                <c:pt idx="148">
                  <c:v>7.9</c:v>
                </c:pt>
                <c:pt idx="149">
                  <c:v>7.7</c:v>
                </c:pt>
                <c:pt idx="150">
                  <c:v>7.8</c:v>
                </c:pt>
                <c:pt idx="151">
                  <c:v>7.8</c:v>
                </c:pt>
                <c:pt idx="152">
                  <c:v>8.1</c:v>
                </c:pt>
                <c:pt idx="153">
                  <c:v>8.1999999999999993</c:v>
                </c:pt>
                <c:pt idx="154">
                  <c:v>8.1999999999999993</c:v>
                </c:pt>
                <c:pt idx="155">
                  <c:v>8.1999999999999993</c:v>
                </c:pt>
                <c:pt idx="156">
                  <c:v>8.1999999999999993</c:v>
                </c:pt>
                <c:pt idx="157">
                  <c:v>8.1999999999999993</c:v>
                </c:pt>
                <c:pt idx="158">
                  <c:v>8.3000000000000007</c:v>
                </c:pt>
                <c:pt idx="159">
                  <c:v>8.3000000000000007</c:v>
                </c:pt>
                <c:pt idx="160">
                  <c:v>8.5</c:v>
                </c:pt>
                <c:pt idx="161">
                  <c:v>8.6</c:v>
                </c:pt>
                <c:pt idx="162">
                  <c:v>8.8000000000000007</c:v>
                </c:pt>
                <c:pt idx="163">
                  <c:v>9</c:v>
                </c:pt>
                <c:pt idx="164">
                  <c:v>9</c:v>
                </c:pt>
                <c:pt idx="165">
                  <c:v>9</c:v>
                </c:pt>
                <c:pt idx="166">
                  <c:v>9.1</c:v>
                </c:pt>
                <c:pt idx="167">
                  <c:v>9</c:v>
                </c:pt>
                <c:pt idx="168">
                  <c:v>9.1</c:v>
                </c:pt>
                <c:pt idx="169">
                  <c:v>9</c:v>
                </c:pt>
                <c:pt idx="170">
                  <c:v>9</c:v>
                </c:pt>
                <c:pt idx="171">
                  <c:v>9.1</c:v>
                </c:pt>
                <c:pt idx="172">
                  <c:v>9.3000000000000007</c:v>
                </c:pt>
                <c:pt idx="173">
                  <c:v>9.8000000000000007</c:v>
                </c:pt>
                <c:pt idx="174">
                  <c:v>9.4</c:v>
                </c:pt>
                <c:pt idx="175">
                  <c:v>9.5</c:v>
                </c:pt>
                <c:pt idx="176">
                  <c:v>9.5</c:v>
                </c:pt>
                <c:pt idx="177">
                  <c:v>9.4</c:v>
                </c:pt>
                <c:pt idx="178">
                  <c:v>9.4</c:v>
                </c:pt>
                <c:pt idx="179">
                  <c:v>9.6</c:v>
                </c:pt>
                <c:pt idx="180">
                  <c:v>9.9</c:v>
                </c:pt>
                <c:pt idx="181">
                  <c:v>9.9</c:v>
                </c:pt>
                <c:pt idx="182">
                  <c:v>9.8000000000000007</c:v>
                </c:pt>
                <c:pt idx="183">
                  <c:v>9.8000000000000007</c:v>
                </c:pt>
                <c:pt idx="184">
                  <c:v>9.9</c:v>
                </c:pt>
                <c:pt idx="185">
                  <c:v>9.9</c:v>
                </c:pt>
                <c:pt idx="186">
                  <c:v>10</c:v>
                </c:pt>
                <c:pt idx="187">
                  <c:v>9.8000000000000007</c:v>
                </c:pt>
                <c:pt idx="188">
                  <c:v>9.6</c:v>
                </c:pt>
                <c:pt idx="189">
                  <c:v>9.5</c:v>
                </c:pt>
                <c:pt idx="190">
                  <c:v>9.5</c:v>
                </c:pt>
                <c:pt idx="191">
                  <c:v>9.4</c:v>
                </c:pt>
                <c:pt idx="192">
                  <c:v>9</c:v>
                </c:pt>
                <c:pt idx="193">
                  <c:v>8.6999999999999993</c:v>
                </c:pt>
                <c:pt idx="194">
                  <c:v>8.3000000000000007</c:v>
                </c:pt>
                <c:pt idx="195">
                  <c:v>7.8</c:v>
                </c:pt>
                <c:pt idx="196">
                  <c:v>7.3</c:v>
                </c:pt>
                <c:pt idx="197">
                  <c:v>6.8</c:v>
                </c:pt>
                <c:pt idx="198">
                  <c:v>6.5</c:v>
                </c:pt>
                <c:pt idx="199">
                  <c:v>6.1</c:v>
                </c:pt>
                <c:pt idx="200">
                  <c:v>6.1</c:v>
                </c:pt>
                <c:pt idx="201">
                  <c:v>5.8</c:v>
                </c:pt>
                <c:pt idx="202">
                  <c:v>5.6</c:v>
                </c:pt>
                <c:pt idx="203">
                  <c:v>5.4</c:v>
                </c:pt>
                <c:pt idx="204">
                  <c:v>5</c:v>
                </c:pt>
                <c:pt idx="205">
                  <c:v>5.0999999999999996</c:v>
                </c:pt>
                <c:pt idx="206">
                  <c:v>4.9000000000000004</c:v>
                </c:pt>
                <c:pt idx="207">
                  <c:v>5</c:v>
                </c:pt>
                <c:pt idx="208">
                  <c:v>5</c:v>
                </c:pt>
                <c:pt idx="209">
                  <c:v>4.7</c:v>
                </c:pt>
                <c:pt idx="210">
                  <c:v>4.7</c:v>
                </c:pt>
                <c:pt idx="211">
                  <c:v>4.7</c:v>
                </c:pt>
                <c:pt idx="212">
                  <c:v>4.5999999999999996</c:v>
                </c:pt>
                <c:pt idx="213">
                  <c:v>4.7</c:v>
                </c:pt>
                <c:pt idx="214">
                  <c:v>4.5999999999999996</c:v>
                </c:pt>
                <c:pt idx="215">
                  <c:v>4.4000000000000004</c:v>
                </c:pt>
                <c:pt idx="216">
                  <c:v>4.5</c:v>
                </c:pt>
                <c:pt idx="217">
                  <c:v>4.4000000000000004</c:v>
                </c:pt>
                <c:pt idx="218">
                  <c:v>4.5</c:v>
                </c:pt>
                <c:pt idx="219">
                  <c:v>4.5999999999999996</c:v>
                </c:pt>
                <c:pt idx="220">
                  <c:v>4.4000000000000004</c:v>
                </c:pt>
                <c:pt idx="221">
                  <c:v>4.5</c:v>
                </c:pt>
                <c:pt idx="222">
                  <c:v>4.4000000000000004</c:v>
                </c:pt>
                <c:pt idx="223">
                  <c:v>4.5</c:v>
                </c:pt>
                <c:pt idx="224">
                  <c:v>4.7</c:v>
                </c:pt>
                <c:pt idx="225">
                  <c:v>4.7</c:v>
                </c:pt>
                <c:pt idx="226">
                  <c:v>4.5999999999999996</c:v>
                </c:pt>
                <c:pt idx="227">
                  <c:v>4.5999999999999996</c:v>
                </c:pt>
                <c:pt idx="228">
                  <c:v>4.7</c:v>
                </c:pt>
                <c:pt idx="229">
                  <c:v>4.7</c:v>
                </c:pt>
                <c:pt idx="230">
                  <c:v>4.8</c:v>
                </c:pt>
                <c:pt idx="231">
                  <c:v>4.7</c:v>
                </c:pt>
                <c:pt idx="232">
                  <c:v>4.9000000000000004</c:v>
                </c:pt>
                <c:pt idx="233">
                  <c:v>5</c:v>
                </c:pt>
                <c:pt idx="234">
                  <c:v>5</c:v>
                </c:pt>
                <c:pt idx="235">
                  <c:v>5</c:v>
                </c:pt>
                <c:pt idx="236">
                  <c:v>4.9000000000000004</c:v>
                </c:pt>
                <c:pt idx="237">
                  <c:v>5</c:v>
                </c:pt>
                <c:pt idx="238">
                  <c:v>5</c:v>
                </c:pt>
                <c:pt idx="239">
                  <c:v>5.0999999999999996</c:v>
                </c:pt>
                <c:pt idx="240">
                  <c:v>5.2</c:v>
                </c:pt>
                <c:pt idx="241">
                  <c:v>5.2</c:v>
                </c:pt>
                <c:pt idx="242">
                  <c:v>5.4</c:v>
                </c:pt>
                <c:pt idx="243">
                  <c:v>5.3</c:v>
                </c:pt>
                <c:pt idx="244">
                  <c:v>5.4</c:v>
                </c:pt>
                <c:pt idx="245">
                  <c:v>5.4</c:v>
                </c:pt>
                <c:pt idx="246">
                  <c:v>5.5</c:v>
                </c:pt>
                <c:pt idx="247">
                  <c:v>5.4</c:v>
                </c:pt>
                <c:pt idx="248">
                  <c:v>5.4</c:v>
                </c:pt>
                <c:pt idx="249">
                  <c:v>5.5</c:v>
                </c:pt>
                <c:pt idx="250">
                  <c:v>5.6</c:v>
                </c:pt>
                <c:pt idx="251">
                  <c:v>5.6</c:v>
                </c:pt>
                <c:pt idx="252">
                  <c:v>5.6</c:v>
                </c:pt>
                <c:pt idx="253">
                  <c:v>5.8</c:v>
                </c:pt>
                <c:pt idx="254">
                  <c:v>5.6</c:v>
                </c:pt>
                <c:pt idx="255">
                  <c:v>5.7</c:v>
                </c:pt>
                <c:pt idx="256">
                  <c:v>5.7</c:v>
                </c:pt>
                <c:pt idx="257">
                  <c:v>5.8</c:v>
                </c:pt>
                <c:pt idx="258">
                  <c:v>6</c:v>
                </c:pt>
                <c:pt idx="259">
                  <c:v>6.1</c:v>
                </c:pt>
                <c:pt idx="260">
                  <c:v>6.1</c:v>
                </c:pt>
                <c:pt idx="261">
                  <c:v>6.2</c:v>
                </c:pt>
                <c:pt idx="262">
                  <c:v>6.3</c:v>
                </c:pt>
                <c:pt idx="263">
                  <c:v>6.1</c:v>
                </c:pt>
                <c:pt idx="264">
                  <c:v>6</c:v>
                </c:pt>
                <c:pt idx="265">
                  <c:v>5.9</c:v>
                </c:pt>
                <c:pt idx="266">
                  <c:v>5.9</c:v>
                </c:pt>
                <c:pt idx="267">
                  <c:v>5.8</c:v>
                </c:pt>
                <c:pt idx="268">
                  <c:v>6</c:v>
                </c:pt>
                <c:pt idx="269">
                  <c:v>5.9</c:v>
                </c:pt>
                <c:pt idx="270">
                  <c:v>5.7</c:v>
                </c:pt>
                <c:pt idx="271">
                  <c:v>5.7</c:v>
                </c:pt>
                <c:pt idx="272">
                  <c:v>5.7</c:v>
                </c:pt>
                <c:pt idx="273">
                  <c:v>5.8</c:v>
                </c:pt>
                <c:pt idx="274">
                  <c:v>5.8</c:v>
                </c:pt>
                <c:pt idx="275">
                  <c:v>5.8</c:v>
                </c:pt>
                <c:pt idx="276">
                  <c:v>5.9</c:v>
                </c:pt>
                <c:pt idx="277">
                  <c:v>5.7</c:v>
                </c:pt>
                <c:pt idx="278">
                  <c:v>5.7</c:v>
                </c:pt>
                <c:pt idx="279">
                  <c:v>5.7</c:v>
                </c:pt>
                <c:pt idx="280">
                  <c:v>5.7</c:v>
                </c:pt>
                <c:pt idx="281">
                  <c:v>5.5</c:v>
                </c:pt>
                <c:pt idx="282">
                  <c:v>5.3</c:v>
                </c:pt>
                <c:pt idx="283">
                  <c:v>5</c:v>
                </c:pt>
                <c:pt idx="284">
                  <c:v>4.9000000000000004</c:v>
                </c:pt>
                <c:pt idx="285">
                  <c:v>4.5999999999999996</c:v>
                </c:pt>
                <c:pt idx="286">
                  <c:v>4.5</c:v>
                </c:pt>
                <c:pt idx="287">
                  <c:v>4.3</c:v>
                </c:pt>
                <c:pt idx="288">
                  <c:v>4.4000000000000004</c:v>
                </c:pt>
                <c:pt idx="289">
                  <c:v>3.9</c:v>
                </c:pt>
                <c:pt idx="290">
                  <c:v>3.9</c:v>
                </c:pt>
                <c:pt idx="291">
                  <c:v>3.9</c:v>
                </c:pt>
                <c:pt idx="292">
                  <c:v>4.0999999999999996</c:v>
                </c:pt>
                <c:pt idx="293">
                  <c:v>4</c:v>
                </c:pt>
                <c:pt idx="294">
                  <c:v>4</c:v>
                </c:pt>
                <c:pt idx="295">
                  <c:v>4</c:v>
                </c:pt>
                <c:pt idx="296">
                  <c:v>3.8</c:v>
                </c:pt>
                <c:pt idx="297">
                  <c:v>4</c:v>
                </c:pt>
                <c:pt idx="298">
                  <c:v>4.0999999999999996</c:v>
                </c:pt>
                <c:pt idx="299">
                  <c:v>4</c:v>
                </c:pt>
                <c:pt idx="300">
                  <c:v>4</c:v>
                </c:pt>
                <c:pt idx="301">
                  <c:v>4.0999999999999996</c:v>
                </c:pt>
                <c:pt idx="302">
                  <c:v>4.0999999999999996</c:v>
                </c:pt>
                <c:pt idx="303">
                  <c:v>4.2</c:v>
                </c:pt>
                <c:pt idx="304">
                  <c:v>4.2</c:v>
                </c:pt>
                <c:pt idx="305">
                  <c:v>4.3</c:v>
                </c:pt>
                <c:pt idx="306">
                  <c:v>4.3</c:v>
                </c:pt>
                <c:pt idx="307">
                  <c:v>4.2</c:v>
                </c:pt>
                <c:pt idx="308">
                  <c:v>4.3</c:v>
                </c:pt>
                <c:pt idx="309">
                  <c:v>4.2</c:v>
                </c:pt>
                <c:pt idx="310">
                  <c:v>4.4000000000000004</c:v>
                </c:pt>
                <c:pt idx="311">
                  <c:v>4.3</c:v>
                </c:pt>
                <c:pt idx="312">
                  <c:v>4.4000000000000004</c:v>
                </c:pt>
                <c:pt idx="313">
                  <c:v>4.4000000000000004</c:v>
                </c:pt>
                <c:pt idx="314">
                  <c:v>4.5</c:v>
                </c:pt>
                <c:pt idx="315">
                  <c:v>4.5999999999999996</c:v>
                </c:pt>
                <c:pt idx="316">
                  <c:v>4.5</c:v>
                </c:pt>
                <c:pt idx="317">
                  <c:v>4.5</c:v>
                </c:pt>
                <c:pt idx="318">
                  <c:v>4.5</c:v>
                </c:pt>
                <c:pt idx="319">
                  <c:v>4.3</c:v>
                </c:pt>
                <c:pt idx="320">
                  <c:v>4.3</c:v>
                </c:pt>
                <c:pt idx="321">
                  <c:v>4.7</c:v>
                </c:pt>
                <c:pt idx="322">
                  <c:v>4.5999999999999996</c:v>
                </c:pt>
                <c:pt idx="323">
                  <c:v>4.5999999999999996</c:v>
                </c:pt>
                <c:pt idx="324">
                  <c:v>4.7</c:v>
                </c:pt>
                <c:pt idx="325">
                  <c:v>4.5999999999999996</c:v>
                </c:pt>
                <c:pt idx="326">
                  <c:v>4.7</c:v>
                </c:pt>
                <c:pt idx="327">
                  <c:v>4.9000000000000004</c:v>
                </c:pt>
                <c:pt idx="328">
                  <c:v>4.9000000000000004</c:v>
                </c:pt>
                <c:pt idx="329">
                  <c:v>4.9000000000000004</c:v>
                </c:pt>
                <c:pt idx="330">
                  <c:v>5</c:v>
                </c:pt>
                <c:pt idx="331">
                  <c:v>4.9000000000000004</c:v>
                </c:pt>
                <c:pt idx="332">
                  <c:v>5.0999999999999996</c:v>
                </c:pt>
                <c:pt idx="333">
                  <c:v>5.2</c:v>
                </c:pt>
                <c:pt idx="334">
                  <c:v>5.2</c:v>
                </c:pt>
                <c:pt idx="335">
                  <c:v>5.3</c:v>
                </c:pt>
                <c:pt idx="336">
                  <c:v>5.4</c:v>
                </c:pt>
                <c:pt idx="337">
                  <c:v>5.4</c:v>
                </c:pt>
                <c:pt idx="338">
                  <c:v>5.2</c:v>
                </c:pt>
                <c:pt idx="339">
                  <c:v>5.2</c:v>
                </c:pt>
                <c:pt idx="340">
                  <c:v>5.0999999999999996</c:v>
                </c:pt>
                <c:pt idx="341">
                  <c:v>5.5</c:v>
                </c:pt>
                <c:pt idx="342">
                  <c:v>5.3</c:v>
                </c:pt>
                <c:pt idx="343">
                  <c:v>5.6</c:v>
                </c:pt>
                <c:pt idx="344">
                  <c:v>5.6</c:v>
                </c:pt>
                <c:pt idx="345">
                  <c:v>5.5</c:v>
                </c:pt>
                <c:pt idx="346">
                  <c:v>5.5</c:v>
                </c:pt>
                <c:pt idx="347">
                  <c:v>5.6</c:v>
                </c:pt>
                <c:pt idx="348">
                  <c:v>5.6</c:v>
                </c:pt>
                <c:pt idx="349">
                  <c:v>5.6</c:v>
                </c:pt>
                <c:pt idx="350">
                  <c:v>5.5</c:v>
                </c:pt>
                <c:pt idx="351">
                  <c:v>5.6</c:v>
                </c:pt>
                <c:pt idx="352">
                  <c:v>5.7</c:v>
                </c:pt>
                <c:pt idx="353">
                  <c:v>5.7</c:v>
                </c:pt>
                <c:pt idx="354">
                  <c:v>5.6</c:v>
                </c:pt>
                <c:pt idx="355">
                  <c:v>5.6</c:v>
                </c:pt>
                <c:pt idx="356">
                  <c:v>5.8</c:v>
                </c:pt>
                <c:pt idx="357">
                  <c:v>5.4</c:v>
                </c:pt>
                <c:pt idx="358">
                  <c:v>5.4</c:v>
                </c:pt>
                <c:pt idx="359">
                  <c:v>5.6</c:v>
                </c:pt>
                <c:pt idx="360">
                  <c:v>5.5</c:v>
                </c:pt>
                <c:pt idx="361">
                  <c:v>5.6</c:v>
                </c:pt>
                <c:pt idx="362">
                  <c:v>5.8</c:v>
                </c:pt>
                <c:pt idx="363">
                  <c:v>5.9</c:v>
                </c:pt>
                <c:pt idx="364">
                  <c:v>6</c:v>
                </c:pt>
                <c:pt idx="365">
                  <c:v>6.1</c:v>
                </c:pt>
                <c:pt idx="366">
                  <c:v>6.1</c:v>
                </c:pt>
                <c:pt idx="367">
                  <c:v>6.1</c:v>
                </c:pt>
                <c:pt idx="368">
                  <c:v>6.4</c:v>
                </c:pt>
                <c:pt idx="369">
                  <c:v>6.5</c:v>
                </c:pt>
                <c:pt idx="370">
                  <c:v>6.6</c:v>
                </c:pt>
              </c:numCache>
            </c:numRef>
          </c:xVal>
          <c:yVal>
            <c:numRef>
              <c:f>SLIDE_6!$C$2:$C$891</c:f>
              <c:numCache>
                <c:formatCode>General</c:formatCode>
                <c:ptCount val="890"/>
                <c:pt idx="7">
                  <c:v>4.5</c:v>
                </c:pt>
                <c:pt idx="8">
                  <c:v>4.7</c:v>
                </c:pt>
                <c:pt idx="9">
                  <c:v>4.5999999999999996</c:v>
                </c:pt>
                <c:pt idx="10">
                  <c:v>4.8</c:v>
                </c:pt>
                <c:pt idx="11">
                  <c:v>4.9000000000000004</c:v>
                </c:pt>
                <c:pt idx="12">
                  <c:v>4.8</c:v>
                </c:pt>
                <c:pt idx="13">
                  <c:v>5</c:v>
                </c:pt>
                <c:pt idx="14">
                  <c:v>5.3</c:v>
                </c:pt>
                <c:pt idx="15">
                  <c:v>5.3</c:v>
                </c:pt>
                <c:pt idx="16">
                  <c:v>5.3</c:v>
                </c:pt>
                <c:pt idx="17">
                  <c:v>5.4</c:v>
                </c:pt>
                <c:pt idx="18">
                  <c:v>5.2</c:v>
                </c:pt>
                <c:pt idx="19">
                  <c:v>5.6</c:v>
                </c:pt>
                <c:pt idx="20">
                  <c:v>5.6</c:v>
                </c:pt>
                <c:pt idx="21">
                  <c:v>5.3</c:v>
                </c:pt>
                <c:pt idx="22">
                  <c:v>5.5</c:v>
                </c:pt>
                <c:pt idx="23">
                  <c:v>5.6</c:v>
                </c:pt>
                <c:pt idx="24">
                  <c:v>6</c:v>
                </c:pt>
                <c:pt idx="25">
                  <c:v>5.8</c:v>
                </c:pt>
                <c:pt idx="26">
                  <c:v>6</c:v>
                </c:pt>
                <c:pt idx="27">
                  <c:v>6.3</c:v>
                </c:pt>
                <c:pt idx="28">
                  <c:v>6.7</c:v>
                </c:pt>
                <c:pt idx="29">
                  <c:v>6.5</c:v>
                </c:pt>
                <c:pt idx="30">
                  <c:v>6.4</c:v>
                </c:pt>
                <c:pt idx="31">
                  <c:v>6.6</c:v>
                </c:pt>
                <c:pt idx="32">
                  <c:v>6.2</c:v>
                </c:pt>
                <c:pt idx="33">
                  <c:v>7</c:v>
                </c:pt>
                <c:pt idx="34">
                  <c:v>6.9</c:v>
                </c:pt>
                <c:pt idx="35">
                  <c:v>7</c:v>
                </c:pt>
                <c:pt idx="36">
                  <c:v>7.2</c:v>
                </c:pt>
                <c:pt idx="37">
                  <c:v>7.4</c:v>
                </c:pt>
                <c:pt idx="38">
                  <c:v>7.2</c:v>
                </c:pt>
                <c:pt idx="39">
                  <c:v>7</c:v>
                </c:pt>
                <c:pt idx="40">
                  <c:v>7.1</c:v>
                </c:pt>
                <c:pt idx="41">
                  <c:v>7</c:v>
                </c:pt>
                <c:pt idx="42">
                  <c:v>7.1</c:v>
                </c:pt>
                <c:pt idx="43">
                  <c:v>6.9</c:v>
                </c:pt>
                <c:pt idx="44">
                  <c:v>6.9</c:v>
                </c:pt>
                <c:pt idx="45">
                  <c:v>7</c:v>
                </c:pt>
                <c:pt idx="46">
                  <c:v>6.6</c:v>
                </c:pt>
                <c:pt idx="47">
                  <c:v>6.4</c:v>
                </c:pt>
                <c:pt idx="48">
                  <c:v>6</c:v>
                </c:pt>
                <c:pt idx="49">
                  <c:v>5.6</c:v>
                </c:pt>
                <c:pt idx="50">
                  <c:v>5.2</c:v>
                </c:pt>
                <c:pt idx="51">
                  <c:v>4.8</c:v>
                </c:pt>
                <c:pt idx="52">
                  <c:v>4.5</c:v>
                </c:pt>
                <c:pt idx="53">
                  <c:v>4.5999999999999996</c:v>
                </c:pt>
                <c:pt idx="54">
                  <c:v>4.5999999999999996</c:v>
                </c:pt>
                <c:pt idx="55">
                  <c:v>4.4000000000000004</c:v>
                </c:pt>
                <c:pt idx="56">
                  <c:v>4.3</c:v>
                </c:pt>
                <c:pt idx="57">
                  <c:v>4.5</c:v>
                </c:pt>
                <c:pt idx="58">
                  <c:v>4.3</c:v>
                </c:pt>
                <c:pt idx="59">
                  <c:v>4</c:v>
                </c:pt>
                <c:pt idx="60">
                  <c:v>3.4</c:v>
                </c:pt>
                <c:pt idx="61">
                  <c:v>3.8</c:v>
                </c:pt>
                <c:pt idx="62">
                  <c:v>4.4000000000000004</c:v>
                </c:pt>
                <c:pt idx="63">
                  <c:v>4.5</c:v>
                </c:pt>
                <c:pt idx="64">
                  <c:v>4.2</c:v>
                </c:pt>
                <c:pt idx="65">
                  <c:v>4.3</c:v>
                </c:pt>
                <c:pt idx="66">
                  <c:v>4.5999999999999996</c:v>
                </c:pt>
                <c:pt idx="67">
                  <c:v>4.5</c:v>
                </c:pt>
                <c:pt idx="68">
                  <c:v>4.5</c:v>
                </c:pt>
                <c:pt idx="69">
                  <c:v>4.5</c:v>
                </c:pt>
                <c:pt idx="70">
                  <c:v>4.5999999999999996</c:v>
                </c:pt>
                <c:pt idx="71">
                  <c:v>4.5999999999999996</c:v>
                </c:pt>
                <c:pt idx="72">
                  <c:v>4.5999999999999996</c:v>
                </c:pt>
                <c:pt idx="73">
                  <c:v>4.5999999999999996</c:v>
                </c:pt>
                <c:pt idx="74">
                  <c:v>4.5</c:v>
                </c:pt>
                <c:pt idx="75">
                  <c:v>4.8</c:v>
                </c:pt>
                <c:pt idx="76">
                  <c:v>4.8</c:v>
                </c:pt>
                <c:pt idx="77">
                  <c:v>4.8</c:v>
                </c:pt>
                <c:pt idx="78">
                  <c:v>4.7</c:v>
                </c:pt>
                <c:pt idx="79">
                  <c:v>4.7</c:v>
                </c:pt>
                <c:pt idx="80">
                  <c:v>4.5999999999999996</c:v>
                </c:pt>
                <c:pt idx="81">
                  <c:v>4.5999999999999996</c:v>
                </c:pt>
                <c:pt idx="82">
                  <c:v>4.5999999999999996</c:v>
                </c:pt>
                <c:pt idx="83">
                  <c:v>4.5</c:v>
                </c:pt>
                <c:pt idx="84">
                  <c:v>4.4000000000000004</c:v>
                </c:pt>
                <c:pt idx="85">
                  <c:v>4.4000000000000004</c:v>
                </c:pt>
                <c:pt idx="86">
                  <c:v>4.2</c:v>
                </c:pt>
                <c:pt idx="87">
                  <c:v>4.3</c:v>
                </c:pt>
                <c:pt idx="88">
                  <c:v>4.0999999999999996</c:v>
                </c:pt>
                <c:pt idx="89">
                  <c:v>4.0999999999999996</c:v>
                </c:pt>
                <c:pt idx="90">
                  <c:v>4.2</c:v>
                </c:pt>
                <c:pt idx="91">
                  <c:v>4.0999999999999996</c:v>
                </c:pt>
                <c:pt idx="92">
                  <c:v>4.0999999999999996</c:v>
                </c:pt>
                <c:pt idx="93">
                  <c:v>4.0999999999999996</c:v>
                </c:pt>
                <c:pt idx="94">
                  <c:v>4.0999999999999996</c:v>
                </c:pt>
                <c:pt idx="95">
                  <c:v>3.8</c:v>
                </c:pt>
                <c:pt idx="96">
                  <c:v>4</c:v>
                </c:pt>
                <c:pt idx="97">
                  <c:v>3.8</c:v>
                </c:pt>
                <c:pt idx="98">
                  <c:v>3.9</c:v>
                </c:pt>
                <c:pt idx="99">
                  <c:v>3.7</c:v>
                </c:pt>
                <c:pt idx="100">
                  <c:v>3.9</c:v>
                </c:pt>
                <c:pt idx="101">
                  <c:v>4</c:v>
                </c:pt>
                <c:pt idx="102">
                  <c:v>3.7</c:v>
                </c:pt>
                <c:pt idx="103">
                  <c:v>3.9</c:v>
                </c:pt>
                <c:pt idx="104">
                  <c:v>3.8</c:v>
                </c:pt>
                <c:pt idx="105">
                  <c:v>4</c:v>
                </c:pt>
                <c:pt idx="106">
                  <c:v>3.8</c:v>
                </c:pt>
                <c:pt idx="107">
                  <c:v>3.9</c:v>
                </c:pt>
                <c:pt idx="108">
                  <c:v>3.9</c:v>
                </c:pt>
                <c:pt idx="109">
                  <c:v>4.0999999999999996</c:v>
                </c:pt>
                <c:pt idx="110">
                  <c:v>3.9</c:v>
                </c:pt>
                <c:pt idx="111">
                  <c:v>4</c:v>
                </c:pt>
                <c:pt idx="112">
                  <c:v>3.9</c:v>
                </c:pt>
                <c:pt idx="113">
                  <c:v>3.8</c:v>
                </c:pt>
                <c:pt idx="114">
                  <c:v>3.9</c:v>
                </c:pt>
                <c:pt idx="115">
                  <c:v>3.7</c:v>
                </c:pt>
                <c:pt idx="116">
                  <c:v>3.7</c:v>
                </c:pt>
                <c:pt idx="117">
                  <c:v>4.0999999999999996</c:v>
                </c:pt>
                <c:pt idx="118">
                  <c:v>3.6</c:v>
                </c:pt>
                <c:pt idx="119">
                  <c:v>3.8</c:v>
                </c:pt>
                <c:pt idx="120">
                  <c:v>3.8</c:v>
                </c:pt>
                <c:pt idx="121">
                  <c:v>3.6</c:v>
                </c:pt>
                <c:pt idx="122">
                  <c:v>3.7</c:v>
                </c:pt>
                <c:pt idx="123">
                  <c:v>3.7</c:v>
                </c:pt>
                <c:pt idx="124">
                  <c:v>3.5</c:v>
                </c:pt>
                <c:pt idx="125">
                  <c:v>3.3</c:v>
                </c:pt>
                <c:pt idx="126">
                  <c:v>3.5</c:v>
                </c:pt>
                <c:pt idx="127">
                  <c:v>3.4</c:v>
                </c:pt>
                <c:pt idx="128">
                  <c:v>3.7</c:v>
                </c:pt>
                <c:pt idx="129">
                  <c:v>3.4</c:v>
                </c:pt>
                <c:pt idx="130">
                  <c:v>3.5</c:v>
                </c:pt>
                <c:pt idx="131">
                  <c:v>3.3</c:v>
                </c:pt>
                <c:pt idx="132">
                  <c:v>3.2</c:v>
                </c:pt>
                <c:pt idx="133">
                  <c:v>3.1</c:v>
                </c:pt>
                <c:pt idx="134">
                  <c:v>3.1</c:v>
                </c:pt>
                <c:pt idx="135">
                  <c:v>2.9</c:v>
                </c:pt>
                <c:pt idx="136">
                  <c:v>2.9</c:v>
                </c:pt>
                <c:pt idx="137">
                  <c:v>2.9</c:v>
                </c:pt>
                <c:pt idx="138">
                  <c:v>3</c:v>
                </c:pt>
                <c:pt idx="139">
                  <c:v>2.9</c:v>
                </c:pt>
                <c:pt idx="140">
                  <c:v>2.9</c:v>
                </c:pt>
                <c:pt idx="141">
                  <c:v>2.8</c:v>
                </c:pt>
                <c:pt idx="142">
                  <c:v>3</c:v>
                </c:pt>
                <c:pt idx="143">
                  <c:v>3</c:v>
                </c:pt>
                <c:pt idx="144">
                  <c:v>2.9</c:v>
                </c:pt>
                <c:pt idx="145">
                  <c:v>2.9</c:v>
                </c:pt>
                <c:pt idx="146">
                  <c:v>2.9</c:v>
                </c:pt>
                <c:pt idx="147">
                  <c:v>2.8</c:v>
                </c:pt>
                <c:pt idx="148">
                  <c:v>2.9</c:v>
                </c:pt>
                <c:pt idx="149">
                  <c:v>2.8</c:v>
                </c:pt>
                <c:pt idx="150">
                  <c:v>2.7</c:v>
                </c:pt>
                <c:pt idx="151">
                  <c:v>2.8</c:v>
                </c:pt>
                <c:pt idx="152">
                  <c:v>2.8</c:v>
                </c:pt>
                <c:pt idx="153">
                  <c:v>2.7</c:v>
                </c:pt>
                <c:pt idx="154">
                  <c:v>2.8</c:v>
                </c:pt>
                <c:pt idx="155">
                  <c:v>2.8</c:v>
                </c:pt>
                <c:pt idx="156">
                  <c:v>2.8</c:v>
                </c:pt>
                <c:pt idx="157">
                  <c:v>2.9</c:v>
                </c:pt>
                <c:pt idx="158">
                  <c:v>2.6</c:v>
                </c:pt>
                <c:pt idx="159">
                  <c:v>2.8</c:v>
                </c:pt>
                <c:pt idx="160">
                  <c:v>2.8</c:v>
                </c:pt>
                <c:pt idx="161">
                  <c:v>2.6</c:v>
                </c:pt>
                <c:pt idx="162">
                  <c:v>2.7</c:v>
                </c:pt>
                <c:pt idx="163">
                  <c:v>2.8</c:v>
                </c:pt>
                <c:pt idx="164">
                  <c:v>2.5</c:v>
                </c:pt>
                <c:pt idx="165">
                  <c:v>2.7</c:v>
                </c:pt>
                <c:pt idx="166">
                  <c:v>2.6</c:v>
                </c:pt>
                <c:pt idx="167">
                  <c:v>2.4</c:v>
                </c:pt>
                <c:pt idx="168">
                  <c:v>2.4</c:v>
                </c:pt>
                <c:pt idx="169">
                  <c:v>2.4</c:v>
                </c:pt>
                <c:pt idx="170">
                  <c:v>2.4</c:v>
                </c:pt>
                <c:pt idx="171">
                  <c:v>2.2999999999999998</c:v>
                </c:pt>
                <c:pt idx="172">
                  <c:v>2.2999999999999998</c:v>
                </c:pt>
                <c:pt idx="173">
                  <c:v>2.4</c:v>
                </c:pt>
                <c:pt idx="174">
                  <c:v>2.4</c:v>
                </c:pt>
                <c:pt idx="175">
                  <c:v>2.2000000000000002</c:v>
                </c:pt>
                <c:pt idx="176">
                  <c:v>2.2000000000000002</c:v>
                </c:pt>
                <c:pt idx="177">
                  <c:v>2.2999999999999998</c:v>
                </c:pt>
                <c:pt idx="178">
                  <c:v>2.1</c:v>
                </c:pt>
                <c:pt idx="179">
                  <c:v>2.2000000000000002</c:v>
                </c:pt>
                <c:pt idx="180">
                  <c:v>2.4</c:v>
                </c:pt>
                <c:pt idx="181">
                  <c:v>2</c:v>
                </c:pt>
                <c:pt idx="182">
                  <c:v>2</c:v>
                </c:pt>
                <c:pt idx="183">
                  <c:v>2.1</c:v>
                </c:pt>
                <c:pt idx="184">
                  <c:v>1.9</c:v>
                </c:pt>
                <c:pt idx="185">
                  <c:v>1.9</c:v>
                </c:pt>
                <c:pt idx="186">
                  <c:v>1.8</c:v>
                </c:pt>
                <c:pt idx="187">
                  <c:v>1.9</c:v>
                </c:pt>
                <c:pt idx="188">
                  <c:v>1.8</c:v>
                </c:pt>
                <c:pt idx="189">
                  <c:v>1.7</c:v>
                </c:pt>
                <c:pt idx="190">
                  <c:v>1.9</c:v>
                </c:pt>
                <c:pt idx="191">
                  <c:v>1.9</c:v>
                </c:pt>
                <c:pt idx="192">
                  <c:v>1.7</c:v>
                </c:pt>
                <c:pt idx="193">
                  <c:v>1.9</c:v>
                </c:pt>
                <c:pt idx="194">
                  <c:v>2.1</c:v>
                </c:pt>
                <c:pt idx="195">
                  <c:v>2</c:v>
                </c:pt>
                <c:pt idx="196">
                  <c:v>2.2999999999999998</c:v>
                </c:pt>
                <c:pt idx="197">
                  <c:v>2.2999999999999998</c:v>
                </c:pt>
                <c:pt idx="198">
                  <c:v>2.4</c:v>
                </c:pt>
                <c:pt idx="199">
                  <c:v>2.2999999999999998</c:v>
                </c:pt>
                <c:pt idx="200">
                  <c:v>2.6</c:v>
                </c:pt>
                <c:pt idx="201">
                  <c:v>2.7</c:v>
                </c:pt>
                <c:pt idx="202">
                  <c:v>2.7</c:v>
                </c:pt>
                <c:pt idx="203">
                  <c:v>3</c:v>
                </c:pt>
                <c:pt idx="204">
                  <c:v>2.8</c:v>
                </c:pt>
                <c:pt idx="205">
                  <c:v>3</c:v>
                </c:pt>
                <c:pt idx="206">
                  <c:v>3</c:v>
                </c:pt>
                <c:pt idx="207">
                  <c:v>3.2</c:v>
                </c:pt>
                <c:pt idx="208">
                  <c:v>3.2</c:v>
                </c:pt>
                <c:pt idx="209">
                  <c:v>3.3</c:v>
                </c:pt>
                <c:pt idx="210">
                  <c:v>3.2</c:v>
                </c:pt>
                <c:pt idx="211">
                  <c:v>3.3</c:v>
                </c:pt>
                <c:pt idx="212">
                  <c:v>3.2</c:v>
                </c:pt>
                <c:pt idx="213">
                  <c:v>3.2</c:v>
                </c:pt>
                <c:pt idx="214">
                  <c:v>3.4</c:v>
                </c:pt>
                <c:pt idx="215">
                  <c:v>3.3</c:v>
                </c:pt>
                <c:pt idx="216">
                  <c:v>3.3</c:v>
                </c:pt>
                <c:pt idx="217">
                  <c:v>3.5</c:v>
                </c:pt>
                <c:pt idx="218">
                  <c:v>3.3</c:v>
                </c:pt>
                <c:pt idx="219">
                  <c:v>3.3</c:v>
                </c:pt>
                <c:pt idx="220">
                  <c:v>3.3</c:v>
                </c:pt>
                <c:pt idx="221">
                  <c:v>3.3</c:v>
                </c:pt>
                <c:pt idx="222">
                  <c:v>3.2</c:v>
                </c:pt>
                <c:pt idx="223">
                  <c:v>3.3</c:v>
                </c:pt>
                <c:pt idx="224">
                  <c:v>3.3</c:v>
                </c:pt>
                <c:pt idx="225">
                  <c:v>3.1</c:v>
                </c:pt>
                <c:pt idx="226">
                  <c:v>3.3</c:v>
                </c:pt>
                <c:pt idx="227">
                  <c:v>3.2</c:v>
                </c:pt>
                <c:pt idx="228">
                  <c:v>3.4</c:v>
                </c:pt>
                <c:pt idx="229">
                  <c:v>3.4</c:v>
                </c:pt>
                <c:pt idx="230">
                  <c:v>3.1</c:v>
                </c:pt>
                <c:pt idx="231">
                  <c:v>3.1</c:v>
                </c:pt>
                <c:pt idx="232">
                  <c:v>3.1</c:v>
                </c:pt>
                <c:pt idx="233">
                  <c:v>3.1</c:v>
                </c:pt>
                <c:pt idx="234">
                  <c:v>3</c:v>
                </c:pt>
                <c:pt idx="235">
                  <c:v>3.1</c:v>
                </c:pt>
                <c:pt idx="236">
                  <c:v>3</c:v>
                </c:pt>
                <c:pt idx="237">
                  <c:v>3.1</c:v>
                </c:pt>
                <c:pt idx="238">
                  <c:v>2.9</c:v>
                </c:pt>
                <c:pt idx="239">
                  <c:v>2.8</c:v>
                </c:pt>
                <c:pt idx="240">
                  <c:v>3</c:v>
                </c:pt>
                <c:pt idx="241">
                  <c:v>2.9</c:v>
                </c:pt>
                <c:pt idx="242">
                  <c:v>2.9</c:v>
                </c:pt>
                <c:pt idx="243">
                  <c:v>2.8</c:v>
                </c:pt>
                <c:pt idx="244">
                  <c:v>3</c:v>
                </c:pt>
                <c:pt idx="245">
                  <c:v>2.6</c:v>
                </c:pt>
                <c:pt idx="246">
                  <c:v>2.9</c:v>
                </c:pt>
                <c:pt idx="247">
                  <c:v>2.8</c:v>
                </c:pt>
                <c:pt idx="248">
                  <c:v>2.6</c:v>
                </c:pt>
                <c:pt idx="249">
                  <c:v>2.8</c:v>
                </c:pt>
                <c:pt idx="250">
                  <c:v>2.5</c:v>
                </c:pt>
                <c:pt idx="251">
                  <c:v>2.7</c:v>
                </c:pt>
                <c:pt idx="252">
                  <c:v>2.6</c:v>
                </c:pt>
                <c:pt idx="253">
                  <c:v>2.6</c:v>
                </c:pt>
                <c:pt idx="254">
                  <c:v>2.6</c:v>
                </c:pt>
                <c:pt idx="255">
                  <c:v>2.6</c:v>
                </c:pt>
                <c:pt idx="256">
                  <c:v>2.5</c:v>
                </c:pt>
                <c:pt idx="257">
                  <c:v>2.5</c:v>
                </c:pt>
                <c:pt idx="258">
                  <c:v>2.5</c:v>
                </c:pt>
                <c:pt idx="259">
                  <c:v>2.2999999999999998</c:v>
                </c:pt>
                <c:pt idx="260">
                  <c:v>2.4</c:v>
                </c:pt>
                <c:pt idx="261">
                  <c:v>2.2000000000000002</c:v>
                </c:pt>
                <c:pt idx="262">
                  <c:v>2.5</c:v>
                </c:pt>
                <c:pt idx="263">
                  <c:v>2.5</c:v>
                </c:pt>
                <c:pt idx="264">
                  <c:v>2.2999999999999998</c:v>
                </c:pt>
                <c:pt idx="265">
                  <c:v>2.2999999999999998</c:v>
                </c:pt>
                <c:pt idx="266">
                  <c:v>2.4</c:v>
                </c:pt>
                <c:pt idx="267">
                  <c:v>2.6</c:v>
                </c:pt>
                <c:pt idx="268">
                  <c:v>2.4</c:v>
                </c:pt>
                <c:pt idx="269">
                  <c:v>2.6</c:v>
                </c:pt>
                <c:pt idx="270">
                  <c:v>2.6</c:v>
                </c:pt>
                <c:pt idx="271">
                  <c:v>2.5</c:v>
                </c:pt>
                <c:pt idx="272">
                  <c:v>2.6</c:v>
                </c:pt>
                <c:pt idx="273">
                  <c:v>2.5</c:v>
                </c:pt>
                <c:pt idx="274">
                  <c:v>2.5</c:v>
                </c:pt>
                <c:pt idx="275">
                  <c:v>2.6</c:v>
                </c:pt>
                <c:pt idx="276">
                  <c:v>2.6</c:v>
                </c:pt>
                <c:pt idx="277">
                  <c:v>2.7</c:v>
                </c:pt>
                <c:pt idx="278">
                  <c:v>2.6</c:v>
                </c:pt>
                <c:pt idx="279">
                  <c:v>2.7</c:v>
                </c:pt>
                <c:pt idx="280">
                  <c:v>2.7</c:v>
                </c:pt>
                <c:pt idx="281">
                  <c:v>2.8</c:v>
                </c:pt>
                <c:pt idx="282">
                  <c:v>2.7</c:v>
                </c:pt>
                <c:pt idx="283">
                  <c:v>3</c:v>
                </c:pt>
                <c:pt idx="284">
                  <c:v>3</c:v>
                </c:pt>
              </c:numCache>
            </c:numRef>
          </c:yVal>
          <c:smooth val="0"/>
          <c:extLst>
            <c:ext xmlns:c16="http://schemas.microsoft.com/office/drawing/2014/chart" uri="{C3380CC4-5D6E-409C-BE32-E72D297353CC}">
              <c16:uniqueId val="{00000001-23B0-4B5E-AF0F-0BD083994DD5}"/>
            </c:ext>
          </c:extLst>
        </c:ser>
        <c:ser>
          <c:idx val="1"/>
          <c:order val="1"/>
          <c:tx>
            <c:strRef>
              <c:f>SLIDE_6!$D$1</c:f>
              <c:strCache>
                <c:ptCount val="1"/>
                <c:pt idx="0">
                  <c:v>Últimos 24 meses</c:v>
                </c:pt>
              </c:strCache>
            </c:strRef>
          </c:tx>
          <c:spPr>
            <a:ln w="25400" cap="rnd">
              <a:noFill/>
              <a:round/>
            </a:ln>
            <a:effectLst/>
          </c:spPr>
          <c:marker>
            <c:symbol val="circle"/>
            <c:size val="4"/>
            <c:spPr>
              <a:solidFill>
                <a:srgbClr val="A5A5A5">
                  <a:alpha val="98000"/>
                </a:srgbClr>
              </a:solidFill>
              <a:ln w="9525">
                <a:noFill/>
              </a:ln>
              <a:effectLst/>
            </c:spPr>
          </c:marker>
          <c:xVal>
            <c:numRef>
              <c:f>SLIDE_6!$B$2:$B$891</c:f>
              <c:numCache>
                <c:formatCode>General</c:formatCode>
                <c:ptCount val="890"/>
                <c:pt idx="7">
                  <c:v>4.0999999999999996</c:v>
                </c:pt>
                <c:pt idx="8">
                  <c:v>4.2</c:v>
                </c:pt>
                <c:pt idx="9">
                  <c:v>4.3</c:v>
                </c:pt>
                <c:pt idx="10">
                  <c:v>4.0999999999999996</c:v>
                </c:pt>
                <c:pt idx="11">
                  <c:v>4</c:v>
                </c:pt>
                <c:pt idx="12">
                  <c:v>3.9</c:v>
                </c:pt>
                <c:pt idx="13">
                  <c:v>3.8</c:v>
                </c:pt>
                <c:pt idx="14">
                  <c:v>3.9</c:v>
                </c:pt>
                <c:pt idx="15">
                  <c:v>3.7</c:v>
                </c:pt>
                <c:pt idx="16">
                  <c:v>3.7</c:v>
                </c:pt>
                <c:pt idx="17">
                  <c:v>3.7</c:v>
                </c:pt>
                <c:pt idx="18">
                  <c:v>3.8</c:v>
                </c:pt>
                <c:pt idx="19">
                  <c:v>3.8</c:v>
                </c:pt>
                <c:pt idx="20">
                  <c:v>3.8</c:v>
                </c:pt>
                <c:pt idx="21">
                  <c:v>3.5</c:v>
                </c:pt>
                <c:pt idx="22">
                  <c:v>3.6</c:v>
                </c:pt>
                <c:pt idx="23">
                  <c:v>3.7</c:v>
                </c:pt>
                <c:pt idx="24">
                  <c:v>3.4</c:v>
                </c:pt>
                <c:pt idx="25">
                  <c:v>3.5</c:v>
                </c:pt>
                <c:pt idx="26">
                  <c:v>3.6</c:v>
                </c:pt>
                <c:pt idx="27">
                  <c:v>3.4</c:v>
                </c:pt>
                <c:pt idx="28">
                  <c:v>3.5</c:v>
                </c:pt>
                <c:pt idx="29">
                  <c:v>3.6</c:v>
                </c:pt>
                <c:pt idx="30">
                  <c:v>3.6</c:v>
                </c:pt>
                <c:pt idx="31">
                  <c:v>3.5</c:v>
                </c:pt>
                <c:pt idx="32">
                  <c:v>3.6</c:v>
                </c:pt>
                <c:pt idx="33">
                  <c:v>3.5</c:v>
                </c:pt>
                <c:pt idx="34">
                  <c:v>3.6</c:v>
                </c:pt>
                <c:pt idx="35">
                  <c:v>3.6</c:v>
                </c:pt>
                <c:pt idx="36">
                  <c:v>3.7</c:v>
                </c:pt>
                <c:pt idx="37">
                  <c:v>3.6</c:v>
                </c:pt>
                <c:pt idx="38">
                  <c:v>3.8</c:v>
                </c:pt>
                <c:pt idx="39">
                  <c:v>4</c:v>
                </c:pt>
                <c:pt idx="40">
                  <c:v>3.9</c:v>
                </c:pt>
                <c:pt idx="41">
                  <c:v>4.0999999999999996</c:v>
                </c:pt>
                <c:pt idx="42">
                  <c:v>4.5</c:v>
                </c:pt>
                <c:pt idx="43">
                  <c:v>4.7</c:v>
                </c:pt>
                <c:pt idx="44">
                  <c:v>5.0999999999999996</c:v>
                </c:pt>
                <c:pt idx="45">
                  <c:v>5.4</c:v>
                </c:pt>
                <c:pt idx="46">
                  <c:v>5.9</c:v>
                </c:pt>
                <c:pt idx="47">
                  <c:v>5.8</c:v>
                </c:pt>
                <c:pt idx="48">
                  <c:v>6.1</c:v>
                </c:pt>
                <c:pt idx="49">
                  <c:v>6.1</c:v>
                </c:pt>
                <c:pt idx="50">
                  <c:v>6.2</c:v>
                </c:pt>
                <c:pt idx="51">
                  <c:v>6.4</c:v>
                </c:pt>
                <c:pt idx="52">
                  <c:v>6.7</c:v>
                </c:pt>
                <c:pt idx="53">
                  <c:v>6.7</c:v>
                </c:pt>
                <c:pt idx="54">
                  <c:v>6.8</c:v>
                </c:pt>
                <c:pt idx="55">
                  <c:v>7.8</c:v>
                </c:pt>
                <c:pt idx="56">
                  <c:v>8.4</c:v>
                </c:pt>
                <c:pt idx="57">
                  <c:v>10.199999999999999</c:v>
                </c:pt>
                <c:pt idx="58">
                  <c:v>11</c:v>
                </c:pt>
                <c:pt idx="59">
                  <c:v>13.2</c:v>
                </c:pt>
                <c:pt idx="60">
                  <c:v>14.8</c:v>
                </c:pt>
                <c:pt idx="61">
                  <c:v>4.4000000000000004</c:v>
                </c:pt>
                <c:pt idx="62">
                  <c:v>3.5</c:v>
                </c:pt>
                <c:pt idx="63">
                  <c:v>3.6</c:v>
                </c:pt>
                <c:pt idx="64">
                  <c:v>3.6</c:v>
                </c:pt>
                <c:pt idx="65">
                  <c:v>3.6</c:v>
                </c:pt>
                <c:pt idx="66">
                  <c:v>3.6</c:v>
                </c:pt>
                <c:pt idx="67">
                  <c:v>3.5</c:v>
                </c:pt>
                <c:pt idx="68">
                  <c:v>3.6</c:v>
                </c:pt>
                <c:pt idx="69">
                  <c:v>3.7</c:v>
                </c:pt>
                <c:pt idx="70">
                  <c:v>3.6</c:v>
                </c:pt>
                <c:pt idx="71">
                  <c:v>3.6</c:v>
                </c:pt>
                <c:pt idx="72">
                  <c:v>3.7</c:v>
                </c:pt>
                <c:pt idx="73">
                  <c:v>3.8</c:v>
                </c:pt>
                <c:pt idx="74">
                  <c:v>3.8</c:v>
                </c:pt>
                <c:pt idx="75">
                  <c:v>4</c:v>
                </c:pt>
                <c:pt idx="76">
                  <c:v>3.9</c:v>
                </c:pt>
                <c:pt idx="77">
                  <c:v>3.8</c:v>
                </c:pt>
                <c:pt idx="78">
                  <c:v>3.8</c:v>
                </c:pt>
                <c:pt idx="79">
                  <c:v>3.7</c:v>
                </c:pt>
                <c:pt idx="80">
                  <c:v>3.8</c:v>
                </c:pt>
                <c:pt idx="81">
                  <c:v>3.8</c:v>
                </c:pt>
                <c:pt idx="82">
                  <c:v>4</c:v>
                </c:pt>
                <c:pt idx="83">
                  <c:v>3.8</c:v>
                </c:pt>
                <c:pt idx="84">
                  <c:v>4</c:v>
                </c:pt>
                <c:pt idx="85">
                  <c:v>4</c:v>
                </c:pt>
                <c:pt idx="86">
                  <c:v>4.0999999999999996</c:v>
                </c:pt>
                <c:pt idx="87">
                  <c:v>4</c:v>
                </c:pt>
                <c:pt idx="88">
                  <c:v>4.0999999999999996</c:v>
                </c:pt>
                <c:pt idx="89">
                  <c:v>4.2</c:v>
                </c:pt>
                <c:pt idx="90">
                  <c:v>4.2</c:v>
                </c:pt>
                <c:pt idx="91">
                  <c:v>4.3</c:v>
                </c:pt>
                <c:pt idx="92">
                  <c:v>4.4000000000000004</c:v>
                </c:pt>
                <c:pt idx="93">
                  <c:v>4.3</c:v>
                </c:pt>
                <c:pt idx="94">
                  <c:v>4.3</c:v>
                </c:pt>
                <c:pt idx="95">
                  <c:v>4.4000000000000004</c:v>
                </c:pt>
                <c:pt idx="96">
                  <c:v>4.4000000000000004</c:v>
                </c:pt>
                <c:pt idx="97">
                  <c:v>4.4000000000000004</c:v>
                </c:pt>
                <c:pt idx="98">
                  <c:v>4.5999999999999996</c:v>
                </c:pt>
                <c:pt idx="99">
                  <c:v>4.7</c:v>
                </c:pt>
                <c:pt idx="100">
                  <c:v>4.7</c:v>
                </c:pt>
                <c:pt idx="101">
                  <c:v>4.7</c:v>
                </c:pt>
                <c:pt idx="102">
                  <c:v>4.9000000000000004</c:v>
                </c:pt>
                <c:pt idx="103">
                  <c:v>5</c:v>
                </c:pt>
                <c:pt idx="104">
                  <c:v>4.9000000000000004</c:v>
                </c:pt>
                <c:pt idx="105">
                  <c:v>4.8</c:v>
                </c:pt>
                <c:pt idx="106">
                  <c:v>4.9000000000000004</c:v>
                </c:pt>
                <c:pt idx="107">
                  <c:v>4.8</c:v>
                </c:pt>
                <c:pt idx="108">
                  <c:v>5.0999999999999996</c:v>
                </c:pt>
                <c:pt idx="109">
                  <c:v>5</c:v>
                </c:pt>
                <c:pt idx="110">
                  <c:v>4.9000000000000004</c:v>
                </c:pt>
                <c:pt idx="111">
                  <c:v>4.8</c:v>
                </c:pt>
                <c:pt idx="112">
                  <c:v>5</c:v>
                </c:pt>
                <c:pt idx="113">
                  <c:v>5.0999999999999996</c:v>
                </c:pt>
                <c:pt idx="114">
                  <c:v>5</c:v>
                </c:pt>
                <c:pt idx="115">
                  <c:v>5</c:v>
                </c:pt>
                <c:pt idx="116">
                  <c:v>5.0999999999999996</c:v>
                </c:pt>
                <c:pt idx="117">
                  <c:v>5.2</c:v>
                </c:pt>
                <c:pt idx="118">
                  <c:v>5.3</c:v>
                </c:pt>
                <c:pt idx="119">
                  <c:v>5.6</c:v>
                </c:pt>
                <c:pt idx="120">
                  <c:v>5.4</c:v>
                </c:pt>
                <c:pt idx="121">
                  <c:v>5.4</c:v>
                </c:pt>
                <c:pt idx="122">
                  <c:v>5.5</c:v>
                </c:pt>
                <c:pt idx="123">
                  <c:v>5.7</c:v>
                </c:pt>
                <c:pt idx="124">
                  <c:v>5.6</c:v>
                </c:pt>
                <c:pt idx="125">
                  <c:v>5.8</c:v>
                </c:pt>
                <c:pt idx="126">
                  <c:v>5.7</c:v>
                </c:pt>
                <c:pt idx="127">
                  <c:v>5.9</c:v>
                </c:pt>
                <c:pt idx="128">
                  <c:v>6.1</c:v>
                </c:pt>
                <c:pt idx="129">
                  <c:v>6.2</c:v>
                </c:pt>
                <c:pt idx="130">
                  <c:v>6.1</c:v>
                </c:pt>
                <c:pt idx="131">
                  <c:v>6.3</c:v>
                </c:pt>
                <c:pt idx="132">
                  <c:v>6.2</c:v>
                </c:pt>
                <c:pt idx="133">
                  <c:v>6.7</c:v>
                </c:pt>
                <c:pt idx="134">
                  <c:v>6.7</c:v>
                </c:pt>
                <c:pt idx="135">
                  <c:v>6.6</c:v>
                </c:pt>
                <c:pt idx="136">
                  <c:v>6.7</c:v>
                </c:pt>
                <c:pt idx="137">
                  <c:v>6.9</c:v>
                </c:pt>
                <c:pt idx="138">
                  <c:v>7.2</c:v>
                </c:pt>
                <c:pt idx="139">
                  <c:v>7.2</c:v>
                </c:pt>
                <c:pt idx="140">
                  <c:v>7.2</c:v>
                </c:pt>
                <c:pt idx="141">
                  <c:v>7.3</c:v>
                </c:pt>
                <c:pt idx="142">
                  <c:v>7.5</c:v>
                </c:pt>
                <c:pt idx="143">
                  <c:v>7.5</c:v>
                </c:pt>
                <c:pt idx="144">
                  <c:v>7.6</c:v>
                </c:pt>
                <c:pt idx="145">
                  <c:v>7.5</c:v>
                </c:pt>
                <c:pt idx="146">
                  <c:v>7.7</c:v>
                </c:pt>
                <c:pt idx="147">
                  <c:v>8</c:v>
                </c:pt>
                <c:pt idx="148">
                  <c:v>7.9</c:v>
                </c:pt>
                <c:pt idx="149">
                  <c:v>7.7</c:v>
                </c:pt>
                <c:pt idx="150">
                  <c:v>7.8</c:v>
                </c:pt>
                <c:pt idx="151">
                  <c:v>7.8</c:v>
                </c:pt>
                <c:pt idx="152">
                  <c:v>8.1</c:v>
                </c:pt>
                <c:pt idx="153">
                  <c:v>8.1999999999999993</c:v>
                </c:pt>
                <c:pt idx="154">
                  <c:v>8.1999999999999993</c:v>
                </c:pt>
                <c:pt idx="155">
                  <c:v>8.1999999999999993</c:v>
                </c:pt>
                <c:pt idx="156">
                  <c:v>8.1999999999999993</c:v>
                </c:pt>
                <c:pt idx="157">
                  <c:v>8.1999999999999993</c:v>
                </c:pt>
                <c:pt idx="158">
                  <c:v>8.3000000000000007</c:v>
                </c:pt>
                <c:pt idx="159">
                  <c:v>8.3000000000000007</c:v>
                </c:pt>
                <c:pt idx="160">
                  <c:v>8.5</c:v>
                </c:pt>
                <c:pt idx="161">
                  <c:v>8.6</c:v>
                </c:pt>
                <c:pt idx="162">
                  <c:v>8.8000000000000007</c:v>
                </c:pt>
                <c:pt idx="163">
                  <c:v>9</c:v>
                </c:pt>
                <c:pt idx="164">
                  <c:v>9</c:v>
                </c:pt>
                <c:pt idx="165">
                  <c:v>9</c:v>
                </c:pt>
                <c:pt idx="166">
                  <c:v>9.1</c:v>
                </c:pt>
                <c:pt idx="167">
                  <c:v>9</c:v>
                </c:pt>
                <c:pt idx="168">
                  <c:v>9.1</c:v>
                </c:pt>
                <c:pt idx="169">
                  <c:v>9</c:v>
                </c:pt>
                <c:pt idx="170">
                  <c:v>9</c:v>
                </c:pt>
                <c:pt idx="171">
                  <c:v>9.1</c:v>
                </c:pt>
                <c:pt idx="172">
                  <c:v>9.3000000000000007</c:v>
                </c:pt>
                <c:pt idx="173">
                  <c:v>9.8000000000000007</c:v>
                </c:pt>
                <c:pt idx="174">
                  <c:v>9.4</c:v>
                </c:pt>
                <c:pt idx="175">
                  <c:v>9.5</c:v>
                </c:pt>
                <c:pt idx="176">
                  <c:v>9.5</c:v>
                </c:pt>
                <c:pt idx="177">
                  <c:v>9.4</c:v>
                </c:pt>
                <c:pt idx="178">
                  <c:v>9.4</c:v>
                </c:pt>
                <c:pt idx="179">
                  <c:v>9.6</c:v>
                </c:pt>
                <c:pt idx="180">
                  <c:v>9.9</c:v>
                </c:pt>
                <c:pt idx="181">
                  <c:v>9.9</c:v>
                </c:pt>
                <c:pt idx="182">
                  <c:v>9.8000000000000007</c:v>
                </c:pt>
                <c:pt idx="183">
                  <c:v>9.8000000000000007</c:v>
                </c:pt>
                <c:pt idx="184">
                  <c:v>9.9</c:v>
                </c:pt>
                <c:pt idx="185">
                  <c:v>9.9</c:v>
                </c:pt>
                <c:pt idx="186">
                  <c:v>10</c:v>
                </c:pt>
                <c:pt idx="187">
                  <c:v>9.8000000000000007</c:v>
                </c:pt>
                <c:pt idx="188">
                  <c:v>9.6</c:v>
                </c:pt>
                <c:pt idx="189">
                  <c:v>9.5</c:v>
                </c:pt>
                <c:pt idx="190">
                  <c:v>9.5</c:v>
                </c:pt>
                <c:pt idx="191">
                  <c:v>9.4</c:v>
                </c:pt>
                <c:pt idx="192">
                  <c:v>9</c:v>
                </c:pt>
                <c:pt idx="193">
                  <c:v>8.6999999999999993</c:v>
                </c:pt>
                <c:pt idx="194">
                  <c:v>8.3000000000000007</c:v>
                </c:pt>
                <c:pt idx="195">
                  <c:v>7.8</c:v>
                </c:pt>
                <c:pt idx="196">
                  <c:v>7.3</c:v>
                </c:pt>
                <c:pt idx="197">
                  <c:v>6.8</c:v>
                </c:pt>
                <c:pt idx="198">
                  <c:v>6.5</c:v>
                </c:pt>
                <c:pt idx="199">
                  <c:v>6.1</c:v>
                </c:pt>
                <c:pt idx="200">
                  <c:v>6.1</c:v>
                </c:pt>
                <c:pt idx="201">
                  <c:v>5.8</c:v>
                </c:pt>
                <c:pt idx="202">
                  <c:v>5.6</c:v>
                </c:pt>
                <c:pt idx="203">
                  <c:v>5.4</c:v>
                </c:pt>
                <c:pt idx="204">
                  <c:v>5</c:v>
                </c:pt>
                <c:pt idx="205">
                  <c:v>5.0999999999999996</c:v>
                </c:pt>
                <c:pt idx="206">
                  <c:v>4.9000000000000004</c:v>
                </c:pt>
                <c:pt idx="207">
                  <c:v>5</c:v>
                </c:pt>
                <c:pt idx="208">
                  <c:v>5</c:v>
                </c:pt>
                <c:pt idx="209">
                  <c:v>4.7</c:v>
                </c:pt>
                <c:pt idx="210">
                  <c:v>4.7</c:v>
                </c:pt>
                <c:pt idx="211">
                  <c:v>4.7</c:v>
                </c:pt>
                <c:pt idx="212">
                  <c:v>4.5999999999999996</c:v>
                </c:pt>
                <c:pt idx="213">
                  <c:v>4.7</c:v>
                </c:pt>
                <c:pt idx="214">
                  <c:v>4.5999999999999996</c:v>
                </c:pt>
                <c:pt idx="215">
                  <c:v>4.4000000000000004</c:v>
                </c:pt>
                <c:pt idx="216">
                  <c:v>4.5</c:v>
                </c:pt>
                <c:pt idx="217">
                  <c:v>4.4000000000000004</c:v>
                </c:pt>
                <c:pt idx="218">
                  <c:v>4.5</c:v>
                </c:pt>
                <c:pt idx="219">
                  <c:v>4.5999999999999996</c:v>
                </c:pt>
                <c:pt idx="220">
                  <c:v>4.4000000000000004</c:v>
                </c:pt>
                <c:pt idx="221">
                  <c:v>4.5</c:v>
                </c:pt>
                <c:pt idx="222">
                  <c:v>4.4000000000000004</c:v>
                </c:pt>
                <c:pt idx="223">
                  <c:v>4.5</c:v>
                </c:pt>
                <c:pt idx="224">
                  <c:v>4.7</c:v>
                </c:pt>
                <c:pt idx="225">
                  <c:v>4.7</c:v>
                </c:pt>
                <c:pt idx="226">
                  <c:v>4.5999999999999996</c:v>
                </c:pt>
                <c:pt idx="227">
                  <c:v>4.5999999999999996</c:v>
                </c:pt>
                <c:pt idx="228">
                  <c:v>4.7</c:v>
                </c:pt>
                <c:pt idx="229">
                  <c:v>4.7</c:v>
                </c:pt>
                <c:pt idx="230">
                  <c:v>4.8</c:v>
                </c:pt>
                <c:pt idx="231">
                  <c:v>4.7</c:v>
                </c:pt>
                <c:pt idx="232">
                  <c:v>4.9000000000000004</c:v>
                </c:pt>
                <c:pt idx="233">
                  <c:v>5</c:v>
                </c:pt>
                <c:pt idx="234">
                  <c:v>5</c:v>
                </c:pt>
                <c:pt idx="235">
                  <c:v>5</c:v>
                </c:pt>
                <c:pt idx="236">
                  <c:v>4.9000000000000004</c:v>
                </c:pt>
                <c:pt idx="237">
                  <c:v>5</c:v>
                </c:pt>
                <c:pt idx="238">
                  <c:v>5</c:v>
                </c:pt>
                <c:pt idx="239">
                  <c:v>5.0999999999999996</c:v>
                </c:pt>
                <c:pt idx="240">
                  <c:v>5.2</c:v>
                </c:pt>
                <c:pt idx="241">
                  <c:v>5.2</c:v>
                </c:pt>
                <c:pt idx="242">
                  <c:v>5.4</c:v>
                </c:pt>
                <c:pt idx="243">
                  <c:v>5.3</c:v>
                </c:pt>
                <c:pt idx="244">
                  <c:v>5.4</c:v>
                </c:pt>
                <c:pt idx="245">
                  <c:v>5.4</c:v>
                </c:pt>
                <c:pt idx="246">
                  <c:v>5.5</c:v>
                </c:pt>
                <c:pt idx="247">
                  <c:v>5.4</c:v>
                </c:pt>
                <c:pt idx="248">
                  <c:v>5.4</c:v>
                </c:pt>
                <c:pt idx="249">
                  <c:v>5.5</c:v>
                </c:pt>
                <c:pt idx="250">
                  <c:v>5.6</c:v>
                </c:pt>
                <c:pt idx="251">
                  <c:v>5.6</c:v>
                </c:pt>
                <c:pt idx="252">
                  <c:v>5.6</c:v>
                </c:pt>
                <c:pt idx="253">
                  <c:v>5.8</c:v>
                </c:pt>
                <c:pt idx="254">
                  <c:v>5.6</c:v>
                </c:pt>
                <c:pt idx="255">
                  <c:v>5.7</c:v>
                </c:pt>
                <c:pt idx="256">
                  <c:v>5.7</c:v>
                </c:pt>
                <c:pt idx="257">
                  <c:v>5.8</c:v>
                </c:pt>
                <c:pt idx="258">
                  <c:v>6</c:v>
                </c:pt>
                <c:pt idx="259">
                  <c:v>6.1</c:v>
                </c:pt>
                <c:pt idx="260">
                  <c:v>6.1</c:v>
                </c:pt>
                <c:pt idx="261">
                  <c:v>6.2</c:v>
                </c:pt>
                <c:pt idx="262">
                  <c:v>6.3</c:v>
                </c:pt>
                <c:pt idx="263">
                  <c:v>6.1</c:v>
                </c:pt>
                <c:pt idx="264">
                  <c:v>6</c:v>
                </c:pt>
                <c:pt idx="265">
                  <c:v>5.9</c:v>
                </c:pt>
                <c:pt idx="266">
                  <c:v>5.9</c:v>
                </c:pt>
                <c:pt idx="267">
                  <c:v>5.8</c:v>
                </c:pt>
                <c:pt idx="268">
                  <c:v>6</c:v>
                </c:pt>
                <c:pt idx="269">
                  <c:v>5.9</c:v>
                </c:pt>
                <c:pt idx="270">
                  <c:v>5.7</c:v>
                </c:pt>
                <c:pt idx="271">
                  <c:v>5.7</c:v>
                </c:pt>
                <c:pt idx="272">
                  <c:v>5.7</c:v>
                </c:pt>
                <c:pt idx="273">
                  <c:v>5.8</c:v>
                </c:pt>
                <c:pt idx="274">
                  <c:v>5.8</c:v>
                </c:pt>
                <c:pt idx="275">
                  <c:v>5.8</c:v>
                </c:pt>
                <c:pt idx="276">
                  <c:v>5.9</c:v>
                </c:pt>
                <c:pt idx="277">
                  <c:v>5.7</c:v>
                </c:pt>
                <c:pt idx="278">
                  <c:v>5.7</c:v>
                </c:pt>
                <c:pt idx="279">
                  <c:v>5.7</c:v>
                </c:pt>
                <c:pt idx="280">
                  <c:v>5.7</c:v>
                </c:pt>
                <c:pt idx="281">
                  <c:v>5.5</c:v>
                </c:pt>
                <c:pt idx="282">
                  <c:v>5.3</c:v>
                </c:pt>
                <c:pt idx="283">
                  <c:v>5</c:v>
                </c:pt>
                <c:pt idx="284">
                  <c:v>4.9000000000000004</c:v>
                </c:pt>
                <c:pt idx="285">
                  <c:v>4.5999999999999996</c:v>
                </c:pt>
                <c:pt idx="286">
                  <c:v>4.5</c:v>
                </c:pt>
                <c:pt idx="287">
                  <c:v>4.3</c:v>
                </c:pt>
                <c:pt idx="288">
                  <c:v>4.4000000000000004</c:v>
                </c:pt>
                <c:pt idx="289">
                  <c:v>3.9</c:v>
                </c:pt>
                <c:pt idx="290">
                  <c:v>3.9</c:v>
                </c:pt>
                <c:pt idx="291">
                  <c:v>3.9</c:v>
                </c:pt>
                <c:pt idx="292">
                  <c:v>4.0999999999999996</c:v>
                </c:pt>
                <c:pt idx="293">
                  <c:v>4</c:v>
                </c:pt>
                <c:pt idx="294">
                  <c:v>4</c:v>
                </c:pt>
                <c:pt idx="295">
                  <c:v>4</c:v>
                </c:pt>
                <c:pt idx="296">
                  <c:v>3.8</c:v>
                </c:pt>
                <c:pt idx="297">
                  <c:v>4</c:v>
                </c:pt>
                <c:pt idx="298">
                  <c:v>4.0999999999999996</c:v>
                </c:pt>
                <c:pt idx="299">
                  <c:v>4</c:v>
                </c:pt>
                <c:pt idx="300">
                  <c:v>4</c:v>
                </c:pt>
                <c:pt idx="301">
                  <c:v>4.0999999999999996</c:v>
                </c:pt>
                <c:pt idx="302">
                  <c:v>4.0999999999999996</c:v>
                </c:pt>
                <c:pt idx="303">
                  <c:v>4.2</c:v>
                </c:pt>
                <c:pt idx="304">
                  <c:v>4.2</c:v>
                </c:pt>
                <c:pt idx="305">
                  <c:v>4.3</c:v>
                </c:pt>
                <c:pt idx="306">
                  <c:v>4.3</c:v>
                </c:pt>
                <c:pt idx="307">
                  <c:v>4.2</c:v>
                </c:pt>
                <c:pt idx="308">
                  <c:v>4.3</c:v>
                </c:pt>
                <c:pt idx="309">
                  <c:v>4.2</c:v>
                </c:pt>
                <c:pt idx="310">
                  <c:v>4.4000000000000004</c:v>
                </c:pt>
                <c:pt idx="311">
                  <c:v>4.3</c:v>
                </c:pt>
                <c:pt idx="312">
                  <c:v>4.4000000000000004</c:v>
                </c:pt>
                <c:pt idx="313">
                  <c:v>4.4000000000000004</c:v>
                </c:pt>
                <c:pt idx="314">
                  <c:v>4.5</c:v>
                </c:pt>
                <c:pt idx="315">
                  <c:v>4.5999999999999996</c:v>
                </c:pt>
                <c:pt idx="316">
                  <c:v>4.5</c:v>
                </c:pt>
                <c:pt idx="317">
                  <c:v>4.5</c:v>
                </c:pt>
                <c:pt idx="318">
                  <c:v>4.5</c:v>
                </c:pt>
                <c:pt idx="319">
                  <c:v>4.3</c:v>
                </c:pt>
                <c:pt idx="320">
                  <c:v>4.3</c:v>
                </c:pt>
                <c:pt idx="321">
                  <c:v>4.7</c:v>
                </c:pt>
                <c:pt idx="322">
                  <c:v>4.5999999999999996</c:v>
                </c:pt>
                <c:pt idx="323">
                  <c:v>4.5999999999999996</c:v>
                </c:pt>
                <c:pt idx="324">
                  <c:v>4.7</c:v>
                </c:pt>
                <c:pt idx="325">
                  <c:v>4.5999999999999996</c:v>
                </c:pt>
                <c:pt idx="326">
                  <c:v>4.7</c:v>
                </c:pt>
                <c:pt idx="327">
                  <c:v>4.9000000000000004</c:v>
                </c:pt>
                <c:pt idx="328">
                  <c:v>4.9000000000000004</c:v>
                </c:pt>
                <c:pt idx="329">
                  <c:v>4.9000000000000004</c:v>
                </c:pt>
                <c:pt idx="330">
                  <c:v>5</c:v>
                </c:pt>
                <c:pt idx="331">
                  <c:v>4.9000000000000004</c:v>
                </c:pt>
                <c:pt idx="332">
                  <c:v>5.0999999999999996</c:v>
                </c:pt>
                <c:pt idx="333">
                  <c:v>5.2</c:v>
                </c:pt>
                <c:pt idx="334">
                  <c:v>5.2</c:v>
                </c:pt>
                <c:pt idx="335">
                  <c:v>5.3</c:v>
                </c:pt>
                <c:pt idx="336">
                  <c:v>5.4</c:v>
                </c:pt>
                <c:pt idx="337">
                  <c:v>5.4</c:v>
                </c:pt>
                <c:pt idx="338">
                  <c:v>5.2</c:v>
                </c:pt>
                <c:pt idx="339">
                  <c:v>5.2</c:v>
                </c:pt>
                <c:pt idx="340">
                  <c:v>5.0999999999999996</c:v>
                </c:pt>
                <c:pt idx="341">
                  <c:v>5.5</c:v>
                </c:pt>
                <c:pt idx="342">
                  <c:v>5.3</c:v>
                </c:pt>
                <c:pt idx="343">
                  <c:v>5.6</c:v>
                </c:pt>
                <c:pt idx="344">
                  <c:v>5.6</c:v>
                </c:pt>
                <c:pt idx="345">
                  <c:v>5.5</c:v>
                </c:pt>
                <c:pt idx="346">
                  <c:v>5.5</c:v>
                </c:pt>
                <c:pt idx="347">
                  <c:v>5.6</c:v>
                </c:pt>
                <c:pt idx="348">
                  <c:v>5.6</c:v>
                </c:pt>
                <c:pt idx="349">
                  <c:v>5.6</c:v>
                </c:pt>
                <c:pt idx="350">
                  <c:v>5.5</c:v>
                </c:pt>
                <c:pt idx="351">
                  <c:v>5.6</c:v>
                </c:pt>
                <c:pt idx="352">
                  <c:v>5.7</c:v>
                </c:pt>
                <c:pt idx="353">
                  <c:v>5.7</c:v>
                </c:pt>
                <c:pt idx="354">
                  <c:v>5.6</c:v>
                </c:pt>
                <c:pt idx="355">
                  <c:v>5.6</c:v>
                </c:pt>
                <c:pt idx="356">
                  <c:v>5.8</c:v>
                </c:pt>
                <c:pt idx="357">
                  <c:v>5.4</c:v>
                </c:pt>
                <c:pt idx="358">
                  <c:v>5.4</c:v>
                </c:pt>
                <c:pt idx="359">
                  <c:v>5.6</c:v>
                </c:pt>
                <c:pt idx="360">
                  <c:v>5.5</c:v>
                </c:pt>
                <c:pt idx="361">
                  <c:v>5.6</c:v>
                </c:pt>
                <c:pt idx="362">
                  <c:v>5.8</c:v>
                </c:pt>
                <c:pt idx="363">
                  <c:v>5.9</c:v>
                </c:pt>
                <c:pt idx="364">
                  <c:v>6</c:v>
                </c:pt>
                <c:pt idx="365">
                  <c:v>6.1</c:v>
                </c:pt>
                <c:pt idx="366">
                  <c:v>6.1</c:v>
                </c:pt>
                <c:pt idx="367">
                  <c:v>6.1</c:v>
                </c:pt>
                <c:pt idx="368">
                  <c:v>6.4</c:v>
                </c:pt>
                <c:pt idx="369">
                  <c:v>6.5</c:v>
                </c:pt>
                <c:pt idx="370">
                  <c:v>6.6</c:v>
                </c:pt>
              </c:numCache>
            </c:numRef>
          </c:xVal>
          <c:yVal>
            <c:numRef>
              <c:f>SLIDE_6!$D$2:$D$891</c:f>
              <c:numCache>
                <c:formatCode>General</c:formatCode>
                <c:ptCount val="890"/>
                <c:pt idx="7">
                  <c:v>4.5</c:v>
                </c:pt>
                <c:pt idx="8">
                  <c:v>4.7</c:v>
                </c:pt>
                <c:pt idx="9">
                  <c:v>4.5999999999999996</c:v>
                </c:pt>
                <c:pt idx="10">
                  <c:v>4.8</c:v>
                </c:pt>
                <c:pt idx="11">
                  <c:v>4.9000000000000004</c:v>
                </c:pt>
                <c:pt idx="12">
                  <c:v>4.8</c:v>
                </c:pt>
                <c:pt idx="13">
                  <c:v>5</c:v>
                </c:pt>
                <c:pt idx="14">
                  <c:v>5.3</c:v>
                </c:pt>
                <c:pt idx="15">
                  <c:v>5.3</c:v>
                </c:pt>
                <c:pt idx="16">
                  <c:v>5.3</c:v>
                </c:pt>
                <c:pt idx="17">
                  <c:v>5.4</c:v>
                </c:pt>
                <c:pt idx="18">
                  <c:v>5.2</c:v>
                </c:pt>
                <c:pt idx="19">
                  <c:v>5.6</c:v>
                </c:pt>
                <c:pt idx="20">
                  <c:v>5.6</c:v>
                </c:pt>
                <c:pt idx="21">
                  <c:v>5.3</c:v>
                </c:pt>
                <c:pt idx="22">
                  <c:v>5.5</c:v>
                </c:pt>
                <c:pt idx="23">
                  <c:v>5.6</c:v>
                </c:pt>
                <c:pt idx="24">
                  <c:v>6</c:v>
                </c:pt>
                <c:pt idx="25">
                  <c:v>5.8</c:v>
                </c:pt>
                <c:pt idx="26">
                  <c:v>6</c:v>
                </c:pt>
                <c:pt idx="27">
                  <c:v>6.3</c:v>
                </c:pt>
                <c:pt idx="28">
                  <c:v>6.7</c:v>
                </c:pt>
                <c:pt idx="29">
                  <c:v>6.5</c:v>
                </c:pt>
                <c:pt idx="30">
                  <c:v>6.4</c:v>
                </c:pt>
              </c:numCache>
            </c:numRef>
          </c:yVal>
          <c:smooth val="0"/>
          <c:extLst>
            <c:ext xmlns:c16="http://schemas.microsoft.com/office/drawing/2014/chart" uri="{C3380CC4-5D6E-409C-BE32-E72D297353CC}">
              <c16:uniqueId val="{00000002-23B0-4B5E-AF0F-0BD083994DD5}"/>
            </c:ext>
          </c:extLst>
        </c:ser>
        <c:dLbls>
          <c:showLegendKey val="0"/>
          <c:showVal val="0"/>
          <c:showCatName val="0"/>
          <c:showSerName val="0"/>
          <c:showPercent val="0"/>
          <c:showBubbleSize val="0"/>
        </c:dLbls>
        <c:axId val="1241012975"/>
        <c:axId val="1241007695"/>
      </c:scatterChart>
      <c:valAx>
        <c:axId val="1241012975"/>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07695"/>
        <c:crosses val="autoZero"/>
        <c:crossBetween val="midCat"/>
      </c:valAx>
      <c:valAx>
        <c:axId val="1241007695"/>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12975"/>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legend>
    <c:plotVisOnly val="1"/>
    <c:dispBlanksAs val="gap"/>
    <c:showDLblsOverMax val="0"/>
    <c:extLst/>
  </c:chart>
  <c:spPr>
    <a:solidFill>
      <a:srgbClr val="FFFFFF"/>
    </a:solidFill>
    <a:ln w="9525" cap="flat" cmpd="sng" algn="ctr">
      <a:solidFill>
        <a:schemeClr val="tx1">
          <a:tint val="75000"/>
          <a:shade val="95000"/>
          <a:satMod val="105000"/>
        </a:schemeClr>
      </a:solidFill>
      <a:round/>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dirty="0"/>
              <a:t>Razão entre vagas</a:t>
            </a:r>
            <a:r>
              <a:rPr lang="pt-BR" baseline="0" dirty="0"/>
              <a:t> de emprego disponíveis e desempregados </a:t>
            </a:r>
            <a:r>
              <a:rPr lang="pt-BR" dirty="0"/>
              <a:t>(eixo x) x Núcleo de inflação ao consumidor - CPI (eixo y) - últimos 24 meses em destaque</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manualLayout>
          <c:layoutTarget val="inner"/>
          <c:xMode val="edge"/>
          <c:yMode val="edge"/>
          <c:x val="6.8362044283864692E-2"/>
          <c:y val="0.23374803791945589"/>
          <c:w val="0.89622631948332954"/>
          <c:h val="0.63726339869281035"/>
        </c:manualLayout>
      </c:layout>
      <c:scatterChart>
        <c:scatterStyle val="lineMarker"/>
        <c:varyColors val="0"/>
        <c:ser>
          <c:idx val="0"/>
          <c:order val="0"/>
          <c:tx>
            <c:strRef>
              <c:f>SLIDE_7_1!$AN$1</c:f>
              <c:strCache>
                <c:ptCount val="1"/>
                <c:pt idx="0">
                  <c:v>CPI XYOY Index  (L1)</c:v>
                </c:pt>
              </c:strCache>
            </c:strRef>
          </c:tx>
          <c:spPr>
            <a:ln w="19050" cap="rnd">
              <a:noFill/>
              <a:round/>
            </a:ln>
            <a:effectLst/>
          </c:spPr>
          <c:marker>
            <c:symbol val="circle"/>
            <c:size val="4"/>
            <c:spPr>
              <a:solidFill>
                <a:srgbClr val="073763"/>
              </a:solidFill>
              <a:ln w="9525">
                <a:noFill/>
              </a:ln>
              <a:effectLst/>
            </c:spPr>
          </c:marker>
          <c:trendline>
            <c:spPr>
              <a:ln w="12700" cap="rnd" cmpd="sng">
                <a:solidFill>
                  <a:srgbClr val="F1C232"/>
                </a:solidFill>
                <a:prstDash val="solid"/>
              </a:ln>
              <a:effectLst/>
            </c:spPr>
            <c:trendlineType val="poly"/>
            <c:order val="2"/>
            <c:dispRSqr val="0"/>
            <c:dispEq val="0"/>
          </c:trendline>
          <c:xVal>
            <c:numRef>
              <c:f>SLIDE_7_1!$AM$2:$AM$891</c:f>
              <c:numCache>
                <c:formatCode>General</c:formatCode>
                <c:ptCount val="890"/>
                <c:pt idx="1">
                  <c:v>1.0975609756097562</c:v>
                </c:pt>
                <c:pt idx="2">
                  <c:v>1.1666666666666667</c:v>
                </c:pt>
                <c:pt idx="3">
                  <c:v>1.1463414634146343</c:v>
                </c:pt>
                <c:pt idx="4">
                  <c:v>1.0731707317073174</c:v>
                </c:pt>
                <c:pt idx="5">
                  <c:v>1.1190476190476191</c:v>
                </c:pt>
                <c:pt idx="6">
                  <c:v>1.0952380952380951</c:v>
                </c:pt>
                <c:pt idx="7">
                  <c:v>1.1707317073170733</c:v>
                </c:pt>
                <c:pt idx="8">
                  <c:v>1.2250000000000001</c:v>
                </c:pt>
                <c:pt idx="9">
                  <c:v>1.2307692307692308</c:v>
                </c:pt>
                <c:pt idx="10">
                  <c:v>1.2820512820512822</c:v>
                </c:pt>
                <c:pt idx="11">
                  <c:v>1.358974358974359</c:v>
                </c:pt>
                <c:pt idx="12">
                  <c:v>1.4324324324324322</c:v>
                </c:pt>
                <c:pt idx="13">
                  <c:v>1.3947368421052633</c:v>
                </c:pt>
                <c:pt idx="14">
                  <c:v>1.4594594594594594</c:v>
                </c:pt>
                <c:pt idx="15">
                  <c:v>1.3333333333333335</c:v>
                </c:pt>
                <c:pt idx="16">
                  <c:v>1.4736842105263157</c:v>
                </c:pt>
                <c:pt idx="17">
                  <c:v>1.5135135135135134</c:v>
                </c:pt>
                <c:pt idx="18">
                  <c:v>1.5142857142857142</c:v>
                </c:pt>
                <c:pt idx="19">
                  <c:v>1.5277777777777777</c:v>
                </c:pt>
                <c:pt idx="20">
                  <c:v>1.5555555555555554</c:v>
                </c:pt>
                <c:pt idx="21">
                  <c:v>1.7647058823529411</c:v>
                </c:pt>
                <c:pt idx="22">
                  <c:v>1.657142857142857</c:v>
                </c:pt>
                <c:pt idx="23">
                  <c:v>1.6666666666666665</c:v>
                </c:pt>
                <c:pt idx="24">
                  <c:v>1.8</c:v>
                </c:pt>
                <c:pt idx="25">
                  <c:v>1.9142857142857144</c:v>
                </c:pt>
                <c:pt idx="26">
                  <c:v>1.8055555555555556</c:v>
                </c:pt>
                <c:pt idx="27">
                  <c:v>1.7777777777777779</c:v>
                </c:pt>
                <c:pt idx="28">
                  <c:v>1.8857142857142857</c:v>
                </c:pt>
                <c:pt idx="29">
                  <c:v>1.7222222222222223</c:v>
                </c:pt>
                <c:pt idx="30">
                  <c:v>2</c:v>
                </c:pt>
                <c:pt idx="31">
                  <c:v>1.9166666666666667</c:v>
                </c:pt>
                <c:pt idx="32">
                  <c:v>1.9444444444444444</c:v>
                </c:pt>
                <c:pt idx="33">
                  <c:v>1.9459459459459458</c:v>
                </c:pt>
                <c:pt idx="34">
                  <c:v>2</c:v>
                </c:pt>
                <c:pt idx="35">
                  <c:v>1.8947368421052633</c:v>
                </c:pt>
                <c:pt idx="36">
                  <c:v>1.75</c:v>
                </c:pt>
                <c:pt idx="37">
                  <c:v>1.8205128205128205</c:v>
                </c:pt>
                <c:pt idx="38">
                  <c:v>1.6666666666666665</c:v>
                </c:pt>
                <c:pt idx="39">
                  <c:v>1.5777777777777777</c:v>
                </c:pt>
                <c:pt idx="40">
                  <c:v>1.4680851063829787</c:v>
                </c:pt>
                <c:pt idx="41">
                  <c:v>1.3529411764705883</c:v>
                </c:pt>
                <c:pt idx="42">
                  <c:v>1.2962962962962963</c:v>
                </c:pt>
                <c:pt idx="43">
                  <c:v>1.1186440677966101</c:v>
                </c:pt>
                <c:pt idx="44">
                  <c:v>1.103448275862069</c:v>
                </c:pt>
                <c:pt idx="45">
                  <c:v>0.98360655737704927</c:v>
                </c:pt>
                <c:pt idx="46">
                  <c:v>0.91803278688524592</c:v>
                </c:pt>
                <c:pt idx="47">
                  <c:v>0.83870967741935487</c:v>
                </c:pt>
                <c:pt idx="48">
                  <c:v>0.74999999999999989</c:v>
                </c:pt>
                <c:pt idx="49">
                  <c:v>0.67164179104477606</c:v>
                </c:pt>
                <c:pt idx="50">
                  <c:v>0.68656716417910446</c:v>
                </c:pt>
                <c:pt idx="51">
                  <c:v>0.66666666666666663</c:v>
                </c:pt>
                <c:pt idx="52">
                  <c:v>0.56410256410256421</c:v>
                </c:pt>
                <c:pt idx="53">
                  <c:v>0.51190476190476186</c:v>
                </c:pt>
                <c:pt idx="54">
                  <c:v>0.44117647058823534</c:v>
                </c:pt>
                <c:pt idx="55">
                  <c:v>0.39090909090909087</c:v>
                </c:pt>
                <c:pt idx="56">
                  <c:v>0.30303030303030304</c:v>
                </c:pt>
                <c:pt idx="57">
                  <c:v>0.22972972972972971</c:v>
                </c:pt>
                <c:pt idx="58">
                  <c:v>0.86363636363636354</c:v>
                </c:pt>
                <c:pt idx="59">
                  <c:v>1.2571428571428573</c:v>
                </c:pt>
                <c:pt idx="60">
                  <c:v>1.25</c:v>
                </c:pt>
                <c:pt idx="61">
                  <c:v>1.1666666666666667</c:v>
                </c:pt>
                <c:pt idx="62">
                  <c:v>1.1944444444444444</c:v>
                </c:pt>
                <c:pt idx="63">
                  <c:v>1.2777777777777777</c:v>
                </c:pt>
                <c:pt idx="64">
                  <c:v>1.2857142857142858</c:v>
                </c:pt>
                <c:pt idx="65">
                  <c:v>1.25</c:v>
                </c:pt>
                <c:pt idx="66">
                  <c:v>1.2162162162162162</c:v>
                </c:pt>
                <c:pt idx="67">
                  <c:v>1.2777777777777777</c:v>
                </c:pt>
                <c:pt idx="68">
                  <c:v>1.2777777777777777</c:v>
                </c:pt>
                <c:pt idx="69">
                  <c:v>1.243243243243243</c:v>
                </c:pt>
                <c:pt idx="70">
                  <c:v>1.2105263157894737</c:v>
                </c:pt>
                <c:pt idx="71">
                  <c:v>1.1842105263157896</c:v>
                </c:pt>
                <c:pt idx="72">
                  <c:v>1.2</c:v>
                </c:pt>
                <c:pt idx="73">
                  <c:v>1.2307692307692308</c:v>
                </c:pt>
                <c:pt idx="74">
                  <c:v>1.263157894736842</c:v>
                </c:pt>
                <c:pt idx="75">
                  <c:v>1.236842105263158</c:v>
                </c:pt>
                <c:pt idx="76">
                  <c:v>1.2702702702702702</c:v>
                </c:pt>
                <c:pt idx="77">
                  <c:v>1.2105263157894737</c:v>
                </c:pt>
                <c:pt idx="78">
                  <c:v>1.2105263157894737</c:v>
                </c:pt>
                <c:pt idx="79">
                  <c:v>1.1499999999999999</c:v>
                </c:pt>
                <c:pt idx="80">
                  <c:v>1.1842105263157896</c:v>
                </c:pt>
                <c:pt idx="81">
                  <c:v>1.1000000000000001</c:v>
                </c:pt>
                <c:pt idx="82">
                  <c:v>1.1000000000000001</c:v>
                </c:pt>
                <c:pt idx="83">
                  <c:v>1.024390243902439</c:v>
                </c:pt>
                <c:pt idx="84">
                  <c:v>1.075</c:v>
                </c:pt>
                <c:pt idx="85">
                  <c:v>1</c:v>
                </c:pt>
                <c:pt idx="86">
                  <c:v>0.97619047619047605</c:v>
                </c:pt>
                <c:pt idx="87">
                  <c:v>1</c:v>
                </c:pt>
                <c:pt idx="88">
                  <c:v>0.95348837209302317</c:v>
                </c:pt>
                <c:pt idx="89">
                  <c:v>0.93181818181818166</c:v>
                </c:pt>
                <c:pt idx="90">
                  <c:v>0.95348837209302317</c:v>
                </c:pt>
                <c:pt idx="91">
                  <c:v>0.95348837209302317</c:v>
                </c:pt>
                <c:pt idx="92">
                  <c:v>0.86363636363636354</c:v>
                </c:pt>
                <c:pt idx="93">
                  <c:v>0.90909090909090906</c:v>
                </c:pt>
                <c:pt idx="94">
                  <c:v>0.86363636363636354</c:v>
                </c:pt>
                <c:pt idx="95">
                  <c:v>0.84782608695652184</c:v>
                </c:pt>
                <c:pt idx="96">
                  <c:v>0.78723404255319152</c:v>
                </c:pt>
                <c:pt idx="97">
                  <c:v>0.82978723404255317</c:v>
                </c:pt>
                <c:pt idx="98">
                  <c:v>0.85106382978723405</c:v>
                </c:pt>
                <c:pt idx="99">
                  <c:v>0.75510204081632648</c:v>
                </c:pt>
                <c:pt idx="100">
                  <c:v>0.78</c:v>
                </c:pt>
                <c:pt idx="101">
                  <c:v>0.77551020408163251</c:v>
                </c:pt>
                <c:pt idx="102">
                  <c:v>0.83333333333333337</c:v>
                </c:pt>
                <c:pt idx="103">
                  <c:v>0.77551020408163251</c:v>
                </c:pt>
                <c:pt idx="104">
                  <c:v>0.8125</c:v>
                </c:pt>
                <c:pt idx="105">
                  <c:v>0.76470588235294124</c:v>
                </c:pt>
                <c:pt idx="106">
                  <c:v>0.82</c:v>
                </c:pt>
                <c:pt idx="107">
                  <c:v>0.79591836734693866</c:v>
                </c:pt>
                <c:pt idx="108">
                  <c:v>0.83333333333333337</c:v>
                </c:pt>
                <c:pt idx="109">
                  <c:v>0.78</c:v>
                </c:pt>
                <c:pt idx="110">
                  <c:v>0.74509803921568629</c:v>
                </c:pt>
                <c:pt idx="111">
                  <c:v>0.78</c:v>
                </c:pt>
                <c:pt idx="112">
                  <c:v>0.74</c:v>
                </c:pt>
                <c:pt idx="113">
                  <c:v>0.72549019607843146</c:v>
                </c:pt>
                <c:pt idx="114">
                  <c:v>0.78846153846153832</c:v>
                </c:pt>
                <c:pt idx="115">
                  <c:v>0.679245283018868</c:v>
                </c:pt>
                <c:pt idx="116">
                  <c:v>0.6785714285714286</c:v>
                </c:pt>
                <c:pt idx="117">
                  <c:v>0.70370370370370361</c:v>
                </c:pt>
                <c:pt idx="118">
                  <c:v>0.66666666666666663</c:v>
                </c:pt>
                <c:pt idx="119">
                  <c:v>0.67272727272727273</c:v>
                </c:pt>
                <c:pt idx="120">
                  <c:v>0.64912280701754388</c:v>
                </c:pt>
                <c:pt idx="121">
                  <c:v>0.625</c:v>
                </c:pt>
                <c:pt idx="122">
                  <c:v>0.56896551724137934</c:v>
                </c:pt>
                <c:pt idx="123">
                  <c:v>0.61403508771929827</c:v>
                </c:pt>
                <c:pt idx="124">
                  <c:v>0.57627118644067787</c:v>
                </c:pt>
                <c:pt idx="125">
                  <c:v>0.60655737704918045</c:v>
                </c:pt>
                <c:pt idx="126">
                  <c:v>0.54838709677419351</c:v>
                </c:pt>
                <c:pt idx="127">
                  <c:v>0.57377049180327877</c:v>
                </c:pt>
                <c:pt idx="128">
                  <c:v>0.52380952380952384</c:v>
                </c:pt>
                <c:pt idx="129">
                  <c:v>0.5161290322580645</c:v>
                </c:pt>
                <c:pt idx="130">
                  <c:v>0.46268656716417911</c:v>
                </c:pt>
                <c:pt idx="131">
                  <c:v>0.46268656716417911</c:v>
                </c:pt>
                <c:pt idx="132">
                  <c:v>0.43939393939393939</c:v>
                </c:pt>
                <c:pt idx="133">
                  <c:v>0.43283582089552236</c:v>
                </c:pt>
                <c:pt idx="134">
                  <c:v>0.42028985507246375</c:v>
                </c:pt>
                <c:pt idx="135">
                  <c:v>0.41666666666666663</c:v>
                </c:pt>
                <c:pt idx="136">
                  <c:v>0.40277777777777773</c:v>
                </c:pt>
                <c:pt idx="137">
                  <c:v>0.40277777777777773</c:v>
                </c:pt>
                <c:pt idx="138">
                  <c:v>0.38356164383561642</c:v>
                </c:pt>
                <c:pt idx="139">
                  <c:v>0.4</c:v>
                </c:pt>
                <c:pt idx="140">
                  <c:v>0.4</c:v>
                </c:pt>
                <c:pt idx="141">
                  <c:v>0.38157894736842107</c:v>
                </c:pt>
                <c:pt idx="142">
                  <c:v>0.38666666666666666</c:v>
                </c:pt>
                <c:pt idx="143">
                  <c:v>0.37662337662337658</c:v>
                </c:pt>
                <c:pt idx="144">
                  <c:v>0.35</c:v>
                </c:pt>
                <c:pt idx="145">
                  <c:v>0.36708860759493667</c:v>
                </c:pt>
                <c:pt idx="146">
                  <c:v>0.36363636363636359</c:v>
                </c:pt>
                <c:pt idx="147">
                  <c:v>0.3461538461538462</c:v>
                </c:pt>
                <c:pt idx="148">
                  <c:v>0.35897435897435898</c:v>
                </c:pt>
                <c:pt idx="149">
                  <c:v>0.34567901234567899</c:v>
                </c:pt>
                <c:pt idx="150">
                  <c:v>0.3292682926829269</c:v>
                </c:pt>
                <c:pt idx="151">
                  <c:v>0.34146341463414637</c:v>
                </c:pt>
                <c:pt idx="152">
                  <c:v>0.34146341463414637</c:v>
                </c:pt>
                <c:pt idx="153">
                  <c:v>0.34146341463414637</c:v>
                </c:pt>
                <c:pt idx="154">
                  <c:v>0.35365853658536589</c:v>
                </c:pt>
                <c:pt idx="155">
                  <c:v>0.31325301204819278</c:v>
                </c:pt>
                <c:pt idx="156">
                  <c:v>0.33734939759036142</c:v>
                </c:pt>
                <c:pt idx="157">
                  <c:v>0.32941176470588235</c:v>
                </c:pt>
                <c:pt idx="158">
                  <c:v>0.30232558139534887</c:v>
                </c:pt>
                <c:pt idx="159">
                  <c:v>0.30681818181818182</c:v>
                </c:pt>
                <c:pt idx="160">
                  <c:v>0.31111111111111112</c:v>
                </c:pt>
                <c:pt idx="161">
                  <c:v>0.27777777777777779</c:v>
                </c:pt>
                <c:pt idx="162">
                  <c:v>0.30000000000000004</c:v>
                </c:pt>
                <c:pt idx="163">
                  <c:v>0.28571428571428575</c:v>
                </c:pt>
                <c:pt idx="164">
                  <c:v>0.26666666666666666</c:v>
                </c:pt>
                <c:pt idx="165">
                  <c:v>0.26373626373626374</c:v>
                </c:pt>
                <c:pt idx="166">
                  <c:v>0.26666666666666666</c:v>
                </c:pt>
                <c:pt idx="167">
                  <c:v>0.26666666666666666</c:v>
                </c:pt>
                <c:pt idx="168">
                  <c:v>0.25274725274725274</c:v>
                </c:pt>
                <c:pt idx="169">
                  <c:v>0.24731182795698922</c:v>
                </c:pt>
                <c:pt idx="170">
                  <c:v>0.24489795918367344</c:v>
                </c:pt>
                <c:pt idx="171">
                  <c:v>0.25531914893617019</c:v>
                </c:pt>
                <c:pt idx="172">
                  <c:v>0.23157894736842108</c:v>
                </c:pt>
                <c:pt idx="173">
                  <c:v>0.23157894736842108</c:v>
                </c:pt>
                <c:pt idx="174">
                  <c:v>0.24468085106382975</c:v>
                </c:pt>
                <c:pt idx="175">
                  <c:v>0.22340425531914893</c:v>
                </c:pt>
                <c:pt idx="176">
                  <c:v>0.22916666666666669</c:v>
                </c:pt>
                <c:pt idx="177">
                  <c:v>0.2424242424242424</c:v>
                </c:pt>
                <c:pt idx="178">
                  <c:v>0.20202020202020202</c:v>
                </c:pt>
                <c:pt idx="179">
                  <c:v>0.2040816326530612</c:v>
                </c:pt>
                <c:pt idx="180">
                  <c:v>0.21428571428571427</c:v>
                </c:pt>
                <c:pt idx="181">
                  <c:v>0.19191919191919191</c:v>
                </c:pt>
                <c:pt idx="182">
                  <c:v>0.19191919191919191</c:v>
                </c:pt>
                <c:pt idx="183">
                  <c:v>0.18</c:v>
                </c:pt>
                <c:pt idx="184">
                  <c:v>0.19387755102040813</c:v>
                </c:pt>
                <c:pt idx="185">
                  <c:v>0.1875</c:v>
                </c:pt>
                <c:pt idx="186">
                  <c:v>0.17894736842105263</c:v>
                </c:pt>
                <c:pt idx="187">
                  <c:v>0.19999999999999998</c:v>
                </c:pt>
                <c:pt idx="188">
                  <c:v>0.20212765957446807</c:v>
                </c:pt>
                <c:pt idx="189">
                  <c:v>0.18888888888888888</c:v>
                </c:pt>
                <c:pt idx="190">
                  <c:v>0.21839080459770116</c:v>
                </c:pt>
                <c:pt idx="191">
                  <c:v>0.25301204819277107</c:v>
                </c:pt>
                <c:pt idx="192">
                  <c:v>0.25641025641025644</c:v>
                </c:pt>
                <c:pt idx="193">
                  <c:v>0.31506849315068491</c:v>
                </c:pt>
                <c:pt idx="194">
                  <c:v>0.33823529411764702</c:v>
                </c:pt>
                <c:pt idx="195">
                  <c:v>0.3692307692307692</c:v>
                </c:pt>
                <c:pt idx="196">
                  <c:v>0.37704918032786883</c:v>
                </c:pt>
                <c:pt idx="197">
                  <c:v>0.42622950819672134</c:v>
                </c:pt>
                <c:pt idx="198">
                  <c:v>0.46551724137931039</c:v>
                </c:pt>
                <c:pt idx="199">
                  <c:v>0.48214285714285721</c:v>
                </c:pt>
                <c:pt idx="200">
                  <c:v>0.55555555555555547</c:v>
                </c:pt>
                <c:pt idx="201">
                  <c:v>0.55999999999999994</c:v>
                </c:pt>
                <c:pt idx="202">
                  <c:v>0.58823529411764708</c:v>
                </c:pt>
                <c:pt idx="203">
                  <c:v>0.61224489795918358</c:v>
                </c:pt>
                <c:pt idx="204">
                  <c:v>0.64</c:v>
                </c:pt>
                <c:pt idx="205">
                  <c:v>0.64</c:v>
                </c:pt>
                <c:pt idx="206">
                  <c:v>0.70212765957446799</c:v>
                </c:pt>
                <c:pt idx="207">
                  <c:v>0.68085106382978722</c:v>
                </c:pt>
                <c:pt idx="208">
                  <c:v>0.70212765957446799</c:v>
                </c:pt>
                <c:pt idx="209">
                  <c:v>0.69565217391304357</c:v>
                </c:pt>
                <c:pt idx="210">
                  <c:v>0.68085106382978722</c:v>
                </c:pt>
                <c:pt idx="211">
                  <c:v>0.73913043478260876</c:v>
                </c:pt>
                <c:pt idx="212">
                  <c:v>0.74999999999999989</c:v>
                </c:pt>
                <c:pt idx="213">
                  <c:v>0.73333333333333328</c:v>
                </c:pt>
                <c:pt idx="214">
                  <c:v>0.79545454545454541</c:v>
                </c:pt>
                <c:pt idx="215">
                  <c:v>0.73333333333333328</c:v>
                </c:pt>
                <c:pt idx="216">
                  <c:v>0.71739130434782605</c:v>
                </c:pt>
                <c:pt idx="217">
                  <c:v>0.74999999999999989</c:v>
                </c:pt>
                <c:pt idx="218">
                  <c:v>0.73333333333333328</c:v>
                </c:pt>
                <c:pt idx="219">
                  <c:v>0.72727272727272729</c:v>
                </c:pt>
                <c:pt idx="220">
                  <c:v>0.73333333333333328</c:v>
                </c:pt>
                <c:pt idx="221">
                  <c:v>0.70212765957446799</c:v>
                </c:pt>
                <c:pt idx="222">
                  <c:v>0.65957446808510634</c:v>
                </c:pt>
                <c:pt idx="223">
                  <c:v>0.71739130434782605</c:v>
                </c:pt>
                <c:pt idx="224">
                  <c:v>0.69565217391304357</c:v>
                </c:pt>
                <c:pt idx="225">
                  <c:v>0.72340425531914887</c:v>
                </c:pt>
                <c:pt idx="226">
                  <c:v>0.72340425531914887</c:v>
                </c:pt>
                <c:pt idx="227">
                  <c:v>0.64583333333333337</c:v>
                </c:pt>
                <c:pt idx="228">
                  <c:v>0.65957446808510634</c:v>
                </c:pt>
                <c:pt idx="229">
                  <c:v>0.63265306122448972</c:v>
                </c:pt>
                <c:pt idx="230">
                  <c:v>0.62</c:v>
                </c:pt>
                <c:pt idx="231">
                  <c:v>0.6</c:v>
                </c:pt>
                <c:pt idx="232">
                  <c:v>0.62</c:v>
                </c:pt>
                <c:pt idx="233">
                  <c:v>0.61224489795918358</c:v>
                </c:pt>
                <c:pt idx="234">
                  <c:v>0.62</c:v>
                </c:pt>
                <c:pt idx="235">
                  <c:v>0.57999999999999996</c:v>
                </c:pt>
                <c:pt idx="236">
                  <c:v>0.5490196078431373</c:v>
                </c:pt>
                <c:pt idx="237">
                  <c:v>0.57692307692307687</c:v>
                </c:pt>
                <c:pt idx="238">
                  <c:v>0.55769230769230771</c:v>
                </c:pt>
                <c:pt idx="239">
                  <c:v>0.53703703703703698</c:v>
                </c:pt>
                <c:pt idx="240">
                  <c:v>0.52830188679245282</c:v>
                </c:pt>
                <c:pt idx="241">
                  <c:v>0.55555555555555547</c:v>
                </c:pt>
                <c:pt idx="242">
                  <c:v>0.48148148148148145</c:v>
                </c:pt>
                <c:pt idx="243">
                  <c:v>0.52727272727272723</c:v>
                </c:pt>
                <c:pt idx="244">
                  <c:v>0.51851851851851849</c:v>
                </c:pt>
                <c:pt idx="245">
                  <c:v>0.48148148148148145</c:v>
                </c:pt>
                <c:pt idx="246">
                  <c:v>0.50909090909090904</c:v>
                </c:pt>
                <c:pt idx="247">
                  <c:v>0.44642857142857145</c:v>
                </c:pt>
                <c:pt idx="248">
                  <c:v>0.48214285714285721</c:v>
                </c:pt>
                <c:pt idx="249">
                  <c:v>0.46428571428571436</c:v>
                </c:pt>
                <c:pt idx="250">
                  <c:v>0.44827586206896552</c:v>
                </c:pt>
                <c:pt idx="251">
                  <c:v>0.46428571428571436</c:v>
                </c:pt>
                <c:pt idx="252">
                  <c:v>0.45614035087719296</c:v>
                </c:pt>
                <c:pt idx="253">
                  <c:v>0.43859649122807015</c:v>
                </c:pt>
                <c:pt idx="254">
                  <c:v>0.43103448275862072</c:v>
                </c:pt>
                <c:pt idx="255">
                  <c:v>0.41666666666666669</c:v>
                </c:pt>
                <c:pt idx="256">
                  <c:v>0.37704918032786883</c:v>
                </c:pt>
                <c:pt idx="257">
                  <c:v>0.39344262295081966</c:v>
                </c:pt>
                <c:pt idx="258">
                  <c:v>0.35483870967741937</c:v>
                </c:pt>
                <c:pt idx="259">
                  <c:v>0.39682539682539686</c:v>
                </c:pt>
                <c:pt idx="260">
                  <c:v>0.4098360655737705</c:v>
                </c:pt>
                <c:pt idx="261">
                  <c:v>0.3833333333333333</c:v>
                </c:pt>
                <c:pt idx="262">
                  <c:v>0.38983050847457623</c:v>
                </c:pt>
                <c:pt idx="263">
                  <c:v>0.40677966101694912</c:v>
                </c:pt>
                <c:pt idx="264">
                  <c:v>0.44827586206896552</c:v>
                </c:pt>
                <c:pt idx="265">
                  <c:v>0.39999999999999997</c:v>
                </c:pt>
                <c:pt idx="266">
                  <c:v>0.44067796610169491</c:v>
                </c:pt>
                <c:pt idx="267">
                  <c:v>0.45614035087719296</c:v>
                </c:pt>
                <c:pt idx="268">
                  <c:v>0.43859649122807015</c:v>
                </c:pt>
                <c:pt idx="269">
                  <c:v>0.45614035087719296</c:v>
                </c:pt>
                <c:pt idx="270">
                  <c:v>0.43103448275862072</c:v>
                </c:pt>
                <c:pt idx="271">
                  <c:v>0.43103448275862072</c:v>
                </c:pt>
                <c:pt idx="272">
                  <c:v>0.44827586206896552</c:v>
                </c:pt>
                <c:pt idx="273">
                  <c:v>0.44067796610169491</c:v>
                </c:pt>
                <c:pt idx="274">
                  <c:v>0.47368421052631582</c:v>
                </c:pt>
                <c:pt idx="275">
                  <c:v>0.45614035087719296</c:v>
                </c:pt>
                <c:pt idx="276">
                  <c:v>0.47368421052631582</c:v>
                </c:pt>
                <c:pt idx="277">
                  <c:v>0.47368421052631582</c:v>
                </c:pt>
                <c:pt idx="278">
                  <c:v>0.50909090909090904</c:v>
                </c:pt>
                <c:pt idx="279">
                  <c:v>0.50943396226415094</c:v>
                </c:pt>
                <c:pt idx="280">
                  <c:v>0.6</c:v>
                </c:pt>
                <c:pt idx="281">
                  <c:v>0.61224489795918358</c:v>
                </c:pt>
                <c:pt idx="282">
                  <c:v>0.71739130434782605</c:v>
                </c:pt>
              </c:numCache>
            </c:numRef>
          </c:xVal>
          <c:yVal>
            <c:numRef>
              <c:f>SLIDE_7_1!$AN$2:$AN$891</c:f>
              <c:numCache>
                <c:formatCode>General</c:formatCode>
                <c:ptCount val="890"/>
                <c:pt idx="0">
                  <c:v>3.2</c:v>
                </c:pt>
                <c:pt idx="1">
                  <c:v>3.2</c:v>
                </c:pt>
                <c:pt idx="2">
                  <c:v>3.3</c:v>
                </c:pt>
                <c:pt idx="3">
                  <c:v>3.3</c:v>
                </c:pt>
                <c:pt idx="4">
                  <c:v>3.3</c:v>
                </c:pt>
                <c:pt idx="5">
                  <c:v>3.2</c:v>
                </c:pt>
                <c:pt idx="6">
                  <c:v>3.2</c:v>
                </c:pt>
                <c:pt idx="7">
                  <c:v>3.3</c:v>
                </c:pt>
                <c:pt idx="8">
                  <c:v>3.4</c:v>
                </c:pt>
                <c:pt idx="9">
                  <c:v>3.6</c:v>
                </c:pt>
                <c:pt idx="10">
                  <c:v>3.8</c:v>
                </c:pt>
                <c:pt idx="11">
                  <c:v>3.8</c:v>
                </c:pt>
                <c:pt idx="12">
                  <c:v>3.9</c:v>
                </c:pt>
                <c:pt idx="13">
                  <c:v>3.9</c:v>
                </c:pt>
                <c:pt idx="14">
                  <c:v>4</c:v>
                </c:pt>
                <c:pt idx="15">
                  <c:v>4</c:v>
                </c:pt>
                <c:pt idx="16">
                  <c:v>4.0999999999999996</c:v>
                </c:pt>
                <c:pt idx="17">
                  <c:v>4.3</c:v>
                </c:pt>
                <c:pt idx="18">
                  <c:v>4.7</c:v>
                </c:pt>
                <c:pt idx="19">
                  <c:v>4.8</c:v>
                </c:pt>
                <c:pt idx="20">
                  <c:v>5.3</c:v>
                </c:pt>
                <c:pt idx="21">
                  <c:v>5.5</c:v>
                </c:pt>
                <c:pt idx="22">
                  <c:v>5.6</c:v>
                </c:pt>
                <c:pt idx="23">
                  <c:v>5.5</c:v>
                </c:pt>
                <c:pt idx="24">
                  <c:v>5.6</c:v>
                </c:pt>
                <c:pt idx="25">
                  <c:v>5.7</c:v>
                </c:pt>
                <c:pt idx="26">
                  <c:v>6</c:v>
                </c:pt>
                <c:pt idx="27">
                  <c:v>6.3</c:v>
                </c:pt>
                <c:pt idx="28">
                  <c:v>6.6</c:v>
                </c:pt>
                <c:pt idx="29">
                  <c:v>6.3</c:v>
                </c:pt>
                <c:pt idx="30">
                  <c:v>5.9</c:v>
                </c:pt>
                <c:pt idx="31">
                  <c:v>5.9</c:v>
                </c:pt>
                <c:pt idx="32">
                  <c:v>6</c:v>
                </c:pt>
                <c:pt idx="33">
                  <c:v>6.2</c:v>
                </c:pt>
                <c:pt idx="34">
                  <c:v>6.5</c:v>
                </c:pt>
                <c:pt idx="35">
                  <c:v>6.4</c:v>
                </c:pt>
                <c:pt idx="36">
                  <c:v>6</c:v>
                </c:pt>
                <c:pt idx="37">
                  <c:v>5.5</c:v>
                </c:pt>
                <c:pt idx="38">
                  <c:v>4.9000000000000004</c:v>
                </c:pt>
                <c:pt idx="39">
                  <c:v>4.5999999999999996</c:v>
                </c:pt>
                <c:pt idx="40">
                  <c:v>4</c:v>
                </c:pt>
                <c:pt idx="41">
                  <c:v>4</c:v>
                </c:pt>
                <c:pt idx="42">
                  <c:v>4.3</c:v>
                </c:pt>
                <c:pt idx="43">
                  <c:v>4.5</c:v>
                </c:pt>
                <c:pt idx="44">
                  <c:v>3.8</c:v>
                </c:pt>
                <c:pt idx="45">
                  <c:v>3</c:v>
                </c:pt>
                <c:pt idx="46">
                  <c:v>1.6</c:v>
                </c:pt>
                <c:pt idx="47">
                  <c:v>1.3</c:v>
                </c:pt>
                <c:pt idx="48">
                  <c:v>1.4</c:v>
                </c:pt>
                <c:pt idx="49">
                  <c:v>1.6</c:v>
                </c:pt>
                <c:pt idx="50">
                  <c:v>1.6</c:v>
                </c:pt>
                <c:pt idx="51">
                  <c:v>1.6</c:v>
                </c:pt>
                <c:pt idx="52">
                  <c:v>1.7</c:v>
                </c:pt>
                <c:pt idx="53">
                  <c:v>1.7</c:v>
                </c:pt>
                <c:pt idx="54">
                  <c:v>1.6</c:v>
                </c:pt>
                <c:pt idx="55">
                  <c:v>1.2</c:v>
                </c:pt>
                <c:pt idx="56">
                  <c:v>1.2</c:v>
                </c:pt>
                <c:pt idx="57">
                  <c:v>1.4</c:v>
                </c:pt>
                <c:pt idx="58">
                  <c:v>2.1</c:v>
                </c:pt>
                <c:pt idx="59">
                  <c:v>2.4</c:v>
                </c:pt>
                <c:pt idx="60">
                  <c:v>2.2999999999999998</c:v>
                </c:pt>
                <c:pt idx="61">
                  <c:v>2.2999999999999998</c:v>
                </c:pt>
                <c:pt idx="62">
                  <c:v>2.2999999999999998</c:v>
                </c:pt>
                <c:pt idx="63">
                  <c:v>2.2999999999999998</c:v>
                </c:pt>
                <c:pt idx="64">
                  <c:v>2.4</c:v>
                </c:pt>
                <c:pt idx="65">
                  <c:v>2.4</c:v>
                </c:pt>
                <c:pt idx="66">
                  <c:v>2.2000000000000002</c:v>
                </c:pt>
                <c:pt idx="67">
                  <c:v>2.1</c:v>
                </c:pt>
                <c:pt idx="68">
                  <c:v>2</c:v>
                </c:pt>
                <c:pt idx="69">
                  <c:v>2.1</c:v>
                </c:pt>
                <c:pt idx="70">
                  <c:v>2</c:v>
                </c:pt>
                <c:pt idx="71">
                  <c:v>2.1</c:v>
                </c:pt>
                <c:pt idx="72">
                  <c:v>2.2000000000000002</c:v>
                </c:pt>
                <c:pt idx="73">
                  <c:v>2.2000000000000002</c:v>
                </c:pt>
                <c:pt idx="74">
                  <c:v>2.2000000000000002</c:v>
                </c:pt>
                <c:pt idx="75">
                  <c:v>2.1</c:v>
                </c:pt>
                <c:pt idx="76">
                  <c:v>2.2000000000000002</c:v>
                </c:pt>
                <c:pt idx="77">
                  <c:v>2.2000000000000002</c:v>
                </c:pt>
                <c:pt idx="78">
                  <c:v>2.4</c:v>
                </c:pt>
                <c:pt idx="79">
                  <c:v>2.2999999999999998</c:v>
                </c:pt>
                <c:pt idx="80">
                  <c:v>2.2000000000000002</c:v>
                </c:pt>
                <c:pt idx="81">
                  <c:v>2.1</c:v>
                </c:pt>
                <c:pt idx="82">
                  <c:v>2.1</c:v>
                </c:pt>
                <c:pt idx="83">
                  <c:v>1.8</c:v>
                </c:pt>
                <c:pt idx="84">
                  <c:v>1.8</c:v>
                </c:pt>
                <c:pt idx="85">
                  <c:v>1.8</c:v>
                </c:pt>
                <c:pt idx="86">
                  <c:v>1.7</c:v>
                </c:pt>
                <c:pt idx="87">
                  <c:v>1.8</c:v>
                </c:pt>
                <c:pt idx="88">
                  <c:v>1.7</c:v>
                </c:pt>
                <c:pt idx="89">
                  <c:v>1.7</c:v>
                </c:pt>
                <c:pt idx="90">
                  <c:v>1.7</c:v>
                </c:pt>
                <c:pt idx="91">
                  <c:v>1.7</c:v>
                </c:pt>
                <c:pt idx="92">
                  <c:v>1.7</c:v>
                </c:pt>
                <c:pt idx="93">
                  <c:v>1.9</c:v>
                </c:pt>
                <c:pt idx="94">
                  <c:v>2</c:v>
                </c:pt>
                <c:pt idx="95">
                  <c:v>2.2000000000000002</c:v>
                </c:pt>
                <c:pt idx="96">
                  <c:v>2.2999999999999998</c:v>
                </c:pt>
                <c:pt idx="97">
                  <c:v>2.2000000000000002</c:v>
                </c:pt>
                <c:pt idx="98">
                  <c:v>2.1</c:v>
                </c:pt>
                <c:pt idx="99">
                  <c:v>2.1</c:v>
                </c:pt>
                <c:pt idx="100">
                  <c:v>2.2000000000000002</c:v>
                </c:pt>
                <c:pt idx="101">
                  <c:v>2.2999999999999998</c:v>
                </c:pt>
                <c:pt idx="102">
                  <c:v>2.2000000000000002</c:v>
                </c:pt>
                <c:pt idx="103">
                  <c:v>2.2000000000000002</c:v>
                </c:pt>
                <c:pt idx="104">
                  <c:v>2.2000000000000002</c:v>
                </c:pt>
                <c:pt idx="105">
                  <c:v>2.1</c:v>
                </c:pt>
                <c:pt idx="106">
                  <c:v>2.2000000000000002</c:v>
                </c:pt>
                <c:pt idx="107">
                  <c:v>2.2999999999999998</c:v>
                </c:pt>
                <c:pt idx="108">
                  <c:v>2.2000000000000002</c:v>
                </c:pt>
                <c:pt idx="109">
                  <c:v>2.1</c:v>
                </c:pt>
                <c:pt idx="110">
                  <c:v>2</c:v>
                </c:pt>
                <c:pt idx="111">
                  <c:v>1.9</c:v>
                </c:pt>
                <c:pt idx="112">
                  <c:v>1.9</c:v>
                </c:pt>
                <c:pt idx="113">
                  <c:v>1.8</c:v>
                </c:pt>
                <c:pt idx="114">
                  <c:v>1.8</c:v>
                </c:pt>
                <c:pt idx="115">
                  <c:v>1.8</c:v>
                </c:pt>
                <c:pt idx="116">
                  <c:v>1.7</c:v>
                </c:pt>
                <c:pt idx="117">
                  <c:v>1.8</c:v>
                </c:pt>
                <c:pt idx="118">
                  <c:v>1.8</c:v>
                </c:pt>
                <c:pt idx="119">
                  <c:v>1.7</c:v>
                </c:pt>
                <c:pt idx="120">
                  <c:v>1.6</c:v>
                </c:pt>
                <c:pt idx="121">
                  <c:v>1.6</c:v>
                </c:pt>
                <c:pt idx="122">
                  <c:v>1.7</c:v>
                </c:pt>
                <c:pt idx="123">
                  <c:v>1.8</c:v>
                </c:pt>
                <c:pt idx="124">
                  <c:v>1.7</c:v>
                </c:pt>
                <c:pt idx="125">
                  <c:v>1.7</c:v>
                </c:pt>
                <c:pt idx="126">
                  <c:v>1.9</c:v>
                </c:pt>
                <c:pt idx="127">
                  <c:v>1.9</c:v>
                </c:pt>
                <c:pt idx="128">
                  <c:v>2</c:v>
                </c:pt>
                <c:pt idx="129">
                  <c:v>1.8</c:v>
                </c:pt>
                <c:pt idx="130">
                  <c:v>1.7</c:v>
                </c:pt>
                <c:pt idx="131">
                  <c:v>1.6</c:v>
                </c:pt>
                <c:pt idx="132">
                  <c:v>1.6</c:v>
                </c:pt>
                <c:pt idx="133">
                  <c:v>1.7</c:v>
                </c:pt>
                <c:pt idx="134">
                  <c:v>1.7</c:v>
                </c:pt>
                <c:pt idx="135">
                  <c:v>1.7</c:v>
                </c:pt>
                <c:pt idx="136">
                  <c:v>1.7</c:v>
                </c:pt>
                <c:pt idx="137">
                  <c:v>1.8</c:v>
                </c:pt>
                <c:pt idx="138">
                  <c:v>1.7</c:v>
                </c:pt>
                <c:pt idx="139">
                  <c:v>1.6</c:v>
                </c:pt>
                <c:pt idx="140">
                  <c:v>1.7</c:v>
                </c:pt>
                <c:pt idx="141">
                  <c:v>1.7</c:v>
                </c:pt>
                <c:pt idx="142">
                  <c:v>1.9</c:v>
                </c:pt>
                <c:pt idx="143">
                  <c:v>2</c:v>
                </c:pt>
                <c:pt idx="144">
                  <c:v>1.9</c:v>
                </c:pt>
                <c:pt idx="145">
                  <c:v>1.9</c:v>
                </c:pt>
                <c:pt idx="146">
                  <c:v>1.9</c:v>
                </c:pt>
                <c:pt idx="147">
                  <c:v>2</c:v>
                </c:pt>
                <c:pt idx="148">
                  <c:v>2</c:v>
                </c:pt>
                <c:pt idx="149">
                  <c:v>1.9</c:v>
                </c:pt>
                <c:pt idx="150">
                  <c:v>2.1</c:v>
                </c:pt>
                <c:pt idx="151">
                  <c:v>2.2000000000000002</c:v>
                </c:pt>
                <c:pt idx="152">
                  <c:v>2.2999999999999998</c:v>
                </c:pt>
                <c:pt idx="153">
                  <c:v>2.2999999999999998</c:v>
                </c:pt>
                <c:pt idx="154">
                  <c:v>2.2999999999999998</c:v>
                </c:pt>
                <c:pt idx="155">
                  <c:v>2.2000000000000002</c:v>
                </c:pt>
                <c:pt idx="156">
                  <c:v>2.2999999999999998</c:v>
                </c:pt>
                <c:pt idx="157">
                  <c:v>2.2000000000000002</c:v>
                </c:pt>
                <c:pt idx="158">
                  <c:v>2.2000000000000002</c:v>
                </c:pt>
                <c:pt idx="159">
                  <c:v>2.1</c:v>
                </c:pt>
                <c:pt idx="160">
                  <c:v>2</c:v>
                </c:pt>
                <c:pt idx="161">
                  <c:v>2</c:v>
                </c:pt>
                <c:pt idx="162">
                  <c:v>1.8</c:v>
                </c:pt>
                <c:pt idx="163">
                  <c:v>1.6</c:v>
                </c:pt>
                <c:pt idx="164">
                  <c:v>1.5</c:v>
                </c:pt>
                <c:pt idx="165">
                  <c:v>1.3</c:v>
                </c:pt>
                <c:pt idx="166">
                  <c:v>1.2</c:v>
                </c:pt>
                <c:pt idx="167">
                  <c:v>1.1000000000000001</c:v>
                </c:pt>
                <c:pt idx="168">
                  <c:v>1</c:v>
                </c:pt>
                <c:pt idx="169">
                  <c:v>0.8</c:v>
                </c:pt>
                <c:pt idx="170">
                  <c:v>0.8</c:v>
                </c:pt>
                <c:pt idx="171">
                  <c:v>0.6</c:v>
                </c:pt>
                <c:pt idx="172">
                  <c:v>0.8</c:v>
                </c:pt>
                <c:pt idx="173">
                  <c:v>0.9</c:v>
                </c:pt>
                <c:pt idx="174">
                  <c:v>0.9</c:v>
                </c:pt>
                <c:pt idx="175">
                  <c:v>0.9</c:v>
                </c:pt>
                <c:pt idx="176">
                  <c:v>0.9</c:v>
                </c:pt>
                <c:pt idx="177">
                  <c:v>0.9</c:v>
                </c:pt>
                <c:pt idx="178">
                  <c:v>1.1000000000000001</c:v>
                </c:pt>
                <c:pt idx="179">
                  <c:v>1.3</c:v>
                </c:pt>
                <c:pt idx="180">
                  <c:v>1.6</c:v>
                </c:pt>
                <c:pt idx="181">
                  <c:v>1.8</c:v>
                </c:pt>
                <c:pt idx="182">
                  <c:v>1.7</c:v>
                </c:pt>
                <c:pt idx="183">
                  <c:v>1.7</c:v>
                </c:pt>
                <c:pt idx="184">
                  <c:v>1.5</c:v>
                </c:pt>
                <c:pt idx="185">
                  <c:v>1.4</c:v>
                </c:pt>
                <c:pt idx="186">
                  <c:v>1.5</c:v>
                </c:pt>
                <c:pt idx="187">
                  <c:v>1.7</c:v>
                </c:pt>
                <c:pt idx="188">
                  <c:v>1.8</c:v>
                </c:pt>
                <c:pt idx="189">
                  <c:v>1.9</c:v>
                </c:pt>
                <c:pt idx="190">
                  <c:v>1.8</c:v>
                </c:pt>
                <c:pt idx="191">
                  <c:v>1.8</c:v>
                </c:pt>
                <c:pt idx="192">
                  <c:v>1.7</c:v>
                </c:pt>
                <c:pt idx="193">
                  <c:v>1.8</c:v>
                </c:pt>
                <c:pt idx="194">
                  <c:v>2</c:v>
                </c:pt>
                <c:pt idx="195">
                  <c:v>2.2000000000000002</c:v>
                </c:pt>
                <c:pt idx="196">
                  <c:v>2.5</c:v>
                </c:pt>
                <c:pt idx="197">
                  <c:v>2.5</c:v>
                </c:pt>
                <c:pt idx="198">
                  <c:v>2.5</c:v>
                </c:pt>
                <c:pt idx="199">
                  <c:v>2.4</c:v>
                </c:pt>
                <c:pt idx="200">
                  <c:v>2.2999999999999998</c:v>
                </c:pt>
                <c:pt idx="201">
                  <c:v>2.2999999999999998</c:v>
                </c:pt>
                <c:pt idx="202">
                  <c:v>2.4</c:v>
                </c:pt>
                <c:pt idx="203">
                  <c:v>2.2999999999999998</c:v>
                </c:pt>
                <c:pt idx="204">
                  <c:v>2.5</c:v>
                </c:pt>
                <c:pt idx="205">
                  <c:v>2.4</c:v>
                </c:pt>
                <c:pt idx="206">
                  <c:v>2.2999999999999998</c:v>
                </c:pt>
                <c:pt idx="207">
                  <c:v>2.2000000000000002</c:v>
                </c:pt>
                <c:pt idx="208">
                  <c:v>2.1</c:v>
                </c:pt>
                <c:pt idx="209">
                  <c:v>2.1</c:v>
                </c:pt>
                <c:pt idx="210">
                  <c:v>2.2000000000000002</c:v>
                </c:pt>
                <c:pt idx="211">
                  <c:v>2.2000000000000002</c:v>
                </c:pt>
                <c:pt idx="212">
                  <c:v>2.2000000000000002</c:v>
                </c:pt>
                <c:pt idx="213">
                  <c:v>2.2999999999999998</c:v>
                </c:pt>
                <c:pt idx="214">
                  <c:v>2.5</c:v>
                </c:pt>
                <c:pt idx="215">
                  <c:v>2.7</c:v>
                </c:pt>
                <c:pt idx="216">
                  <c:v>2.7</c:v>
                </c:pt>
                <c:pt idx="217">
                  <c:v>2.6</c:v>
                </c:pt>
                <c:pt idx="218">
                  <c:v>2.6</c:v>
                </c:pt>
                <c:pt idx="219">
                  <c:v>2.7</c:v>
                </c:pt>
                <c:pt idx="220">
                  <c:v>2.9</c:v>
                </c:pt>
                <c:pt idx="221">
                  <c:v>2.8</c:v>
                </c:pt>
                <c:pt idx="222">
                  <c:v>2.7</c:v>
                </c:pt>
                <c:pt idx="223">
                  <c:v>2.6</c:v>
                </c:pt>
                <c:pt idx="224">
                  <c:v>2.4</c:v>
                </c:pt>
                <c:pt idx="225">
                  <c:v>2.2999999999999998</c:v>
                </c:pt>
                <c:pt idx="226">
                  <c:v>2.1</c:v>
                </c:pt>
                <c:pt idx="227">
                  <c:v>2.1</c:v>
                </c:pt>
                <c:pt idx="228">
                  <c:v>2.1</c:v>
                </c:pt>
                <c:pt idx="229">
                  <c:v>2.2000000000000002</c:v>
                </c:pt>
                <c:pt idx="230">
                  <c:v>2.1</c:v>
                </c:pt>
                <c:pt idx="231">
                  <c:v>2.1</c:v>
                </c:pt>
                <c:pt idx="232">
                  <c:v>2</c:v>
                </c:pt>
                <c:pt idx="233">
                  <c:v>2.1</c:v>
                </c:pt>
                <c:pt idx="234">
                  <c:v>2.1</c:v>
                </c:pt>
                <c:pt idx="235">
                  <c:v>2</c:v>
                </c:pt>
                <c:pt idx="236">
                  <c:v>2.2000000000000002</c:v>
                </c:pt>
                <c:pt idx="237">
                  <c:v>2.2000000000000002</c:v>
                </c:pt>
                <c:pt idx="238">
                  <c:v>2.2999999999999998</c:v>
                </c:pt>
                <c:pt idx="239">
                  <c:v>2.4</c:v>
                </c:pt>
                <c:pt idx="240">
                  <c:v>2.2999999999999998</c:v>
                </c:pt>
                <c:pt idx="241">
                  <c:v>2.2000000000000002</c:v>
                </c:pt>
                <c:pt idx="242">
                  <c:v>2.2000000000000002</c:v>
                </c:pt>
                <c:pt idx="243">
                  <c:v>2</c:v>
                </c:pt>
                <c:pt idx="244">
                  <c:v>2</c:v>
                </c:pt>
                <c:pt idx="245">
                  <c:v>1.7</c:v>
                </c:pt>
                <c:pt idx="246">
                  <c:v>1.8</c:v>
                </c:pt>
                <c:pt idx="247">
                  <c:v>1.9</c:v>
                </c:pt>
                <c:pt idx="248">
                  <c:v>1.7</c:v>
                </c:pt>
                <c:pt idx="249">
                  <c:v>1.8</c:v>
                </c:pt>
                <c:pt idx="250">
                  <c:v>1.6</c:v>
                </c:pt>
                <c:pt idx="251">
                  <c:v>1.2</c:v>
                </c:pt>
                <c:pt idx="252">
                  <c:v>1.1000000000000001</c:v>
                </c:pt>
                <c:pt idx="253">
                  <c:v>1.1000000000000001</c:v>
                </c:pt>
                <c:pt idx="254">
                  <c:v>1.1000000000000001</c:v>
                </c:pt>
                <c:pt idx="255">
                  <c:v>1.3</c:v>
                </c:pt>
                <c:pt idx="256">
                  <c:v>1.2</c:v>
                </c:pt>
                <c:pt idx="257">
                  <c:v>1.3</c:v>
                </c:pt>
                <c:pt idx="258">
                  <c:v>1.5</c:v>
                </c:pt>
                <c:pt idx="259">
                  <c:v>1.5</c:v>
                </c:pt>
                <c:pt idx="260">
                  <c:v>1.6</c:v>
                </c:pt>
                <c:pt idx="261">
                  <c:v>1.5</c:v>
                </c:pt>
                <c:pt idx="262">
                  <c:v>1.7</c:v>
                </c:pt>
                <c:pt idx="263">
                  <c:v>1.7</c:v>
                </c:pt>
                <c:pt idx="264">
                  <c:v>1.9</c:v>
                </c:pt>
                <c:pt idx="265">
                  <c:v>1.9</c:v>
                </c:pt>
                <c:pt idx="266">
                  <c:v>2</c:v>
                </c:pt>
                <c:pt idx="267">
                  <c:v>2.2000000000000002</c:v>
                </c:pt>
                <c:pt idx="268">
                  <c:v>2.2000000000000002</c:v>
                </c:pt>
                <c:pt idx="269">
                  <c:v>2.4</c:v>
                </c:pt>
                <c:pt idx="270">
                  <c:v>2.2000000000000002</c:v>
                </c:pt>
                <c:pt idx="271">
                  <c:v>2.2999999999999998</c:v>
                </c:pt>
                <c:pt idx="272">
                  <c:v>2.5</c:v>
                </c:pt>
                <c:pt idx="273">
                  <c:v>2.5</c:v>
                </c:pt>
                <c:pt idx="274">
                  <c:v>2.4</c:v>
                </c:pt>
                <c:pt idx="275">
                  <c:v>2.6</c:v>
                </c:pt>
                <c:pt idx="276">
                  <c:v>2.6</c:v>
                </c:pt>
                <c:pt idx="277">
                  <c:v>2.7</c:v>
                </c:pt>
                <c:pt idx="278">
                  <c:v>2.8</c:v>
                </c:pt>
                <c:pt idx="279">
                  <c:v>2.6</c:v>
                </c:pt>
                <c:pt idx="280">
                  <c:v>2.6</c:v>
                </c:pt>
                <c:pt idx="281">
                  <c:v>2.7</c:v>
                </c:pt>
                <c:pt idx="282">
                  <c:v>2.7</c:v>
                </c:pt>
                <c:pt idx="283">
                  <c:v>2.7</c:v>
                </c:pt>
                <c:pt idx="284">
                  <c:v>2.5</c:v>
                </c:pt>
                <c:pt idx="285">
                  <c:v>2.6</c:v>
                </c:pt>
                <c:pt idx="286">
                  <c:v>2.7</c:v>
                </c:pt>
                <c:pt idx="287">
                  <c:v>2.7</c:v>
                </c:pt>
                <c:pt idx="288">
                  <c:v>2.6</c:v>
                </c:pt>
                <c:pt idx="289">
                  <c:v>2.6</c:v>
                </c:pt>
                <c:pt idx="290">
                  <c:v>2.6</c:v>
                </c:pt>
                <c:pt idx="291">
                  <c:v>2.5</c:v>
                </c:pt>
                <c:pt idx="292">
                  <c:v>2.6</c:v>
                </c:pt>
                <c:pt idx="293">
                  <c:v>2.6</c:v>
                </c:pt>
                <c:pt idx="294">
                  <c:v>2.5</c:v>
                </c:pt>
                <c:pt idx="295">
                  <c:v>2.5</c:v>
                </c:pt>
                <c:pt idx="296">
                  <c:v>2.4</c:v>
                </c:pt>
                <c:pt idx="297">
                  <c:v>2.2999999999999998</c:v>
                </c:pt>
                <c:pt idx="298">
                  <c:v>2.4</c:v>
                </c:pt>
                <c:pt idx="299">
                  <c:v>2.2000000000000002</c:v>
                </c:pt>
                <c:pt idx="300">
                  <c:v>2</c:v>
                </c:pt>
                <c:pt idx="301">
                  <c:v>1.9</c:v>
                </c:pt>
                <c:pt idx="302">
                  <c:v>2.1</c:v>
                </c:pt>
                <c:pt idx="303">
                  <c:v>2.1</c:v>
                </c:pt>
                <c:pt idx="304">
                  <c:v>2</c:v>
                </c:pt>
                <c:pt idx="305">
                  <c:v>1.9</c:v>
                </c:pt>
                <c:pt idx="306">
                  <c:v>2.1</c:v>
                </c:pt>
                <c:pt idx="307">
                  <c:v>2.1</c:v>
                </c:pt>
                <c:pt idx="308">
                  <c:v>2</c:v>
                </c:pt>
                <c:pt idx="309">
                  <c:v>2.2000000000000002</c:v>
                </c:pt>
                <c:pt idx="310">
                  <c:v>2.1</c:v>
                </c:pt>
                <c:pt idx="311">
                  <c:v>2.1</c:v>
                </c:pt>
                <c:pt idx="312">
                  <c:v>2.4</c:v>
                </c:pt>
                <c:pt idx="313">
                  <c:v>2.4</c:v>
                </c:pt>
                <c:pt idx="314">
                  <c:v>2.2999999999999998</c:v>
                </c:pt>
                <c:pt idx="315">
                  <c:v>2.2999999999999998</c:v>
                </c:pt>
                <c:pt idx="316">
                  <c:v>2.5</c:v>
                </c:pt>
                <c:pt idx="317">
                  <c:v>2.5</c:v>
                </c:pt>
                <c:pt idx="318">
                  <c:v>2.2000000000000002</c:v>
                </c:pt>
                <c:pt idx="319">
                  <c:v>2.2000000000000002</c:v>
                </c:pt>
                <c:pt idx="320">
                  <c:v>2.2000000000000002</c:v>
                </c:pt>
                <c:pt idx="321">
                  <c:v>2.1</c:v>
                </c:pt>
                <c:pt idx="322">
                  <c:v>2.1</c:v>
                </c:pt>
                <c:pt idx="323">
                  <c:v>2.2999999999999998</c:v>
                </c:pt>
                <c:pt idx="324">
                  <c:v>2.2000000000000002</c:v>
                </c:pt>
                <c:pt idx="325">
                  <c:v>2.2000000000000002</c:v>
                </c:pt>
                <c:pt idx="326">
                  <c:v>2.2000000000000002</c:v>
                </c:pt>
                <c:pt idx="327">
                  <c:v>2.2999999999999998</c:v>
                </c:pt>
                <c:pt idx="328">
                  <c:v>2.2000000000000002</c:v>
                </c:pt>
                <c:pt idx="329">
                  <c:v>2.2999999999999998</c:v>
                </c:pt>
                <c:pt idx="330">
                  <c:v>2.4</c:v>
                </c:pt>
                <c:pt idx="331">
                  <c:v>2.4</c:v>
                </c:pt>
                <c:pt idx="332">
                  <c:v>2.5</c:v>
                </c:pt>
                <c:pt idx="333">
                  <c:v>2.7</c:v>
                </c:pt>
                <c:pt idx="334">
                  <c:v>2.5</c:v>
                </c:pt>
                <c:pt idx="335">
                  <c:v>2.5</c:v>
                </c:pt>
                <c:pt idx="336">
                  <c:v>2.5</c:v>
                </c:pt>
                <c:pt idx="337">
                  <c:v>2.6</c:v>
                </c:pt>
                <c:pt idx="338">
                  <c:v>2.6</c:v>
                </c:pt>
                <c:pt idx="339">
                  <c:v>2.6</c:v>
                </c:pt>
                <c:pt idx="340">
                  <c:v>2.7</c:v>
                </c:pt>
                <c:pt idx="341">
                  <c:v>2.6</c:v>
                </c:pt>
                <c:pt idx="342">
                  <c:v>2.7</c:v>
                </c:pt>
                <c:pt idx="343">
                  <c:v>2.7</c:v>
                </c:pt>
                <c:pt idx="344">
                  <c:v>2.7</c:v>
                </c:pt>
                <c:pt idx="345">
                  <c:v>2.7</c:v>
                </c:pt>
                <c:pt idx="346">
                  <c:v>2.8</c:v>
                </c:pt>
                <c:pt idx="347">
                  <c:v>2.9</c:v>
                </c:pt>
                <c:pt idx="348">
                  <c:v>3</c:v>
                </c:pt>
                <c:pt idx="349">
                  <c:v>3</c:v>
                </c:pt>
                <c:pt idx="350">
                  <c:v>3</c:v>
                </c:pt>
                <c:pt idx="351">
                  <c:v>3</c:v>
                </c:pt>
                <c:pt idx="352">
                  <c:v>2.9</c:v>
                </c:pt>
                <c:pt idx="353">
                  <c:v>2.9</c:v>
                </c:pt>
                <c:pt idx="354">
                  <c:v>3</c:v>
                </c:pt>
                <c:pt idx="355">
                  <c:v>3</c:v>
                </c:pt>
                <c:pt idx="356">
                  <c:v>3.1</c:v>
                </c:pt>
                <c:pt idx="357">
                  <c:v>3.1</c:v>
                </c:pt>
                <c:pt idx="358">
                  <c:v>3</c:v>
                </c:pt>
                <c:pt idx="359">
                  <c:v>3</c:v>
                </c:pt>
              </c:numCache>
            </c:numRef>
          </c:yVal>
          <c:smooth val="0"/>
          <c:extLst>
            <c:ext xmlns:c16="http://schemas.microsoft.com/office/drawing/2014/chart" uri="{C3380CC4-5D6E-409C-BE32-E72D297353CC}">
              <c16:uniqueId val="{00000001-4C66-482E-8EFB-D66EC363632C}"/>
            </c:ext>
          </c:extLst>
        </c:ser>
        <c:ser>
          <c:idx val="1"/>
          <c:order val="1"/>
          <c:tx>
            <c:strRef>
              <c:f>SLIDE_7_1!$AO$1</c:f>
              <c:strCache>
                <c:ptCount val="1"/>
                <c:pt idx="0">
                  <c:v>Ultimos 24 meses</c:v>
                </c:pt>
              </c:strCache>
            </c:strRef>
          </c:tx>
          <c:spPr>
            <a:ln w="25400" cap="rnd">
              <a:noFill/>
              <a:round/>
            </a:ln>
            <a:effectLst/>
          </c:spPr>
          <c:marker>
            <c:symbol val="circle"/>
            <c:size val="4"/>
            <c:spPr>
              <a:solidFill>
                <a:srgbClr val="A5A5A5">
                  <a:alpha val="98000"/>
                </a:srgbClr>
              </a:solidFill>
              <a:ln w="9525">
                <a:noFill/>
              </a:ln>
              <a:effectLst/>
            </c:spPr>
          </c:marker>
          <c:xVal>
            <c:numRef>
              <c:f>SLIDE_7_1!$AM$2:$AM$891</c:f>
              <c:numCache>
                <c:formatCode>General</c:formatCode>
                <c:ptCount val="890"/>
                <c:pt idx="1">
                  <c:v>1.0975609756097562</c:v>
                </c:pt>
                <c:pt idx="2">
                  <c:v>1.1666666666666667</c:v>
                </c:pt>
                <c:pt idx="3">
                  <c:v>1.1463414634146343</c:v>
                </c:pt>
                <c:pt idx="4">
                  <c:v>1.0731707317073174</c:v>
                </c:pt>
                <c:pt idx="5">
                  <c:v>1.1190476190476191</c:v>
                </c:pt>
                <c:pt idx="6">
                  <c:v>1.0952380952380951</c:v>
                </c:pt>
                <c:pt idx="7">
                  <c:v>1.1707317073170733</c:v>
                </c:pt>
                <c:pt idx="8">
                  <c:v>1.2250000000000001</c:v>
                </c:pt>
                <c:pt idx="9">
                  <c:v>1.2307692307692308</c:v>
                </c:pt>
                <c:pt idx="10">
                  <c:v>1.2820512820512822</c:v>
                </c:pt>
                <c:pt idx="11">
                  <c:v>1.358974358974359</c:v>
                </c:pt>
                <c:pt idx="12">
                  <c:v>1.4324324324324322</c:v>
                </c:pt>
                <c:pt idx="13">
                  <c:v>1.3947368421052633</c:v>
                </c:pt>
                <c:pt idx="14">
                  <c:v>1.4594594594594594</c:v>
                </c:pt>
                <c:pt idx="15">
                  <c:v>1.3333333333333335</c:v>
                </c:pt>
                <c:pt idx="16">
                  <c:v>1.4736842105263157</c:v>
                </c:pt>
                <c:pt idx="17">
                  <c:v>1.5135135135135134</c:v>
                </c:pt>
                <c:pt idx="18">
                  <c:v>1.5142857142857142</c:v>
                </c:pt>
                <c:pt idx="19">
                  <c:v>1.5277777777777777</c:v>
                </c:pt>
                <c:pt idx="20">
                  <c:v>1.5555555555555554</c:v>
                </c:pt>
                <c:pt idx="21">
                  <c:v>1.7647058823529411</c:v>
                </c:pt>
                <c:pt idx="22">
                  <c:v>1.657142857142857</c:v>
                </c:pt>
                <c:pt idx="23">
                  <c:v>1.6666666666666665</c:v>
                </c:pt>
                <c:pt idx="24">
                  <c:v>1.8</c:v>
                </c:pt>
                <c:pt idx="25">
                  <c:v>1.9142857142857144</c:v>
                </c:pt>
                <c:pt idx="26">
                  <c:v>1.8055555555555556</c:v>
                </c:pt>
                <c:pt idx="27">
                  <c:v>1.7777777777777779</c:v>
                </c:pt>
                <c:pt idx="28">
                  <c:v>1.8857142857142857</c:v>
                </c:pt>
                <c:pt idx="29">
                  <c:v>1.7222222222222223</c:v>
                </c:pt>
                <c:pt idx="30">
                  <c:v>2</c:v>
                </c:pt>
                <c:pt idx="31">
                  <c:v>1.9166666666666667</c:v>
                </c:pt>
                <c:pt idx="32">
                  <c:v>1.9444444444444444</c:v>
                </c:pt>
                <c:pt idx="33">
                  <c:v>1.9459459459459458</c:v>
                </c:pt>
                <c:pt idx="34">
                  <c:v>2</c:v>
                </c:pt>
                <c:pt idx="35">
                  <c:v>1.8947368421052633</c:v>
                </c:pt>
                <c:pt idx="36">
                  <c:v>1.75</c:v>
                </c:pt>
                <c:pt idx="37">
                  <c:v>1.8205128205128205</c:v>
                </c:pt>
                <c:pt idx="38">
                  <c:v>1.6666666666666665</c:v>
                </c:pt>
                <c:pt idx="39">
                  <c:v>1.5777777777777777</c:v>
                </c:pt>
                <c:pt idx="40">
                  <c:v>1.4680851063829787</c:v>
                </c:pt>
                <c:pt idx="41">
                  <c:v>1.3529411764705883</c:v>
                </c:pt>
                <c:pt idx="42">
                  <c:v>1.2962962962962963</c:v>
                </c:pt>
                <c:pt idx="43">
                  <c:v>1.1186440677966101</c:v>
                </c:pt>
                <c:pt idx="44">
                  <c:v>1.103448275862069</c:v>
                </c:pt>
                <c:pt idx="45">
                  <c:v>0.98360655737704927</c:v>
                </c:pt>
                <c:pt idx="46">
                  <c:v>0.91803278688524592</c:v>
                </c:pt>
                <c:pt idx="47">
                  <c:v>0.83870967741935487</c:v>
                </c:pt>
                <c:pt idx="48">
                  <c:v>0.74999999999999989</c:v>
                </c:pt>
                <c:pt idx="49">
                  <c:v>0.67164179104477606</c:v>
                </c:pt>
                <c:pt idx="50">
                  <c:v>0.68656716417910446</c:v>
                </c:pt>
                <c:pt idx="51">
                  <c:v>0.66666666666666663</c:v>
                </c:pt>
                <c:pt idx="52">
                  <c:v>0.56410256410256421</c:v>
                </c:pt>
                <c:pt idx="53">
                  <c:v>0.51190476190476186</c:v>
                </c:pt>
                <c:pt idx="54">
                  <c:v>0.44117647058823534</c:v>
                </c:pt>
                <c:pt idx="55">
                  <c:v>0.39090909090909087</c:v>
                </c:pt>
                <c:pt idx="56">
                  <c:v>0.30303030303030304</c:v>
                </c:pt>
                <c:pt idx="57">
                  <c:v>0.22972972972972971</c:v>
                </c:pt>
                <c:pt idx="58">
                  <c:v>0.86363636363636354</c:v>
                </c:pt>
                <c:pt idx="59">
                  <c:v>1.2571428571428573</c:v>
                </c:pt>
                <c:pt idx="60">
                  <c:v>1.25</c:v>
                </c:pt>
                <c:pt idx="61">
                  <c:v>1.1666666666666667</c:v>
                </c:pt>
                <c:pt idx="62">
                  <c:v>1.1944444444444444</c:v>
                </c:pt>
                <c:pt idx="63">
                  <c:v>1.2777777777777777</c:v>
                </c:pt>
                <c:pt idx="64">
                  <c:v>1.2857142857142858</c:v>
                </c:pt>
                <c:pt idx="65">
                  <c:v>1.25</c:v>
                </c:pt>
                <c:pt idx="66">
                  <c:v>1.2162162162162162</c:v>
                </c:pt>
                <c:pt idx="67">
                  <c:v>1.2777777777777777</c:v>
                </c:pt>
                <c:pt idx="68">
                  <c:v>1.2777777777777777</c:v>
                </c:pt>
                <c:pt idx="69">
                  <c:v>1.243243243243243</c:v>
                </c:pt>
                <c:pt idx="70">
                  <c:v>1.2105263157894737</c:v>
                </c:pt>
                <c:pt idx="71">
                  <c:v>1.1842105263157896</c:v>
                </c:pt>
                <c:pt idx="72">
                  <c:v>1.2</c:v>
                </c:pt>
                <c:pt idx="73">
                  <c:v>1.2307692307692308</c:v>
                </c:pt>
                <c:pt idx="74">
                  <c:v>1.263157894736842</c:v>
                </c:pt>
                <c:pt idx="75">
                  <c:v>1.236842105263158</c:v>
                </c:pt>
                <c:pt idx="76">
                  <c:v>1.2702702702702702</c:v>
                </c:pt>
                <c:pt idx="77">
                  <c:v>1.2105263157894737</c:v>
                </c:pt>
                <c:pt idx="78">
                  <c:v>1.2105263157894737</c:v>
                </c:pt>
                <c:pt idx="79">
                  <c:v>1.1499999999999999</c:v>
                </c:pt>
                <c:pt idx="80">
                  <c:v>1.1842105263157896</c:v>
                </c:pt>
                <c:pt idx="81">
                  <c:v>1.1000000000000001</c:v>
                </c:pt>
                <c:pt idx="82">
                  <c:v>1.1000000000000001</c:v>
                </c:pt>
                <c:pt idx="83">
                  <c:v>1.024390243902439</c:v>
                </c:pt>
                <c:pt idx="84">
                  <c:v>1.075</c:v>
                </c:pt>
                <c:pt idx="85">
                  <c:v>1</c:v>
                </c:pt>
                <c:pt idx="86">
                  <c:v>0.97619047619047605</c:v>
                </c:pt>
                <c:pt idx="87">
                  <c:v>1</c:v>
                </c:pt>
                <c:pt idx="88">
                  <c:v>0.95348837209302317</c:v>
                </c:pt>
                <c:pt idx="89">
                  <c:v>0.93181818181818166</c:v>
                </c:pt>
                <c:pt idx="90">
                  <c:v>0.95348837209302317</c:v>
                </c:pt>
                <c:pt idx="91">
                  <c:v>0.95348837209302317</c:v>
                </c:pt>
                <c:pt idx="92">
                  <c:v>0.86363636363636354</c:v>
                </c:pt>
                <c:pt idx="93">
                  <c:v>0.90909090909090906</c:v>
                </c:pt>
                <c:pt idx="94">
                  <c:v>0.86363636363636354</c:v>
                </c:pt>
                <c:pt idx="95">
                  <c:v>0.84782608695652184</c:v>
                </c:pt>
                <c:pt idx="96">
                  <c:v>0.78723404255319152</c:v>
                </c:pt>
                <c:pt idx="97">
                  <c:v>0.82978723404255317</c:v>
                </c:pt>
                <c:pt idx="98">
                  <c:v>0.85106382978723405</c:v>
                </c:pt>
                <c:pt idx="99">
                  <c:v>0.75510204081632648</c:v>
                </c:pt>
                <c:pt idx="100">
                  <c:v>0.78</c:v>
                </c:pt>
                <c:pt idx="101">
                  <c:v>0.77551020408163251</c:v>
                </c:pt>
                <c:pt idx="102">
                  <c:v>0.83333333333333337</c:v>
                </c:pt>
                <c:pt idx="103">
                  <c:v>0.77551020408163251</c:v>
                </c:pt>
                <c:pt idx="104">
                  <c:v>0.8125</c:v>
                </c:pt>
                <c:pt idx="105">
                  <c:v>0.76470588235294124</c:v>
                </c:pt>
                <c:pt idx="106">
                  <c:v>0.82</c:v>
                </c:pt>
                <c:pt idx="107">
                  <c:v>0.79591836734693866</c:v>
                </c:pt>
                <c:pt idx="108">
                  <c:v>0.83333333333333337</c:v>
                </c:pt>
                <c:pt idx="109">
                  <c:v>0.78</c:v>
                </c:pt>
                <c:pt idx="110">
                  <c:v>0.74509803921568629</c:v>
                </c:pt>
                <c:pt idx="111">
                  <c:v>0.78</c:v>
                </c:pt>
                <c:pt idx="112">
                  <c:v>0.74</c:v>
                </c:pt>
                <c:pt idx="113">
                  <c:v>0.72549019607843146</c:v>
                </c:pt>
                <c:pt idx="114">
                  <c:v>0.78846153846153832</c:v>
                </c:pt>
                <c:pt idx="115">
                  <c:v>0.679245283018868</c:v>
                </c:pt>
                <c:pt idx="116">
                  <c:v>0.6785714285714286</c:v>
                </c:pt>
                <c:pt idx="117">
                  <c:v>0.70370370370370361</c:v>
                </c:pt>
                <c:pt idx="118">
                  <c:v>0.66666666666666663</c:v>
                </c:pt>
                <c:pt idx="119">
                  <c:v>0.67272727272727273</c:v>
                </c:pt>
                <c:pt idx="120">
                  <c:v>0.64912280701754388</c:v>
                </c:pt>
                <c:pt idx="121">
                  <c:v>0.625</c:v>
                </c:pt>
                <c:pt idx="122">
                  <c:v>0.56896551724137934</c:v>
                </c:pt>
                <c:pt idx="123">
                  <c:v>0.61403508771929827</c:v>
                </c:pt>
                <c:pt idx="124">
                  <c:v>0.57627118644067787</c:v>
                </c:pt>
                <c:pt idx="125">
                  <c:v>0.60655737704918045</c:v>
                </c:pt>
                <c:pt idx="126">
                  <c:v>0.54838709677419351</c:v>
                </c:pt>
                <c:pt idx="127">
                  <c:v>0.57377049180327877</c:v>
                </c:pt>
                <c:pt idx="128">
                  <c:v>0.52380952380952384</c:v>
                </c:pt>
                <c:pt idx="129">
                  <c:v>0.5161290322580645</c:v>
                </c:pt>
                <c:pt idx="130">
                  <c:v>0.46268656716417911</c:v>
                </c:pt>
                <c:pt idx="131">
                  <c:v>0.46268656716417911</c:v>
                </c:pt>
                <c:pt idx="132">
                  <c:v>0.43939393939393939</c:v>
                </c:pt>
                <c:pt idx="133">
                  <c:v>0.43283582089552236</c:v>
                </c:pt>
                <c:pt idx="134">
                  <c:v>0.42028985507246375</c:v>
                </c:pt>
                <c:pt idx="135">
                  <c:v>0.41666666666666663</c:v>
                </c:pt>
                <c:pt idx="136">
                  <c:v>0.40277777777777773</c:v>
                </c:pt>
                <c:pt idx="137">
                  <c:v>0.40277777777777773</c:v>
                </c:pt>
                <c:pt idx="138">
                  <c:v>0.38356164383561642</c:v>
                </c:pt>
                <c:pt idx="139">
                  <c:v>0.4</c:v>
                </c:pt>
                <c:pt idx="140">
                  <c:v>0.4</c:v>
                </c:pt>
                <c:pt idx="141">
                  <c:v>0.38157894736842107</c:v>
                </c:pt>
                <c:pt idx="142">
                  <c:v>0.38666666666666666</c:v>
                </c:pt>
                <c:pt idx="143">
                  <c:v>0.37662337662337658</c:v>
                </c:pt>
                <c:pt idx="144">
                  <c:v>0.35</c:v>
                </c:pt>
                <c:pt idx="145">
                  <c:v>0.36708860759493667</c:v>
                </c:pt>
                <c:pt idx="146">
                  <c:v>0.36363636363636359</c:v>
                </c:pt>
                <c:pt idx="147">
                  <c:v>0.3461538461538462</c:v>
                </c:pt>
                <c:pt idx="148">
                  <c:v>0.35897435897435898</c:v>
                </c:pt>
                <c:pt idx="149">
                  <c:v>0.34567901234567899</c:v>
                </c:pt>
                <c:pt idx="150">
                  <c:v>0.3292682926829269</c:v>
                </c:pt>
                <c:pt idx="151">
                  <c:v>0.34146341463414637</c:v>
                </c:pt>
                <c:pt idx="152">
                  <c:v>0.34146341463414637</c:v>
                </c:pt>
                <c:pt idx="153">
                  <c:v>0.34146341463414637</c:v>
                </c:pt>
                <c:pt idx="154">
                  <c:v>0.35365853658536589</c:v>
                </c:pt>
                <c:pt idx="155">
                  <c:v>0.31325301204819278</c:v>
                </c:pt>
                <c:pt idx="156">
                  <c:v>0.33734939759036142</c:v>
                </c:pt>
                <c:pt idx="157">
                  <c:v>0.32941176470588235</c:v>
                </c:pt>
                <c:pt idx="158">
                  <c:v>0.30232558139534887</c:v>
                </c:pt>
                <c:pt idx="159">
                  <c:v>0.30681818181818182</c:v>
                </c:pt>
                <c:pt idx="160">
                  <c:v>0.31111111111111112</c:v>
                </c:pt>
                <c:pt idx="161">
                  <c:v>0.27777777777777779</c:v>
                </c:pt>
                <c:pt idx="162">
                  <c:v>0.30000000000000004</c:v>
                </c:pt>
                <c:pt idx="163">
                  <c:v>0.28571428571428575</c:v>
                </c:pt>
                <c:pt idx="164">
                  <c:v>0.26666666666666666</c:v>
                </c:pt>
                <c:pt idx="165">
                  <c:v>0.26373626373626374</c:v>
                </c:pt>
                <c:pt idx="166">
                  <c:v>0.26666666666666666</c:v>
                </c:pt>
                <c:pt idx="167">
                  <c:v>0.26666666666666666</c:v>
                </c:pt>
                <c:pt idx="168">
                  <c:v>0.25274725274725274</c:v>
                </c:pt>
                <c:pt idx="169">
                  <c:v>0.24731182795698922</c:v>
                </c:pt>
                <c:pt idx="170">
                  <c:v>0.24489795918367344</c:v>
                </c:pt>
                <c:pt idx="171">
                  <c:v>0.25531914893617019</c:v>
                </c:pt>
                <c:pt idx="172">
                  <c:v>0.23157894736842108</c:v>
                </c:pt>
                <c:pt idx="173">
                  <c:v>0.23157894736842108</c:v>
                </c:pt>
                <c:pt idx="174">
                  <c:v>0.24468085106382975</c:v>
                </c:pt>
                <c:pt idx="175">
                  <c:v>0.22340425531914893</c:v>
                </c:pt>
                <c:pt idx="176">
                  <c:v>0.22916666666666669</c:v>
                </c:pt>
                <c:pt idx="177">
                  <c:v>0.2424242424242424</c:v>
                </c:pt>
                <c:pt idx="178">
                  <c:v>0.20202020202020202</c:v>
                </c:pt>
                <c:pt idx="179">
                  <c:v>0.2040816326530612</c:v>
                </c:pt>
                <c:pt idx="180">
                  <c:v>0.21428571428571427</c:v>
                </c:pt>
                <c:pt idx="181">
                  <c:v>0.19191919191919191</c:v>
                </c:pt>
                <c:pt idx="182">
                  <c:v>0.19191919191919191</c:v>
                </c:pt>
                <c:pt idx="183">
                  <c:v>0.18</c:v>
                </c:pt>
                <c:pt idx="184">
                  <c:v>0.19387755102040813</c:v>
                </c:pt>
                <c:pt idx="185">
                  <c:v>0.1875</c:v>
                </c:pt>
                <c:pt idx="186">
                  <c:v>0.17894736842105263</c:v>
                </c:pt>
                <c:pt idx="187">
                  <c:v>0.19999999999999998</c:v>
                </c:pt>
                <c:pt idx="188">
                  <c:v>0.20212765957446807</c:v>
                </c:pt>
                <c:pt idx="189">
                  <c:v>0.18888888888888888</c:v>
                </c:pt>
                <c:pt idx="190">
                  <c:v>0.21839080459770116</c:v>
                </c:pt>
                <c:pt idx="191">
                  <c:v>0.25301204819277107</c:v>
                </c:pt>
                <c:pt idx="192">
                  <c:v>0.25641025641025644</c:v>
                </c:pt>
                <c:pt idx="193">
                  <c:v>0.31506849315068491</c:v>
                </c:pt>
                <c:pt idx="194">
                  <c:v>0.33823529411764702</c:v>
                </c:pt>
                <c:pt idx="195">
                  <c:v>0.3692307692307692</c:v>
                </c:pt>
                <c:pt idx="196">
                  <c:v>0.37704918032786883</c:v>
                </c:pt>
                <c:pt idx="197">
                  <c:v>0.42622950819672134</c:v>
                </c:pt>
                <c:pt idx="198">
                  <c:v>0.46551724137931039</c:v>
                </c:pt>
                <c:pt idx="199">
                  <c:v>0.48214285714285721</c:v>
                </c:pt>
                <c:pt idx="200">
                  <c:v>0.55555555555555547</c:v>
                </c:pt>
                <c:pt idx="201">
                  <c:v>0.55999999999999994</c:v>
                </c:pt>
                <c:pt idx="202">
                  <c:v>0.58823529411764708</c:v>
                </c:pt>
                <c:pt idx="203">
                  <c:v>0.61224489795918358</c:v>
                </c:pt>
                <c:pt idx="204">
                  <c:v>0.64</c:v>
                </c:pt>
                <c:pt idx="205">
                  <c:v>0.64</c:v>
                </c:pt>
                <c:pt idx="206">
                  <c:v>0.70212765957446799</c:v>
                </c:pt>
                <c:pt idx="207">
                  <c:v>0.68085106382978722</c:v>
                </c:pt>
                <c:pt idx="208">
                  <c:v>0.70212765957446799</c:v>
                </c:pt>
                <c:pt idx="209">
                  <c:v>0.69565217391304357</c:v>
                </c:pt>
                <c:pt idx="210">
                  <c:v>0.68085106382978722</c:v>
                </c:pt>
                <c:pt idx="211">
                  <c:v>0.73913043478260876</c:v>
                </c:pt>
                <c:pt idx="212">
                  <c:v>0.74999999999999989</c:v>
                </c:pt>
                <c:pt idx="213">
                  <c:v>0.73333333333333328</c:v>
                </c:pt>
                <c:pt idx="214">
                  <c:v>0.79545454545454541</c:v>
                </c:pt>
                <c:pt idx="215">
                  <c:v>0.73333333333333328</c:v>
                </c:pt>
                <c:pt idx="216">
                  <c:v>0.71739130434782605</c:v>
                </c:pt>
                <c:pt idx="217">
                  <c:v>0.74999999999999989</c:v>
                </c:pt>
                <c:pt idx="218">
                  <c:v>0.73333333333333328</c:v>
                </c:pt>
                <c:pt idx="219">
                  <c:v>0.72727272727272729</c:v>
                </c:pt>
                <c:pt idx="220">
                  <c:v>0.73333333333333328</c:v>
                </c:pt>
                <c:pt idx="221">
                  <c:v>0.70212765957446799</c:v>
                </c:pt>
                <c:pt idx="222">
                  <c:v>0.65957446808510634</c:v>
                </c:pt>
                <c:pt idx="223">
                  <c:v>0.71739130434782605</c:v>
                </c:pt>
                <c:pt idx="224">
                  <c:v>0.69565217391304357</c:v>
                </c:pt>
                <c:pt idx="225">
                  <c:v>0.72340425531914887</c:v>
                </c:pt>
                <c:pt idx="226">
                  <c:v>0.72340425531914887</c:v>
                </c:pt>
                <c:pt idx="227">
                  <c:v>0.64583333333333337</c:v>
                </c:pt>
                <c:pt idx="228">
                  <c:v>0.65957446808510634</c:v>
                </c:pt>
                <c:pt idx="229">
                  <c:v>0.63265306122448972</c:v>
                </c:pt>
                <c:pt idx="230">
                  <c:v>0.62</c:v>
                </c:pt>
                <c:pt idx="231">
                  <c:v>0.6</c:v>
                </c:pt>
                <c:pt idx="232">
                  <c:v>0.62</c:v>
                </c:pt>
                <c:pt idx="233">
                  <c:v>0.61224489795918358</c:v>
                </c:pt>
                <c:pt idx="234">
                  <c:v>0.62</c:v>
                </c:pt>
                <c:pt idx="235">
                  <c:v>0.57999999999999996</c:v>
                </c:pt>
                <c:pt idx="236">
                  <c:v>0.5490196078431373</c:v>
                </c:pt>
                <c:pt idx="237">
                  <c:v>0.57692307692307687</c:v>
                </c:pt>
                <c:pt idx="238">
                  <c:v>0.55769230769230771</c:v>
                </c:pt>
                <c:pt idx="239">
                  <c:v>0.53703703703703698</c:v>
                </c:pt>
                <c:pt idx="240">
                  <c:v>0.52830188679245282</c:v>
                </c:pt>
                <c:pt idx="241">
                  <c:v>0.55555555555555547</c:v>
                </c:pt>
                <c:pt idx="242">
                  <c:v>0.48148148148148145</c:v>
                </c:pt>
                <c:pt idx="243">
                  <c:v>0.52727272727272723</c:v>
                </c:pt>
                <c:pt idx="244">
                  <c:v>0.51851851851851849</c:v>
                </c:pt>
                <c:pt idx="245">
                  <c:v>0.48148148148148145</c:v>
                </c:pt>
                <c:pt idx="246">
                  <c:v>0.50909090909090904</c:v>
                </c:pt>
                <c:pt idx="247">
                  <c:v>0.44642857142857145</c:v>
                </c:pt>
                <c:pt idx="248">
                  <c:v>0.48214285714285721</c:v>
                </c:pt>
                <c:pt idx="249">
                  <c:v>0.46428571428571436</c:v>
                </c:pt>
                <c:pt idx="250">
                  <c:v>0.44827586206896552</c:v>
                </c:pt>
                <c:pt idx="251">
                  <c:v>0.46428571428571436</c:v>
                </c:pt>
                <c:pt idx="252">
                  <c:v>0.45614035087719296</c:v>
                </c:pt>
                <c:pt idx="253">
                  <c:v>0.43859649122807015</c:v>
                </c:pt>
                <c:pt idx="254">
                  <c:v>0.43103448275862072</c:v>
                </c:pt>
                <c:pt idx="255">
                  <c:v>0.41666666666666669</c:v>
                </c:pt>
                <c:pt idx="256">
                  <c:v>0.37704918032786883</c:v>
                </c:pt>
                <c:pt idx="257">
                  <c:v>0.39344262295081966</c:v>
                </c:pt>
                <c:pt idx="258">
                  <c:v>0.35483870967741937</c:v>
                </c:pt>
                <c:pt idx="259">
                  <c:v>0.39682539682539686</c:v>
                </c:pt>
                <c:pt idx="260">
                  <c:v>0.4098360655737705</c:v>
                </c:pt>
                <c:pt idx="261">
                  <c:v>0.3833333333333333</c:v>
                </c:pt>
                <c:pt idx="262">
                  <c:v>0.38983050847457623</c:v>
                </c:pt>
                <c:pt idx="263">
                  <c:v>0.40677966101694912</c:v>
                </c:pt>
                <c:pt idx="264">
                  <c:v>0.44827586206896552</c:v>
                </c:pt>
                <c:pt idx="265">
                  <c:v>0.39999999999999997</c:v>
                </c:pt>
                <c:pt idx="266">
                  <c:v>0.44067796610169491</c:v>
                </c:pt>
                <c:pt idx="267">
                  <c:v>0.45614035087719296</c:v>
                </c:pt>
                <c:pt idx="268">
                  <c:v>0.43859649122807015</c:v>
                </c:pt>
                <c:pt idx="269">
                  <c:v>0.45614035087719296</c:v>
                </c:pt>
                <c:pt idx="270">
                  <c:v>0.43103448275862072</c:v>
                </c:pt>
                <c:pt idx="271">
                  <c:v>0.43103448275862072</c:v>
                </c:pt>
                <c:pt idx="272">
                  <c:v>0.44827586206896552</c:v>
                </c:pt>
                <c:pt idx="273">
                  <c:v>0.44067796610169491</c:v>
                </c:pt>
                <c:pt idx="274">
                  <c:v>0.47368421052631582</c:v>
                </c:pt>
                <c:pt idx="275">
                  <c:v>0.45614035087719296</c:v>
                </c:pt>
                <c:pt idx="276">
                  <c:v>0.47368421052631582</c:v>
                </c:pt>
                <c:pt idx="277">
                  <c:v>0.47368421052631582</c:v>
                </c:pt>
                <c:pt idx="278">
                  <c:v>0.50909090909090904</c:v>
                </c:pt>
                <c:pt idx="279">
                  <c:v>0.50943396226415094</c:v>
                </c:pt>
                <c:pt idx="280">
                  <c:v>0.6</c:v>
                </c:pt>
                <c:pt idx="281">
                  <c:v>0.61224489795918358</c:v>
                </c:pt>
                <c:pt idx="282">
                  <c:v>0.71739130434782605</c:v>
                </c:pt>
              </c:numCache>
            </c:numRef>
          </c:xVal>
          <c:yVal>
            <c:numRef>
              <c:f>SLIDE_7_1!$AO$2:$AO$891</c:f>
              <c:numCache>
                <c:formatCode>General</c:formatCode>
                <c:ptCount val="890"/>
                <c:pt idx="0">
                  <c:v>3.2</c:v>
                </c:pt>
                <c:pt idx="1">
                  <c:v>3.2</c:v>
                </c:pt>
                <c:pt idx="2">
                  <c:v>3.3</c:v>
                </c:pt>
                <c:pt idx="3">
                  <c:v>3.3</c:v>
                </c:pt>
                <c:pt idx="4">
                  <c:v>3.3</c:v>
                </c:pt>
                <c:pt idx="5">
                  <c:v>3.2</c:v>
                </c:pt>
                <c:pt idx="6">
                  <c:v>3.2</c:v>
                </c:pt>
                <c:pt idx="7">
                  <c:v>3.3</c:v>
                </c:pt>
                <c:pt idx="8">
                  <c:v>3.4</c:v>
                </c:pt>
                <c:pt idx="9">
                  <c:v>3.6</c:v>
                </c:pt>
                <c:pt idx="10">
                  <c:v>3.8</c:v>
                </c:pt>
                <c:pt idx="11">
                  <c:v>3.8</c:v>
                </c:pt>
                <c:pt idx="12">
                  <c:v>3.9</c:v>
                </c:pt>
                <c:pt idx="13">
                  <c:v>3.9</c:v>
                </c:pt>
                <c:pt idx="14">
                  <c:v>4</c:v>
                </c:pt>
                <c:pt idx="15">
                  <c:v>4</c:v>
                </c:pt>
                <c:pt idx="16">
                  <c:v>4.0999999999999996</c:v>
                </c:pt>
                <c:pt idx="17">
                  <c:v>4.3</c:v>
                </c:pt>
                <c:pt idx="18">
                  <c:v>4.7</c:v>
                </c:pt>
                <c:pt idx="19">
                  <c:v>4.8</c:v>
                </c:pt>
                <c:pt idx="20">
                  <c:v>5.3</c:v>
                </c:pt>
                <c:pt idx="21">
                  <c:v>5.5</c:v>
                </c:pt>
                <c:pt idx="22">
                  <c:v>5.6</c:v>
                </c:pt>
                <c:pt idx="23">
                  <c:v>5.5</c:v>
                </c:pt>
              </c:numCache>
            </c:numRef>
          </c:yVal>
          <c:smooth val="0"/>
          <c:extLst>
            <c:ext xmlns:c16="http://schemas.microsoft.com/office/drawing/2014/chart" uri="{C3380CC4-5D6E-409C-BE32-E72D297353CC}">
              <c16:uniqueId val="{00000002-4C66-482E-8EFB-D66EC363632C}"/>
            </c:ext>
          </c:extLst>
        </c:ser>
        <c:dLbls>
          <c:showLegendKey val="0"/>
          <c:showVal val="0"/>
          <c:showCatName val="0"/>
          <c:showSerName val="0"/>
          <c:showPercent val="0"/>
          <c:showBubbleSize val="0"/>
        </c:dLbls>
        <c:axId val="1241012975"/>
        <c:axId val="1241007695"/>
      </c:scatterChart>
      <c:valAx>
        <c:axId val="1241012975"/>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07695"/>
        <c:crosses val="autoZero"/>
        <c:crossBetween val="midCat"/>
      </c:valAx>
      <c:valAx>
        <c:axId val="1241007695"/>
        <c:scaling>
          <c:orientation val="minMax"/>
          <c:min val="0.5"/>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12975"/>
        <c:crosses val="autoZero"/>
        <c:crossBetween val="midCat"/>
      </c:valAx>
      <c:spPr>
        <a:noFill/>
        <a:ln>
          <a:noFill/>
        </a:ln>
        <a:effectLst/>
      </c:spPr>
    </c:plotArea>
    <c:plotVisOnly val="1"/>
    <c:dispBlanksAs val="gap"/>
    <c:showDLblsOverMax val="0"/>
    <c:extLst/>
  </c:chart>
  <c:spPr>
    <a:solidFill>
      <a:srgbClr val="FFFFFF"/>
    </a:solidFill>
    <a:ln w="9525" cap="flat" cmpd="sng" algn="ctr">
      <a:solidFill>
        <a:schemeClr val="tx1">
          <a:tint val="75000"/>
          <a:shade val="95000"/>
          <a:satMod val="105000"/>
        </a:schemeClr>
      </a:solidFill>
      <a:round/>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sz="1200" b="1"/>
              <a:t>Desemprego e Vagas abertas em % da PEA</a:t>
            </a:r>
          </a:p>
        </c:rich>
      </c:tx>
      <c:layout>
        <c:manualLayout>
          <c:xMode val="edge"/>
          <c:yMode val="edge"/>
          <c:x val="0.16473895582329318"/>
          <c:y val="1.4925376057777266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lineChart>
        <c:grouping val="standard"/>
        <c:varyColors val="0"/>
        <c:ser>
          <c:idx val="1"/>
          <c:order val="1"/>
          <c:tx>
            <c:strRef>
              <c:f>SLIDE_7_1!$C$1</c:f>
              <c:strCache>
                <c:ptCount val="1"/>
                <c:pt idx="0">
                  <c:v>Vagas de emprego abertas em % da PEA</c:v>
                </c:pt>
              </c:strCache>
            </c:strRef>
          </c:tx>
          <c:spPr>
            <a:ln w="19050" cap="rnd">
              <a:solidFill>
                <a:srgbClr val="A5A5A5"/>
              </a:solidFill>
              <a:round/>
            </a:ln>
            <a:effectLst/>
          </c:spPr>
          <c:marker>
            <c:symbol val="none"/>
          </c:marker>
          <c:cat>
            <c:numRef>
              <c:f>SLIDE_7_1!$A$8:$A$286</c:f>
              <c:numCache>
                <c:formatCode>m/d/yyyy</c:formatCode>
                <c:ptCount val="279"/>
                <c:pt idx="0">
                  <c:v>45688</c:v>
                </c:pt>
                <c:pt idx="1">
                  <c:v>45657</c:v>
                </c:pt>
                <c:pt idx="2">
                  <c:v>45626</c:v>
                </c:pt>
                <c:pt idx="3">
                  <c:v>45596</c:v>
                </c:pt>
                <c:pt idx="4">
                  <c:v>45565</c:v>
                </c:pt>
                <c:pt idx="5">
                  <c:v>45535</c:v>
                </c:pt>
                <c:pt idx="6">
                  <c:v>45504</c:v>
                </c:pt>
                <c:pt idx="7">
                  <c:v>45473</c:v>
                </c:pt>
                <c:pt idx="8">
                  <c:v>45443</c:v>
                </c:pt>
                <c:pt idx="9">
                  <c:v>45412</c:v>
                </c:pt>
                <c:pt idx="10">
                  <c:v>45382</c:v>
                </c:pt>
                <c:pt idx="11">
                  <c:v>45351</c:v>
                </c:pt>
                <c:pt idx="12">
                  <c:v>45322</c:v>
                </c:pt>
                <c:pt idx="13">
                  <c:v>45291</c:v>
                </c:pt>
                <c:pt idx="14">
                  <c:v>45260</c:v>
                </c:pt>
                <c:pt idx="15">
                  <c:v>45230</c:v>
                </c:pt>
                <c:pt idx="16">
                  <c:v>45199</c:v>
                </c:pt>
                <c:pt idx="17">
                  <c:v>45169</c:v>
                </c:pt>
                <c:pt idx="18">
                  <c:v>45138</c:v>
                </c:pt>
                <c:pt idx="19">
                  <c:v>45107</c:v>
                </c:pt>
                <c:pt idx="20">
                  <c:v>45077</c:v>
                </c:pt>
                <c:pt idx="21">
                  <c:v>45046</c:v>
                </c:pt>
                <c:pt idx="22">
                  <c:v>45016</c:v>
                </c:pt>
                <c:pt idx="23">
                  <c:v>44985</c:v>
                </c:pt>
                <c:pt idx="24">
                  <c:v>44957</c:v>
                </c:pt>
                <c:pt idx="25">
                  <c:v>44926</c:v>
                </c:pt>
                <c:pt idx="26">
                  <c:v>44895</c:v>
                </c:pt>
                <c:pt idx="27">
                  <c:v>44865</c:v>
                </c:pt>
                <c:pt idx="28">
                  <c:v>44834</c:v>
                </c:pt>
                <c:pt idx="29">
                  <c:v>44804</c:v>
                </c:pt>
                <c:pt idx="30">
                  <c:v>44773</c:v>
                </c:pt>
                <c:pt idx="31">
                  <c:v>44742</c:v>
                </c:pt>
                <c:pt idx="32">
                  <c:v>44712</c:v>
                </c:pt>
                <c:pt idx="33">
                  <c:v>44681</c:v>
                </c:pt>
                <c:pt idx="34">
                  <c:v>44651</c:v>
                </c:pt>
                <c:pt idx="35">
                  <c:v>44620</c:v>
                </c:pt>
                <c:pt idx="36">
                  <c:v>44592</c:v>
                </c:pt>
                <c:pt idx="37">
                  <c:v>44561</c:v>
                </c:pt>
                <c:pt idx="38">
                  <c:v>44530</c:v>
                </c:pt>
                <c:pt idx="39">
                  <c:v>44500</c:v>
                </c:pt>
                <c:pt idx="40">
                  <c:v>44469</c:v>
                </c:pt>
                <c:pt idx="41">
                  <c:v>44439</c:v>
                </c:pt>
                <c:pt idx="42">
                  <c:v>44408</c:v>
                </c:pt>
                <c:pt idx="43">
                  <c:v>44377</c:v>
                </c:pt>
                <c:pt idx="44">
                  <c:v>44347</c:v>
                </c:pt>
                <c:pt idx="45">
                  <c:v>44316</c:v>
                </c:pt>
                <c:pt idx="46">
                  <c:v>44286</c:v>
                </c:pt>
                <c:pt idx="47">
                  <c:v>44255</c:v>
                </c:pt>
                <c:pt idx="48">
                  <c:v>44227</c:v>
                </c:pt>
                <c:pt idx="49">
                  <c:v>44196</c:v>
                </c:pt>
                <c:pt idx="50">
                  <c:v>44165</c:v>
                </c:pt>
                <c:pt idx="51">
                  <c:v>44135</c:v>
                </c:pt>
                <c:pt idx="52">
                  <c:v>44104</c:v>
                </c:pt>
                <c:pt idx="53">
                  <c:v>44074</c:v>
                </c:pt>
                <c:pt idx="54">
                  <c:v>44043</c:v>
                </c:pt>
                <c:pt idx="55">
                  <c:v>44012</c:v>
                </c:pt>
                <c:pt idx="56">
                  <c:v>43982</c:v>
                </c:pt>
                <c:pt idx="57">
                  <c:v>43951</c:v>
                </c:pt>
                <c:pt idx="58">
                  <c:v>43921</c:v>
                </c:pt>
                <c:pt idx="59">
                  <c:v>43890</c:v>
                </c:pt>
                <c:pt idx="60">
                  <c:v>43861</c:v>
                </c:pt>
                <c:pt idx="61">
                  <c:v>43830</c:v>
                </c:pt>
                <c:pt idx="62">
                  <c:v>43799</c:v>
                </c:pt>
                <c:pt idx="63">
                  <c:v>43769</c:v>
                </c:pt>
                <c:pt idx="64">
                  <c:v>43738</c:v>
                </c:pt>
                <c:pt idx="65">
                  <c:v>43708</c:v>
                </c:pt>
                <c:pt idx="66">
                  <c:v>43677</c:v>
                </c:pt>
                <c:pt idx="67">
                  <c:v>43646</c:v>
                </c:pt>
                <c:pt idx="68">
                  <c:v>43616</c:v>
                </c:pt>
                <c:pt idx="69">
                  <c:v>43585</c:v>
                </c:pt>
                <c:pt idx="70">
                  <c:v>43555</c:v>
                </c:pt>
                <c:pt idx="71">
                  <c:v>43524</c:v>
                </c:pt>
                <c:pt idx="72">
                  <c:v>43496</c:v>
                </c:pt>
                <c:pt idx="73">
                  <c:v>43465</c:v>
                </c:pt>
                <c:pt idx="74">
                  <c:v>43434</c:v>
                </c:pt>
                <c:pt idx="75">
                  <c:v>43404</c:v>
                </c:pt>
                <c:pt idx="76">
                  <c:v>43373</c:v>
                </c:pt>
                <c:pt idx="77">
                  <c:v>43343</c:v>
                </c:pt>
                <c:pt idx="78">
                  <c:v>43312</c:v>
                </c:pt>
                <c:pt idx="79">
                  <c:v>43281</c:v>
                </c:pt>
                <c:pt idx="80">
                  <c:v>43251</c:v>
                </c:pt>
                <c:pt idx="81">
                  <c:v>43220</c:v>
                </c:pt>
                <c:pt idx="82">
                  <c:v>43190</c:v>
                </c:pt>
                <c:pt idx="83">
                  <c:v>43159</c:v>
                </c:pt>
                <c:pt idx="84">
                  <c:v>43131</c:v>
                </c:pt>
                <c:pt idx="85">
                  <c:v>43100</c:v>
                </c:pt>
                <c:pt idx="86">
                  <c:v>43069</c:v>
                </c:pt>
                <c:pt idx="87">
                  <c:v>43039</c:v>
                </c:pt>
                <c:pt idx="88">
                  <c:v>43008</c:v>
                </c:pt>
                <c:pt idx="89">
                  <c:v>42978</c:v>
                </c:pt>
                <c:pt idx="90">
                  <c:v>42947</c:v>
                </c:pt>
                <c:pt idx="91">
                  <c:v>42916</c:v>
                </c:pt>
                <c:pt idx="92">
                  <c:v>42886</c:v>
                </c:pt>
                <c:pt idx="93">
                  <c:v>42855</c:v>
                </c:pt>
                <c:pt idx="94">
                  <c:v>42825</c:v>
                </c:pt>
                <c:pt idx="95">
                  <c:v>42794</c:v>
                </c:pt>
                <c:pt idx="96">
                  <c:v>42766</c:v>
                </c:pt>
                <c:pt idx="97">
                  <c:v>42735</c:v>
                </c:pt>
                <c:pt idx="98">
                  <c:v>42704</c:v>
                </c:pt>
                <c:pt idx="99">
                  <c:v>42674</c:v>
                </c:pt>
                <c:pt idx="100">
                  <c:v>42643</c:v>
                </c:pt>
                <c:pt idx="101">
                  <c:v>42613</c:v>
                </c:pt>
                <c:pt idx="102">
                  <c:v>42582</c:v>
                </c:pt>
                <c:pt idx="103">
                  <c:v>42551</c:v>
                </c:pt>
                <c:pt idx="104">
                  <c:v>42521</c:v>
                </c:pt>
                <c:pt idx="105">
                  <c:v>42490</c:v>
                </c:pt>
                <c:pt idx="106">
                  <c:v>42460</c:v>
                </c:pt>
                <c:pt idx="107">
                  <c:v>42429</c:v>
                </c:pt>
                <c:pt idx="108">
                  <c:v>42400</c:v>
                </c:pt>
                <c:pt idx="109">
                  <c:v>42369</c:v>
                </c:pt>
                <c:pt idx="110">
                  <c:v>42338</c:v>
                </c:pt>
                <c:pt idx="111">
                  <c:v>42308</c:v>
                </c:pt>
                <c:pt idx="112">
                  <c:v>42277</c:v>
                </c:pt>
                <c:pt idx="113">
                  <c:v>42247</c:v>
                </c:pt>
                <c:pt idx="114">
                  <c:v>42216</c:v>
                </c:pt>
                <c:pt idx="115">
                  <c:v>42185</c:v>
                </c:pt>
                <c:pt idx="116">
                  <c:v>42155</c:v>
                </c:pt>
                <c:pt idx="117">
                  <c:v>42124</c:v>
                </c:pt>
                <c:pt idx="118">
                  <c:v>42094</c:v>
                </c:pt>
                <c:pt idx="119">
                  <c:v>42063</c:v>
                </c:pt>
                <c:pt idx="120">
                  <c:v>42035</c:v>
                </c:pt>
                <c:pt idx="121">
                  <c:v>42004</c:v>
                </c:pt>
                <c:pt idx="122">
                  <c:v>41973</c:v>
                </c:pt>
                <c:pt idx="123">
                  <c:v>41943</c:v>
                </c:pt>
                <c:pt idx="124">
                  <c:v>41912</c:v>
                </c:pt>
                <c:pt idx="125">
                  <c:v>41882</c:v>
                </c:pt>
                <c:pt idx="126">
                  <c:v>41851</c:v>
                </c:pt>
                <c:pt idx="127">
                  <c:v>41820</c:v>
                </c:pt>
                <c:pt idx="128">
                  <c:v>41790</c:v>
                </c:pt>
                <c:pt idx="129">
                  <c:v>41759</c:v>
                </c:pt>
                <c:pt idx="130">
                  <c:v>41729</c:v>
                </c:pt>
                <c:pt idx="131">
                  <c:v>41698</c:v>
                </c:pt>
                <c:pt idx="132">
                  <c:v>41670</c:v>
                </c:pt>
                <c:pt idx="133">
                  <c:v>41639</c:v>
                </c:pt>
                <c:pt idx="134">
                  <c:v>41608</c:v>
                </c:pt>
                <c:pt idx="135">
                  <c:v>41578</c:v>
                </c:pt>
                <c:pt idx="136">
                  <c:v>41547</c:v>
                </c:pt>
                <c:pt idx="137">
                  <c:v>41517</c:v>
                </c:pt>
                <c:pt idx="138">
                  <c:v>41486</c:v>
                </c:pt>
                <c:pt idx="139">
                  <c:v>41455</c:v>
                </c:pt>
                <c:pt idx="140">
                  <c:v>41425</c:v>
                </c:pt>
                <c:pt idx="141">
                  <c:v>41394</c:v>
                </c:pt>
                <c:pt idx="142">
                  <c:v>41364</c:v>
                </c:pt>
                <c:pt idx="143">
                  <c:v>41333</c:v>
                </c:pt>
                <c:pt idx="144">
                  <c:v>41305</c:v>
                </c:pt>
                <c:pt idx="145">
                  <c:v>41274</c:v>
                </c:pt>
                <c:pt idx="146">
                  <c:v>41243</c:v>
                </c:pt>
                <c:pt idx="147">
                  <c:v>41213</c:v>
                </c:pt>
                <c:pt idx="148">
                  <c:v>41182</c:v>
                </c:pt>
                <c:pt idx="149">
                  <c:v>41152</c:v>
                </c:pt>
                <c:pt idx="150">
                  <c:v>41121</c:v>
                </c:pt>
                <c:pt idx="151">
                  <c:v>41090</c:v>
                </c:pt>
                <c:pt idx="152">
                  <c:v>41060</c:v>
                </c:pt>
                <c:pt idx="153">
                  <c:v>41029</c:v>
                </c:pt>
                <c:pt idx="154">
                  <c:v>40999</c:v>
                </c:pt>
                <c:pt idx="155">
                  <c:v>40968</c:v>
                </c:pt>
                <c:pt idx="156">
                  <c:v>40939</c:v>
                </c:pt>
                <c:pt idx="157">
                  <c:v>40908</c:v>
                </c:pt>
                <c:pt idx="158">
                  <c:v>40877</c:v>
                </c:pt>
                <c:pt idx="159">
                  <c:v>40847</c:v>
                </c:pt>
                <c:pt idx="160">
                  <c:v>40816</c:v>
                </c:pt>
                <c:pt idx="161">
                  <c:v>40786</c:v>
                </c:pt>
                <c:pt idx="162">
                  <c:v>40755</c:v>
                </c:pt>
                <c:pt idx="163">
                  <c:v>40724</c:v>
                </c:pt>
                <c:pt idx="164">
                  <c:v>40694</c:v>
                </c:pt>
                <c:pt idx="165">
                  <c:v>40663</c:v>
                </c:pt>
                <c:pt idx="166">
                  <c:v>40633</c:v>
                </c:pt>
                <c:pt idx="167">
                  <c:v>40602</c:v>
                </c:pt>
                <c:pt idx="168">
                  <c:v>40574</c:v>
                </c:pt>
                <c:pt idx="169">
                  <c:v>40543</c:v>
                </c:pt>
                <c:pt idx="170">
                  <c:v>40512</c:v>
                </c:pt>
                <c:pt idx="171">
                  <c:v>40482</c:v>
                </c:pt>
                <c:pt idx="172">
                  <c:v>40451</c:v>
                </c:pt>
                <c:pt idx="173">
                  <c:v>40421</c:v>
                </c:pt>
                <c:pt idx="174">
                  <c:v>40390</c:v>
                </c:pt>
                <c:pt idx="175">
                  <c:v>40359</c:v>
                </c:pt>
                <c:pt idx="176">
                  <c:v>40329</c:v>
                </c:pt>
                <c:pt idx="177">
                  <c:v>40298</c:v>
                </c:pt>
                <c:pt idx="178">
                  <c:v>40268</c:v>
                </c:pt>
                <c:pt idx="179">
                  <c:v>40237</c:v>
                </c:pt>
                <c:pt idx="180">
                  <c:v>40209</c:v>
                </c:pt>
                <c:pt idx="181">
                  <c:v>40178</c:v>
                </c:pt>
                <c:pt idx="182">
                  <c:v>40147</c:v>
                </c:pt>
                <c:pt idx="183">
                  <c:v>40117</c:v>
                </c:pt>
                <c:pt idx="184">
                  <c:v>40086</c:v>
                </c:pt>
                <c:pt idx="185">
                  <c:v>40056</c:v>
                </c:pt>
                <c:pt idx="186">
                  <c:v>40025</c:v>
                </c:pt>
                <c:pt idx="187">
                  <c:v>39994</c:v>
                </c:pt>
                <c:pt idx="188">
                  <c:v>39964</c:v>
                </c:pt>
                <c:pt idx="189">
                  <c:v>39933</c:v>
                </c:pt>
                <c:pt idx="190">
                  <c:v>39903</c:v>
                </c:pt>
                <c:pt idx="191">
                  <c:v>39872</c:v>
                </c:pt>
                <c:pt idx="192">
                  <c:v>39844</c:v>
                </c:pt>
                <c:pt idx="193">
                  <c:v>39813</c:v>
                </c:pt>
                <c:pt idx="194">
                  <c:v>39782</c:v>
                </c:pt>
                <c:pt idx="195">
                  <c:v>39752</c:v>
                </c:pt>
                <c:pt idx="196">
                  <c:v>39721</c:v>
                </c:pt>
                <c:pt idx="197">
                  <c:v>39691</c:v>
                </c:pt>
                <c:pt idx="198">
                  <c:v>39660</c:v>
                </c:pt>
                <c:pt idx="199">
                  <c:v>39629</c:v>
                </c:pt>
                <c:pt idx="200">
                  <c:v>39599</c:v>
                </c:pt>
                <c:pt idx="201">
                  <c:v>39568</c:v>
                </c:pt>
                <c:pt idx="202">
                  <c:v>39538</c:v>
                </c:pt>
                <c:pt idx="203">
                  <c:v>39507</c:v>
                </c:pt>
                <c:pt idx="204">
                  <c:v>39478</c:v>
                </c:pt>
                <c:pt idx="205">
                  <c:v>39447</c:v>
                </c:pt>
                <c:pt idx="206">
                  <c:v>39416</c:v>
                </c:pt>
                <c:pt idx="207">
                  <c:v>39386</c:v>
                </c:pt>
                <c:pt idx="208">
                  <c:v>39355</c:v>
                </c:pt>
                <c:pt idx="209">
                  <c:v>39325</c:v>
                </c:pt>
                <c:pt idx="210">
                  <c:v>39294</c:v>
                </c:pt>
                <c:pt idx="211">
                  <c:v>39263</c:v>
                </c:pt>
                <c:pt idx="212">
                  <c:v>39233</c:v>
                </c:pt>
                <c:pt idx="213">
                  <c:v>39202</c:v>
                </c:pt>
                <c:pt idx="214">
                  <c:v>39172</c:v>
                </c:pt>
                <c:pt idx="215">
                  <c:v>39141</c:v>
                </c:pt>
                <c:pt idx="216">
                  <c:v>39113</c:v>
                </c:pt>
                <c:pt idx="217">
                  <c:v>39082</c:v>
                </c:pt>
                <c:pt idx="218">
                  <c:v>39051</c:v>
                </c:pt>
                <c:pt idx="219">
                  <c:v>39021</c:v>
                </c:pt>
                <c:pt idx="220">
                  <c:v>38990</c:v>
                </c:pt>
                <c:pt idx="221">
                  <c:v>38960</c:v>
                </c:pt>
                <c:pt idx="222">
                  <c:v>38929</c:v>
                </c:pt>
                <c:pt idx="223">
                  <c:v>38898</c:v>
                </c:pt>
                <c:pt idx="224">
                  <c:v>38868</c:v>
                </c:pt>
                <c:pt idx="225">
                  <c:v>38837</c:v>
                </c:pt>
                <c:pt idx="226">
                  <c:v>38807</c:v>
                </c:pt>
                <c:pt idx="227">
                  <c:v>38776</c:v>
                </c:pt>
                <c:pt idx="228">
                  <c:v>38748</c:v>
                </c:pt>
                <c:pt idx="229">
                  <c:v>38717</c:v>
                </c:pt>
                <c:pt idx="230">
                  <c:v>38686</c:v>
                </c:pt>
                <c:pt idx="231">
                  <c:v>38656</c:v>
                </c:pt>
                <c:pt idx="232">
                  <c:v>38625</c:v>
                </c:pt>
                <c:pt idx="233">
                  <c:v>38595</c:v>
                </c:pt>
                <c:pt idx="234">
                  <c:v>38564</c:v>
                </c:pt>
                <c:pt idx="235">
                  <c:v>38533</c:v>
                </c:pt>
                <c:pt idx="236">
                  <c:v>38503</c:v>
                </c:pt>
                <c:pt idx="237">
                  <c:v>38472</c:v>
                </c:pt>
                <c:pt idx="238">
                  <c:v>38442</c:v>
                </c:pt>
                <c:pt idx="239">
                  <c:v>38411</c:v>
                </c:pt>
                <c:pt idx="240">
                  <c:v>38383</c:v>
                </c:pt>
                <c:pt idx="241">
                  <c:v>38352</c:v>
                </c:pt>
                <c:pt idx="242">
                  <c:v>38321</c:v>
                </c:pt>
                <c:pt idx="243">
                  <c:v>38291</c:v>
                </c:pt>
                <c:pt idx="244">
                  <c:v>38260</c:v>
                </c:pt>
                <c:pt idx="245">
                  <c:v>38230</c:v>
                </c:pt>
                <c:pt idx="246">
                  <c:v>38199</c:v>
                </c:pt>
                <c:pt idx="247">
                  <c:v>38168</c:v>
                </c:pt>
                <c:pt idx="248">
                  <c:v>38138</c:v>
                </c:pt>
                <c:pt idx="249">
                  <c:v>38107</c:v>
                </c:pt>
                <c:pt idx="250">
                  <c:v>38077</c:v>
                </c:pt>
                <c:pt idx="251">
                  <c:v>38046</c:v>
                </c:pt>
                <c:pt idx="252">
                  <c:v>38017</c:v>
                </c:pt>
                <c:pt idx="253">
                  <c:v>37986</c:v>
                </c:pt>
                <c:pt idx="254">
                  <c:v>37955</c:v>
                </c:pt>
                <c:pt idx="255">
                  <c:v>37925</c:v>
                </c:pt>
                <c:pt idx="256">
                  <c:v>37894</c:v>
                </c:pt>
                <c:pt idx="257">
                  <c:v>37864</c:v>
                </c:pt>
                <c:pt idx="258">
                  <c:v>37833</c:v>
                </c:pt>
                <c:pt idx="259">
                  <c:v>37802</c:v>
                </c:pt>
                <c:pt idx="260">
                  <c:v>37772</c:v>
                </c:pt>
                <c:pt idx="261">
                  <c:v>37741</c:v>
                </c:pt>
                <c:pt idx="262">
                  <c:v>37711</c:v>
                </c:pt>
                <c:pt idx="263">
                  <c:v>37680</c:v>
                </c:pt>
                <c:pt idx="264">
                  <c:v>37652</c:v>
                </c:pt>
                <c:pt idx="265">
                  <c:v>37621</c:v>
                </c:pt>
                <c:pt idx="266">
                  <c:v>37590</c:v>
                </c:pt>
                <c:pt idx="267">
                  <c:v>37560</c:v>
                </c:pt>
                <c:pt idx="268">
                  <c:v>37529</c:v>
                </c:pt>
                <c:pt idx="269">
                  <c:v>37499</c:v>
                </c:pt>
                <c:pt idx="270">
                  <c:v>37468</c:v>
                </c:pt>
                <c:pt idx="271">
                  <c:v>37437</c:v>
                </c:pt>
                <c:pt idx="272">
                  <c:v>37407</c:v>
                </c:pt>
                <c:pt idx="273">
                  <c:v>37376</c:v>
                </c:pt>
                <c:pt idx="274">
                  <c:v>37346</c:v>
                </c:pt>
                <c:pt idx="275">
                  <c:v>37315</c:v>
                </c:pt>
                <c:pt idx="276">
                  <c:v>37287</c:v>
                </c:pt>
                <c:pt idx="277">
                  <c:v>37256</c:v>
                </c:pt>
                <c:pt idx="278">
                  <c:v>37225</c:v>
                </c:pt>
              </c:numCache>
            </c:numRef>
          </c:cat>
          <c:val>
            <c:numRef>
              <c:f>SLIDE_7_1!$C$8:$C$286</c:f>
              <c:numCache>
                <c:formatCode>General</c:formatCode>
                <c:ptCount val="279"/>
                <c:pt idx="1">
                  <c:v>4.5</c:v>
                </c:pt>
                <c:pt idx="2">
                  <c:v>4.9000000000000004</c:v>
                </c:pt>
                <c:pt idx="3">
                  <c:v>4.7</c:v>
                </c:pt>
                <c:pt idx="4">
                  <c:v>4.4000000000000004</c:v>
                </c:pt>
                <c:pt idx="5">
                  <c:v>4.7</c:v>
                </c:pt>
                <c:pt idx="6">
                  <c:v>4.5999999999999996</c:v>
                </c:pt>
                <c:pt idx="7">
                  <c:v>4.8</c:v>
                </c:pt>
                <c:pt idx="8">
                  <c:v>4.9000000000000004</c:v>
                </c:pt>
                <c:pt idx="9">
                  <c:v>4.8</c:v>
                </c:pt>
                <c:pt idx="10">
                  <c:v>5</c:v>
                </c:pt>
                <c:pt idx="11">
                  <c:v>5.3</c:v>
                </c:pt>
                <c:pt idx="12">
                  <c:v>5.3</c:v>
                </c:pt>
                <c:pt idx="13">
                  <c:v>5.3</c:v>
                </c:pt>
                <c:pt idx="14">
                  <c:v>5.4</c:v>
                </c:pt>
                <c:pt idx="15">
                  <c:v>5.2</c:v>
                </c:pt>
                <c:pt idx="16">
                  <c:v>5.6</c:v>
                </c:pt>
                <c:pt idx="17">
                  <c:v>5.6</c:v>
                </c:pt>
                <c:pt idx="18">
                  <c:v>5.3</c:v>
                </c:pt>
                <c:pt idx="19">
                  <c:v>5.5</c:v>
                </c:pt>
                <c:pt idx="20">
                  <c:v>5.6</c:v>
                </c:pt>
                <c:pt idx="21">
                  <c:v>6</c:v>
                </c:pt>
                <c:pt idx="22">
                  <c:v>5.8</c:v>
                </c:pt>
                <c:pt idx="23">
                  <c:v>6</c:v>
                </c:pt>
                <c:pt idx="24">
                  <c:v>6.3</c:v>
                </c:pt>
                <c:pt idx="25">
                  <c:v>6.7</c:v>
                </c:pt>
                <c:pt idx="26">
                  <c:v>6.5</c:v>
                </c:pt>
                <c:pt idx="27">
                  <c:v>6.4</c:v>
                </c:pt>
                <c:pt idx="28">
                  <c:v>6.6</c:v>
                </c:pt>
                <c:pt idx="29">
                  <c:v>6.2</c:v>
                </c:pt>
                <c:pt idx="30">
                  <c:v>7</c:v>
                </c:pt>
                <c:pt idx="31">
                  <c:v>6.9</c:v>
                </c:pt>
                <c:pt idx="32">
                  <c:v>7</c:v>
                </c:pt>
                <c:pt idx="33">
                  <c:v>7.2</c:v>
                </c:pt>
                <c:pt idx="34">
                  <c:v>7.4</c:v>
                </c:pt>
                <c:pt idx="35">
                  <c:v>7.2</c:v>
                </c:pt>
                <c:pt idx="36">
                  <c:v>7</c:v>
                </c:pt>
                <c:pt idx="37">
                  <c:v>7.1</c:v>
                </c:pt>
                <c:pt idx="38">
                  <c:v>7</c:v>
                </c:pt>
                <c:pt idx="39">
                  <c:v>7.1</c:v>
                </c:pt>
                <c:pt idx="40">
                  <c:v>6.9</c:v>
                </c:pt>
                <c:pt idx="41">
                  <c:v>6.9</c:v>
                </c:pt>
                <c:pt idx="42">
                  <c:v>7</c:v>
                </c:pt>
                <c:pt idx="43">
                  <c:v>6.6</c:v>
                </c:pt>
                <c:pt idx="44">
                  <c:v>6.4</c:v>
                </c:pt>
                <c:pt idx="45">
                  <c:v>6</c:v>
                </c:pt>
                <c:pt idx="46">
                  <c:v>5.6</c:v>
                </c:pt>
                <c:pt idx="47">
                  <c:v>5.2</c:v>
                </c:pt>
                <c:pt idx="48">
                  <c:v>4.8</c:v>
                </c:pt>
                <c:pt idx="49">
                  <c:v>4.5</c:v>
                </c:pt>
                <c:pt idx="50">
                  <c:v>4.5999999999999996</c:v>
                </c:pt>
                <c:pt idx="51">
                  <c:v>4.5999999999999996</c:v>
                </c:pt>
                <c:pt idx="52">
                  <c:v>4.4000000000000004</c:v>
                </c:pt>
                <c:pt idx="53">
                  <c:v>4.3</c:v>
                </c:pt>
                <c:pt idx="54">
                  <c:v>4.5</c:v>
                </c:pt>
                <c:pt idx="55">
                  <c:v>4.3</c:v>
                </c:pt>
                <c:pt idx="56">
                  <c:v>4</c:v>
                </c:pt>
                <c:pt idx="57">
                  <c:v>3.4</c:v>
                </c:pt>
                <c:pt idx="58">
                  <c:v>3.8</c:v>
                </c:pt>
                <c:pt idx="59">
                  <c:v>4.4000000000000004</c:v>
                </c:pt>
                <c:pt idx="60">
                  <c:v>4.5</c:v>
                </c:pt>
                <c:pt idx="61">
                  <c:v>4.2</c:v>
                </c:pt>
                <c:pt idx="62">
                  <c:v>4.3</c:v>
                </c:pt>
                <c:pt idx="63">
                  <c:v>4.5999999999999996</c:v>
                </c:pt>
                <c:pt idx="64">
                  <c:v>4.5</c:v>
                </c:pt>
                <c:pt idx="65">
                  <c:v>4.5</c:v>
                </c:pt>
                <c:pt idx="66">
                  <c:v>4.5</c:v>
                </c:pt>
                <c:pt idx="67">
                  <c:v>4.5999999999999996</c:v>
                </c:pt>
                <c:pt idx="68">
                  <c:v>4.5999999999999996</c:v>
                </c:pt>
                <c:pt idx="69">
                  <c:v>4.5999999999999996</c:v>
                </c:pt>
                <c:pt idx="70">
                  <c:v>4.5999999999999996</c:v>
                </c:pt>
                <c:pt idx="71">
                  <c:v>4.5</c:v>
                </c:pt>
                <c:pt idx="72">
                  <c:v>4.8</c:v>
                </c:pt>
                <c:pt idx="73">
                  <c:v>4.8</c:v>
                </c:pt>
                <c:pt idx="74">
                  <c:v>4.8</c:v>
                </c:pt>
                <c:pt idx="75">
                  <c:v>4.7</c:v>
                </c:pt>
                <c:pt idx="76">
                  <c:v>4.7</c:v>
                </c:pt>
                <c:pt idx="77">
                  <c:v>4.5999999999999996</c:v>
                </c:pt>
                <c:pt idx="78">
                  <c:v>4.5999999999999996</c:v>
                </c:pt>
                <c:pt idx="79">
                  <c:v>4.5999999999999996</c:v>
                </c:pt>
                <c:pt idx="80">
                  <c:v>4.5</c:v>
                </c:pt>
                <c:pt idx="81">
                  <c:v>4.4000000000000004</c:v>
                </c:pt>
                <c:pt idx="82">
                  <c:v>4.4000000000000004</c:v>
                </c:pt>
                <c:pt idx="83">
                  <c:v>4.2</c:v>
                </c:pt>
                <c:pt idx="84">
                  <c:v>4.3</c:v>
                </c:pt>
                <c:pt idx="85">
                  <c:v>4.0999999999999996</c:v>
                </c:pt>
                <c:pt idx="86">
                  <c:v>4.0999999999999996</c:v>
                </c:pt>
                <c:pt idx="87">
                  <c:v>4.2</c:v>
                </c:pt>
                <c:pt idx="88">
                  <c:v>4.0999999999999996</c:v>
                </c:pt>
                <c:pt idx="89">
                  <c:v>4.0999999999999996</c:v>
                </c:pt>
                <c:pt idx="90">
                  <c:v>4.0999999999999996</c:v>
                </c:pt>
                <c:pt idx="91">
                  <c:v>4.0999999999999996</c:v>
                </c:pt>
                <c:pt idx="92">
                  <c:v>3.8</c:v>
                </c:pt>
                <c:pt idx="93">
                  <c:v>4</c:v>
                </c:pt>
                <c:pt idx="94">
                  <c:v>3.8</c:v>
                </c:pt>
                <c:pt idx="95">
                  <c:v>3.9</c:v>
                </c:pt>
                <c:pt idx="96">
                  <c:v>3.7</c:v>
                </c:pt>
                <c:pt idx="97">
                  <c:v>3.9</c:v>
                </c:pt>
                <c:pt idx="98">
                  <c:v>4</c:v>
                </c:pt>
                <c:pt idx="99">
                  <c:v>3.7</c:v>
                </c:pt>
                <c:pt idx="100">
                  <c:v>3.9</c:v>
                </c:pt>
                <c:pt idx="101">
                  <c:v>3.8</c:v>
                </c:pt>
                <c:pt idx="102">
                  <c:v>4</c:v>
                </c:pt>
                <c:pt idx="103">
                  <c:v>3.8</c:v>
                </c:pt>
                <c:pt idx="104">
                  <c:v>3.9</c:v>
                </c:pt>
                <c:pt idx="105">
                  <c:v>3.9</c:v>
                </c:pt>
                <c:pt idx="106">
                  <c:v>4.0999999999999996</c:v>
                </c:pt>
                <c:pt idx="107">
                  <c:v>3.9</c:v>
                </c:pt>
                <c:pt idx="108">
                  <c:v>4</c:v>
                </c:pt>
                <c:pt idx="109">
                  <c:v>3.9</c:v>
                </c:pt>
                <c:pt idx="110">
                  <c:v>3.8</c:v>
                </c:pt>
                <c:pt idx="111">
                  <c:v>3.9</c:v>
                </c:pt>
                <c:pt idx="112">
                  <c:v>3.7</c:v>
                </c:pt>
                <c:pt idx="113">
                  <c:v>3.7</c:v>
                </c:pt>
                <c:pt idx="114">
                  <c:v>4.0999999999999996</c:v>
                </c:pt>
                <c:pt idx="115">
                  <c:v>3.6</c:v>
                </c:pt>
                <c:pt idx="116">
                  <c:v>3.8</c:v>
                </c:pt>
                <c:pt idx="117">
                  <c:v>3.8</c:v>
                </c:pt>
                <c:pt idx="118">
                  <c:v>3.6</c:v>
                </c:pt>
                <c:pt idx="119">
                  <c:v>3.7</c:v>
                </c:pt>
                <c:pt idx="120">
                  <c:v>3.7</c:v>
                </c:pt>
                <c:pt idx="121">
                  <c:v>3.5</c:v>
                </c:pt>
                <c:pt idx="122">
                  <c:v>3.3</c:v>
                </c:pt>
                <c:pt idx="123">
                  <c:v>3.5</c:v>
                </c:pt>
                <c:pt idx="124">
                  <c:v>3.4</c:v>
                </c:pt>
                <c:pt idx="125">
                  <c:v>3.7</c:v>
                </c:pt>
                <c:pt idx="126">
                  <c:v>3.4</c:v>
                </c:pt>
                <c:pt idx="127">
                  <c:v>3.5</c:v>
                </c:pt>
                <c:pt idx="128">
                  <c:v>3.3</c:v>
                </c:pt>
                <c:pt idx="129">
                  <c:v>3.2</c:v>
                </c:pt>
                <c:pt idx="130">
                  <c:v>3.1</c:v>
                </c:pt>
                <c:pt idx="131">
                  <c:v>3.1</c:v>
                </c:pt>
                <c:pt idx="132">
                  <c:v>2.9</c:v>
                </c:pt>
                <c:pt idx="133">
                  <c:v>2.9</c:v>
                </c:pt>
                <c:pt idx="134">
                  <c:v>2.9</c:v>
                </c:pt>
                <c:pt idx="135">
                  <c:v>3</c:v>
                </c:pt>
                <c:pt idx="136">
                  <c:v>2.9</c:v>
                </c:pt>
                <c:pt idx="137">
                  <c:v>2.9</c:v>
                </c:pt>
                <c:pt idx="138">
                  <c:v>2.8</c:v>
                </c:pt>
                <c:pt idx="139">
                  <c:v>3</c:v>
                </c:pt>
                <c:pt idx="140">
                  <c:v>3</c:v>
                </c:pt>
                <c:pt idx="141">
                  <c:v>2.9</c:v>
                </c:pt>
                <c:pt idx="142">
                  <c:v>2.9</c:v>
                </c:pt>
                <c:pt idx="143">
                  <c:v>2.9</c:v>
                </c:pt>
                <c:pt idx="144">
                  <c:v>2.8</c:v>
                </c:pt>
                <c:pt idx="145">
                  <c:v>2.9</c:v>
                </c:pt>
                <c:pt idx="146">
                  <c:v>2.8</c:v>
                </c:pt>
                <c:pt idx="147">
                  <c:v>2.7</c:v>
                </c:pt>
                <c:pt idx="148">
                  <c:v>2.8</c:v>
                </c:pt>
                <c:pt idx="149">
                  <c:v>2.8</c:v>
                </c:pt>
                <c:pt idx="150">
                  <c:v>2.7</c:v>
                </c:pt>
                <c:pt idx="151">
                  <c:v>2.8</c:v>
                </c:pt>
                <c:pt idx="152">
                  <c:v>2.8</c:v>
                </c:pt>
                <c:pt idx="153">
                  <c:v>2.8</c:v>
                </c:pt>
                <c:pt idx="154">
                  <c:v>2.9</c:v>
                </c:pt>
                <c:pt idx="155">
                  <c:v>2.6</c:v>
                </c:pt>
                <c:pt idx="156">
                  <c:v>2.8</c:v>
                </c:pt>
                <c:pt idx="157">
                  <c:v>2.8</c:v>
                </c:pt>
                <c:pt idx="158">
                  <c:v>2.6</c:v>
                </c:pt>
                <c:pt idx="159">
                  <c:v>2.7</c:v>
                </c:pt>
                <c:pt idx="160">
                  <c:v>2.8</c:v>
                </c:pt>
                <c:pt idx="161">
                  <c:v>2.5</c:v>
                </c:pt>
                <c:pt idx="162">
                  <c:v>2.7</c:v>
                </c:pt>
                <c:pt idx="163">
                  <c:v>2.6</c:v>
                </c:pt>
                <c:pt idx="164">
                  <c:v>2.4</c:v>
                </c:pt>
                <c:pt idx="165">
                  <c:v>2.4</c:v>
                </c:pt>
                <c:pt idx="166">
                  <c:v>2.4</c:v>
                </c:pt>
                <c:pt idx="167">
                  <c:v>2.4</c:v>
                </c:pt>
                <c:pt idx="168">
                  <c:v>2.2999999999999998</c:v>
                </c:pt>
                <c:pt idx="169">
                  <c:v>2.2999999999999998</c:v>
                </c:pt>
                <c:pt idx="170">
                  <c:v>2.4</c:v>
                </c:pt>
                <c:pt idx="171">
                  <c:v>2.4</c:v>
                </c:pt>
                <c:pt idx="172">
                  <c:v>2.2000000000000002</c:v>
                </c:pt>
                <c:pt idx="173">
                  <c:v>2.2000000000000002</c:v>
                </c:pt>
                <c:pt idx="174">
                  <c:v>2.2999999999999998</c:v>
                </c:pt>
                <c:pt idx="175">
                  <c:v>2.1</c:v>
                </c:pt>
                <c:pt idx="176">
                  <c:v>2.2000000000000002</c:v>
                </c:pt>
                <c:pt idx="177">
                  <c:v>2.4</c:v>
                </c:pt>
                <c:pt idx="178">
                  <c:v>2</c:v>
                </c:pt>
                <c:pt idx="179">
                  <c:v>2</c:v>
                </c:pt>
                <c:pt idx="180">
                  <c:v>2.1</c:v>
                </c:pt>
                <c:pt idx="181">
                  <c:v>1.9</c:v>
                </c:pt>
                <c:pt idx="182">
                  <c:v>1.9</c:v>
                </c:pt>
                <c:pt idx="183">
                  <c:v>1.8</c:v>
                </c:pt>
                <c:pt idx="184">
                  <c:v>1.9</c:v>
                </c:pt>
                <c:pt idx="185">
                  <c:v>1.8</c:v>
                </c:pt>
                <c:pt idx="186">
                  <c:v>1.7</c:v>
                </c:pt>
                <c:pt idx="187">
                  <c:v>1.9</c:v>
                </c:pt>
                <c:pt idx="188">
                  <c:v>1.9</c:v>
                </c:pt>
                <c:pt idx="189">
                  <c:v>1.7</c:v>
                </c:pt>
                <c:pt idx="190">
                  <c:v>1.9</c:v>
                </c:pt>
                <c:pt idx="191">
                  <c:v>2.1</c:v>
                </c:pt>
                <c:pt idx="192">
                  <c:v>2</c:v>
                </c:pt>
                <c:pt idx="193">
                  <c:v>2.2999999999999998</c:v>
                </c:pt>
                <c:pt idx="194">
                  <c:v>2.2999999999999998</c:v>
                </c:pt>
                <c:pt idx="195">
                  <c:v>2.4</c:v>
                </c:pt>
                <c:pt idx="196">
                  <c:v>2.2999999999999998</c:v>
                </c:pt>
                <c:pt idx="197">
                  <c:v>2.6</c:v>
                </c:pt>
                <c:pt idx="198">
                  <c:v>2.7</c:v>
                </c:pt>
                <c:pt idx="199">
                  <c:v>2.7</c:v>
                </c:pt>
                <c:pt idx="200">
                  <c:v>3</c:v>
                </c:pt>
                <c:pt idx="201">
                  <c:v>2.8</c:v>
                </c:pt>
                <c:pt idx="202">
                  <c:v>3</c:v>
                </c:pt>
                <c:pt idx="203">
                  <c:v>3</c:v>
                </c:pt>
                <c:pt idx="204">
                  <c:v>3.2</c:v>
                </c:pt>
                <c:pt idx="205">
                  <c:v>3.2</c:v>
                </c:pt>
                <c:pt idx="206">
                  <c:v>3.3</c:v>
                </c:pt>
                <c:pt idx="207">
                  <c:v>3.2</c:v>
                </c:pt>
                <c:pt idx="208">
                  <c:v>3.3</c:v>
                </c:pt>
                <c:pt idx="209">
                  <c:v>3.2</c:v>
                </c:pt>
                <c:pt idx="210">
                  <c:v>3.2</c:v>
                </c:pt>
                <c:pt idx="211">
                  <c:v>3.4</c:v>
                </c:pt>
                <c:pt idx="212">
                  <c:v>3.3</c:v>
                </c:pt>
                <c:pt idx="213">
                  <c:v>3.3</c:v>
                </c:pt>
                <c:pt idx="214">
                  <c:v>3.5</c:v>
                </c:pt>
                <c:pt idx="215">
                  <c:v>3.3</c:v>
                </c:pt>
                <c:pt idx="216">
                  <c:v>3.3</c:v>
                </c:pt>
                <c:pt idx="217">
                  <c:v>3.3</c:v>
                </c:pt>
                <c:pt idx="218">
                  <c:v>3.3</c:v>
                </c:pt>
                <c:pt idx="219">
                  <c:v>3.2</c:v>
                </c:pt>
                <c:pt idx="220">
                  <c:v>3.3</c:v>
                </c:pt>
                <c:pt idx="221">
                  <c:v>3.3</c:v>
                </c:pt>
                <c:pt idx="222">
                  <c:v>3.1</c:v>
                </c:pt>
                <c:pt idx="223">
                  <c:v>3.3</c:v>
                </c:pt>
                <c:pt idx="224">
                  <c:v>3.2</c:v>
                </c:pt>
                <c:pt idx="225">
                  <c:v>3.4</c:v>
                </c:pt>
                <c:pt idx="226">
                  <c:v>3.4</c:v>
                </c:pt>
                <c:pt idx="227">
                  <c:v>3.1</c:v>
                </c:pt>
                <c:pt idx="228">
                  <c:v>3.1</c:v>
                </c:pt>
                <c:pt idx="229">
                  <c:v>3.1</c:v>
                </c:pt>
                <c:pt idx="230">
                  <c:v>3.1</c:v>
                </c:pt>
                <c:pt idx="231">
                  <c:v>3</c:v>
                </c:pt>
                <c:pt idx="232">
                  <c:v>3.1</c:v>
                </c:pt>
                <c:pt idx="233">
                  <c:v>3</c:v>
                </c:pt>
                <c:pt idx="234">
                  <c:v>3.1</c:v>
                </c:pt>
                <c:pt idx="235">
                  <c:v>2.9</c:v>
                </c:pt>
                <c:pt idx="236">
                  <c:v>2.8</c:v>
                </c:pt>
                <c:pt idx="237">
                  <c:v>3</c:v>
                </c:pt>
                <c:pt idx="238">
                  <c:v>2.9</c:v>
                </c:pt>
                <c:pt idx="239">
                  <c:v>2.9</c:v>
                </c:pt>
                <c:pt idx="240">
                  <c:v>2.8</c:v>
                </c:pt>
                <c:pt idx="241">
                  <c:v>3</c:v>
                </c:pt>
                <c:pt idx="242">
                  <c:v>2.6</c:v>
                </c:pt>
                <c:pt idx="243">
                  <c:v>2.9</c:v>
                </c:pt>
                <c:pt idx="244">
                  <c:v>2.8</c:v>
                </c:pt>
                <c:pt idx="245">
                  <c:v>2.6</c:v>
                </c:pt>
                <c:pt idx="246">
                  <c:v>2.8</c:v>
                </c:pt>
                <c:pt idx="247">
                  <c:v>2.5</c:v>
                </c:pt>
                <c:pt idx="248">
                  <c:v>2.7</c:v>
                </c:pt>
                <c:pt idx="249">
                  <c:v>2.6</c:v>
                </c:pt>
                <c:pt idx="250">
                  <c:v>2.6</c:v>
                </c:pt>
                <c:pt idx="251">
                  <c:v>2.6</c:v>
                </c:pt>
                <c:pt idx="252">
                  <c:v>2.6</c:v>
                </c:pt>
                <c:pt idx="253">
                  <c:v>2.5</c:v>
                </c:pt>
                <c:pt idx="254">
                  <c:v>2.5</c:v>
                </c:pt>
                <c:pt idx="255">
                  <c:v>2.5</c:v>
                </c:pt>
                <c:pt idx="256">
                  <c:v>2.2999999999999998</c:v>
                </c:pt>
                <c:pt idx="257">
                  <c:v>2.4</c:v>
                </c:pt>
                <c:pt idx="258">
                  <c:v>2.2000000000000002</c:v>
                </c:pt>
                <c:pt idx="259">
                  <c:v>2.5</c:v>
                </c:pt>
                <c:pt idx="260">
                  <c:v>2.5</c:v>
                </c:pt>
                <c:pt idx="261">
                  <c:v>2.2999999999999998</c:v>
                </c:pt>
                <c:pt idx="262">
                  <c:v>2.2999999999999998</c:v>
                </c:pt>
                <c:pt idx="263">
                  <c:v>2.4</c:v>
                </c:pt>
                <c:pt idx="264">
                  <c:v>2.6</c:v>
                </c:pt>
                <c:pt idx="265">
                  <c:v>2.4</c:v>
                </c:pt>
                <c:pt idx="266">
                  <c:v>2.6</c:v>
                </c:pt>
                <c:pt idx="267">
                  <c:v>2.6</c:v>
                </c:pt>
                <c:pt idx="268">
                  <c:v>2.5</c:v>
                </c:pt>
                <c:pt idx="269">
                  <c:v>2.6</c:v>
                </c:pt>
                <c:pt idx="270">
                  <c:v>2.5</c:v>
                </c:pt>
                <c:pt idx="271">
                  <c:v>2.5</c:v>
                </c:pt>
                <c:pt idx="272">
                  <c:v>2.6</c:v>
                </c:pt>
                <c:pt idx="273">
                  <c:v>2.6</c:v>
                </c:pt>
                <c:pt idx="274">
                  <c:v>2.7</c:v>
                </c:pt>
                <c:pt idx="275">
                  <c:v>2.6</c:v>
                </c:pt>
                <c:pt idx="276">
                  <c:v>2.7</c:v>
                </c:pt>
                <c:pt idx="277">
                  <c:v>2.7</c:v>
                </c:pt>
                <c:pt idx="278">
                  <c:v>2.8</c:v>
                </c:pt>
              </c:numCache>
            </c:numRef>
          </c:val>
          <c:smooth val="0"/>
          <c:extLst>
            <c:ext xmlns:c16="http://schemas.microsoft.com/office/drawing/2014/chart" uri="{C3380CC4-5D6E-409C-BE32-E72D297353CC}">
              <c16:uniqueId val="{00000000-4D24-429F-96B3-4DD672D0E5F7}"/>
            </c:ext>
          </c:extLst>
        </c:ser>
        <c:dLbls>
          <c:showLegendKey val="0"/>
          <c:showVal val="0"/>
          <c:showCatName val="0"/>
          <c:showSerName val="0"/>
          <c:showPercent val="0"/>
          <c:showBubbleSize val="0"/>
        </c:dLbls>
        <c:marker val="1"/>
        <c:smooth val="0"/>
        <c:axId val="873749295"/>
        <c:axId val="145984223"/>
      </c:lineChart>
      <c:lineChart>
        <c:grouping val="standard"/>
        <c:varyColors val="0"/>
        <c:ser>
          <c:idx val="0"/>
          <c:order val="0"/>
          <c:tx>
            <c:strRef>
              <c:f>SLIDE_7_1!$B$1</c:f>
              <c:strCache>
                <c:ptCount val="1"/>
                <c:pt idx="0">
                  <c:v>Desemprego em % da PEA</c:v>
                </c:pt>
              </c:strCache>
            </c:strRef>
          </c:tx>
          <c:spPr>
            <a:ln w="19050" cap="rnd">
              <a:solidFill>
                <a:srgbClr val="073763"/>
              </a:solidFill>
              <a:round/>
            </a:ln>
            <a:effectLst/>
          </c:spPr>
          <c:marker>
            <c:symbol val="none"/>
          </c:marker>
          <c:cat>
            <c:numRef>
              <c:f>SLIDE_7_1!$A$8:$A$286</c:f>
              <c:numCache>
                <c:formatCode>m/d/yyyy</c:formatCode>
                <c:ptCount val="279"/>
                <c:pt idx="0">
                  <c:v>45688</c:v>
                </c:pt>
                <c:pt idx="1">
                  <c:v>45657</c:v>
                </c:pt>
                <c:pt idx="2">
                  <c:v>45626</c:v>
                </c:pt>
                <c:pt idx="3">
                  <c:v>45596</c:v>
                </c:pt>
                <c:pt idx="4">
                  <c:v>45565</c:v>
                </c:pt>
                <c:pt idx="5">
                  <c:v>45535</c:v>
                </c:pt>
                <c:pt idx="6">
                  <c:v>45504</c:v>
                </c:pt>
                <c:pt idx="7">
                  <c:v>45473</c:v>
                </c:pt>
                <c:pt idx="8">
                  <c:v>45443</c:v>
                </c:pt>
                <c:pt idx="9">
                  <c:v>45412</c:v>
                </c:pt>
                <c:pt idx="10">
                  <c:v>45382</c:v>
                </c:pt>
                <c:pt idx="11">
                  <c:v>45351</c:v>
                </c:pt>
                <c:pt idx="12">
                  <c:v>45322</c:v>
                </c:pt>
                <c:pt idx="13">
                  <c:v>45291</c:v>
                </c:pt>
                <c:pt idx="14">
                  <c:v>45260</c:v>
                </c:pt>
                <c:pt idx="15">
                  <c:v>45230</c:v>
                </c:pt>
                <c:pt idx="16">
                  <c:v>45199</c:v>
                </c:pt>
                <c:pt idx="17">
                  <c:v>45169</c:v>
                </c:pt>
                <c:pt idx="18">
                  <c:v>45138</c:v>
                </c:pt>
                <c:pt idx="19">
                  <c:v>45107</c:v>
                </c:pt>
                <c:pt idx="20">
                  <c:v>45077</c:v>
                </c:pt>
                <c:pt idx="21">
                  <c:v>45046</c:v>
                </c:pt>
                <c:pt idx="22">
                  <c:v>45016</c:v>
                </c:pt>
                <c:pt idx="23">
                  <c:v>44985</c:v>
                </c:pt>
                <c:pt idx="24">
                  <c:v>44957</c:v>
                </c:pt>
                <c:pt idx="25">
                  <c:v>44926</c:v>
                </c:pt>
                <c:pt idx="26">
                  <c:v>44895</c:v>
                </c:pt>
                <c:pt idx="27">
                  <c:v>44865</c:v>
                </c:pt>
                <c:pt idx="28">
                  <c:v>44834</c:v>
                </c:pt>
                <c:pt idx="29">
                  <c:v>44804</c:v>
                </c:pt>
                <c:pt idx="30">
                  <c:v>44773</c:v>
                </c:pt>
                <c:pt idx="31">
                  <c:v>44742</c:v>
                </c:pt>
                <c:pt idx="32">
                  <c:v>44712</c:v>
                </c:pt>
                <c:pt idx="33">
                  <c:v>44681</c:v>
                </c:pt>
                <c:pt idx="34">
                  <c:v>44651</c:v>
                </c:pt>
                <c:pt idx="35">
                  <c:v>44620</c:v>
                </c:pt>
                <c:pt idx="36">
                  <c:v>44592</c:v>
                </c:pt>
                <c:pt idx="37">
                  <c:v>44561</c:v>
                </c:pt>
                <c:pt idx="38">
                  <c:v>44530</c:v>
                </c:pt>
                <c:pt idx="39">
                  <c:v>44500</c:v>
                </c:pt>
                <c:pt idx="40">
                  <c:v>44469</c:v>
                </c:pt>
                <c:pt idx="41">
                  <c:v>44439</c:v>
                </c:pt>
                <c:pt idx="42">
                  <c:v>44408</c:v>
                </c:pt>
                <c:pt idx="43">
                  <c:v>44377</c:v>
                </c:pt>
                <c:pt idx="44">
                  <c:v>44347</c:v>
                </c:pt>
                <c:pt idx="45">
                  <c:v>44316</c:v>
                </c:pt>
                <c:pt idx="46">
                  <c:v>44286</c:v>
                </c:pt>
                <c:pt idx="47">
                  <c:v>44255</c:v>
                </c:pt>
                <c:pt idx="48">
                  <c:v>44227</c:v>
                </c:pt>
                <c:pt idx="49">
                  <c:v>44196</c:v>
                </c:pt>
                <c:pt idx="50">
                  <c:v>44165</c:v>
                </c:pt>
                <c:pt idx="51">
                  <c:v>44135</c:v>
                </c:pt>
                <c:pt idx="52">
                  <c:v>44104</c:v>
                </c:pt>
                <c:pt idx="53">
                  <c:v>44074</c:v>
                </c:pt>
                <c:pt idx="54">
                  <c:v>44043</c:v>
                </c:pt>
                <c:pt idx="55">
                  <c:v>44012</c:v>
                </c:pt>
                <c:pt idx="56">
                  <c:v>43982</c:v>
                </c:pt>
                <c:pt idx="57">
                  <c:v>43951</c:v>
                </c:pt>
                <c:pt idx="58">
                  <c:v>43921</c:v>
                </c:pt>
                <c:pt idx="59">
                  <c:v>43890</c:v>
                </c:pt>
                <c:pt idx="60">
                  <c:v>43861</c:v>
                </c:pt>
                <c:pt idx="61">
                  <c:v>43830</c:v>
                </c:pt>
                <c:pt idx="62">
                  <c:v>43799</c:v>
                </c:pt>
                <c:pt idx="63">
                  <c:v>43769</c:v>
                </c:pt>
                <c:pt idx="64">
                  <c:v>43738</c:v>
                </c:pt>
                <c:pt idx="65">
                  <c:v>43708</c:v>
                </c:pt>
                <c:pt idx="66">
                  <c:v>43677</c:v>
                </c:pt>
                <c:pt idx="67">
                  <c:v>43646</c:v>
                </c:pt>
                <c:pt idx="68">
                  <c:v>43616</c:v>
                </c:pt>
                <c:pt idx="69">
                  <c:v>43585</c:v>
                </c:pt>
                <c:pt idx="70">
                  <c:v>43555</c:v>
                </c:pt>
                <c:pt idx="71">
                  <c:v>43524</c:v>
                </c:pt>
                <c:pt idx="72">
                  <c:v>43496</c:v>
                </c:pt>
                <c:pt idx="73">
                  <c:v>43465</c:v>
                </c:pt>
                <c:pt idx="74">
                  <c:v>43434</c:v>
                </c:pt>
                <c:pt idx="75">
                  <c:v>43404</c:v>
                </c:pt>
                <c:pt idx="76">
                  <c:v>43373</c:v>
                </c:pt>
                <c:pt idx="77">
                  <c:v>43343</c:v>
                </c:pt>
                <c:pt idx="78">
                  <c:v>43312</c:v>
                </c:pt>
                <c:pt idx="79">
                  <c:v>43281</c:v>
                </c:pt>
                <c:pt idx="80">
                  <c:v>43251</c:v>
                </c:pt>
                <c:pt idx="81">
                  <c:v>43220</c:v>
                </c:pt>
                <c:pt idx="82">
                  <c:v>43190</c:v>
                </c:pt>
                <c:pt idx="83">
                  <c:v>43159</c:v>
                </c:pt>
                <c:pt idx="84">
                  <c:v>43131</c:v>
                </c:pt>
                <c:pt idx="85">
                  <c:v>43100</c:v>
                </c:pt>
                <c:pt idx="86">
                  <c:v>43069</c:v>
                </c:pt>
                <c:pt idx="87">
                  <c:v>43039</c:v>
                </c:pt>
                <c:pt idx="88">
                  <c:v>43008</c:v>
                </c:pt>
                <c:pt idx="89">
                  <c:v>42978</c:v>
                </c:pt>
                <c:pt idx="90">
                  <c:v>42947</c:v>
                </c:pt>
                <c:pt idx="91">
                  <c:v>42916</c:v>
                </c:pt>
                <c:pt idx="92">
                  <c:v>42886</c:v>
                </c:pt>
                <c:pt idx="93">
                  <c:v>42855</c:v>
                </c:pt>
                <c:pt idx="94">
                  <c:v>42825</c:v>
                </c:pt>
                <c:pt idx="95">
                  <c:v>42794</c:v>
                </c:pt>
                <c:pt idx="96">
                  <c:v>42766</c:v>
                </c:pt>
                <c:pt idx="97">
                  <c:v>42735</c:v>
                </c:pt>
                <c:pt idx="98">
                  <c:v>42704</c:v>
                </c:pt>
                <c:pt idx="99">
                  <c:v>42674</c:v>
                </c:pt>
                <c:pt idx="100">
                  <c:v>42643</c:v>
                </c:pt>
                <c:pt idx="101">
                  <c:v>42613</c:v>
                </c:pt>
                <c:pt idx="102">
                  <c:v>42582</c:v>
                </c:pt>
                <c:pt idx="103">
                  <c:v>42551</c:v>
                </c:pt>
                <c:pt idx="104">
                  <c:v>42521</c:v>
                </c:pt>
                <c:pt idx="105">
                  <c:v>42490</c:v>
                </c:pt>
                <c:pt idx="106">
                  <c:v>42460</c:v>
                </c:pt>
                <c:pt idx="107">
                  <c:v>42429</c:v>
                </c:pt>
                <c:pt idx="108">
                  <c:v>42400</c:v>
                </c:pt>
                <c:pt idx="109">
                  <c:v>42369</c:v>
                </c:pt>
                <c:pt idx="110">
                  <c:v>42338</c:v>
                </c:pt>
                <c:pt idx="111">
                  <c:v>42308</c:v>
                </c:pt>
                <c:pt idx="112">
                  <c:v>42277</c:v>
                </c:pt>
                <c:pt idx="113">
                  <c:v>42247</c:v>
                </c:pt>
                <c:pt idx="114">
                  <c:v>42216</c:v>
                </c:pt>
                <c:pt idx="115">
                  <c:v>42185</c:v>
                </c:pt>
                <c:pt idx="116">
                  <c:v>42155</c:v>
                </c:pt>
                <c:pt idx="117">
                  <c:v>42124</c:v>
                </c:pt>
                <c:pt idx="118">
                  <c:v>42094</c:v>
                </c:pt>
                <c:pt idx="119">
                  <c:v>42063</c:v>
                </c:pt>
                <c:pt idx="120">
                  <c:v>42035</c:v>
                </c:pt>
                <c:pt idx="121">
                  <c:v>42004</c:v>
                </c:pt>
                <c:pt idx="122">
                  <c:v>41973</c:v>
                </c:pt>
                <c:pt idx="123">
                  <c:v>41943</c:v>
                </c:pt>
                <c:pt idx="124">
                  <c:v>41912</c:v>
                </c:pt>
                <c:pt idx="125">
                  <c:v>41882</c:v>
                </c:pt>
                <c:pt idx="126">
                  <c:v>41851</c:v>
                </c:pt>
                <c:pt idx="127">
                  <c:v>41820</c:v>
                </c:pt>
                <c:pt idx="128">
                  <c:v>41790</c:v>
                </c:pt>
                <c:pt idx="129">
                  <c:v>41759</c:v>
                </c:pt>
                <c:pt idx="130">
                  <c:v>41729</c:v>
                </c:pt>
                <c:pt idx="131">
                  <c:v>41698</c:v>
                </c:pt>
                <c:pt idx="132">
                  <c:v>41670</c:v>
                </c:pt>
                <c:pt idx="133">
                  <c:v>41639</c:v>
                </c:pt>
                <c:pt idx="134">
                  <c:v>41608</c:v>
                </c:pt>
                <c:pt idx="135">
                  <c:v>41578</c:v>
                </c:pt>
                <c:pt idx="136">
                  <c:v>41547</c:v>
                </c:pt>
                <c:pt idx="137">
                  <c:v>41517</c:v>
                </c:pt>
                <c:pt idx="138">
                  <c:v>41486</c:v>
                </c:pt>
                <c:pt idx="139">
                  <c:v>41455</c:v>
                </c:pt>
                <c:pt idx="140">
                  <c:v>41425</c:v>
                </c:pt>
                <c:pt idx="141">
                  <c:v>41394</c:v>
                </c:pt>
                <c:pt idx="142">
                  <c:v>41364</c:v>
                </c:pt>
                <c:pt idx="143">
                  <c:v>41333</c:v>
                </c:pt>
                <c:pt idx="144">
                  <c:v>41305</c:v>
                </c:pt>
                <c:pt idx="145">
                  <c:v>41274</c:v>
                </c:pt>
                <c:pt idx="146">
                  <c:v>41243</c:v>
                </c:pt>
                <c:pt idx="147">
                  <c:v>41213</c:v>
                </c:pt>
                <c:pt idx="148">
                  <c:v>41182</c:v>
                </c:pt>
                <c:pt idx="149">
                  <c:v>41152</c:v>
                </c:pt>
                <c:pt idx="150">
                  <c:v>41121</c:v>
                </c:pt>
                <c:pt idx="151">
                  <c:v>41090</c:v>
                </c:pt>
                <c:pt idx="152">
                  <c:v>41060</c:v>
                </c:pt>
                <c:pt idx="153">
                  <c:v>41029</c:v>
                </c:pt>
                <c:pt idx="154">
                  <c:v>40999</c:v>
                </c:pt>
                <c:pt idx="155">
                  <c:v>40968</c:v>
                </c:pt>
                <c:pt idx="156">
                  <c:v>40939</c:v>
                </c:pt>
                <c:pt idx="157">
                  <c:v>40908</c:v>
                </c:pt>
                <c:pt idx="158">
                  <c:v>40877</c:v>
                </c:pt>
                <c:pt idx="159">
                  <c:v>40847</c:v>
                </c:pt>
                <c:pt idx="160">
                  <c:v>40816</c:v>
                </c:pt>
                <c:pt idx="161">
                  <c:v>40786</c:v>
                </c:pt>
                <c:pt idx="162">
                  <c:v>40755</c:v>
                </c:pt>
                <c:pt idx="163">
                  <c:v>40724</c:v>
                </c:pt>
                <c:pt idx="164">
                  <c:v>40694</c:v>
                </c:pt>
                <c:pt idx="165">
                  <c:v>40663</c:v>
                </c:pt>
                <c:pt idx="166">
                  <c:v>40633</c:v>
                </c:pt>
                <c:pt idx="167">
                  <c:v>40602</c:v>
                </c:pt>
                <c:pt idx="168">
                  <c:v>40574</c:v>
                </c:pt>
                <c:pt idx="169">
                  <c:v>40543</c:v>
                </c:pt>
                <c:pt idx="170">
                  <c:v>40512</c:v>
                </c:pt>
                <c:pt idx="171">
                  <c:v>40482</c:v>
                </c:pt>
                <c:pt idx="172">
                  <c:v>40451</c:v>
                </c:pt>
                <c:pt idx="173">
                  <c:v>40421</c:v>
                </c:pt>
                <c:pt idx="174">
                  <c:v>40390</c:v>
                </c:pt>
                <c:pt idx="175">
                  <c:v>40359</c:v>
                </c:pt>
                <c:pt idx="176">
                  <c:v>40329</c:v>
                </c:pt>
                <c:pt idx="177">
                  <c:v>40298</c:v>
                </c:pt>
                <c:pt idx="178">
                  <c:v>40268</c:v>
                </c:pt>
                <c:pt idx="179">
                  <c:v>40237</c:v>
                </c:pt>
                <c:pt idx="180">
                  <c:v>40209</c:v>
                </c:pt>
                <c:pt idx="181">
                  <c:v>40178</c:v>
                </c:pt>
                <c:pt idx="182">
                  <c:v>40147</c:v>
                </c:pt>
                <c:pt idx="183">
                  <c:v>40117</c:v>
                </c:pt>
                <c:pt idx="184">
                  <c:v>40086</c:v>
                </c:pt>
                <c:pt idx="185">
                  <c:v>40056</c:v>
                </c:pt>
                <c:pt idx="186">
                  <c:v>40025</c:v>
                </c:pt>
                <c:pt idx="187">
                  <c:v>39994</c:v>
                </c:pt>
                <c:pt idx="188">
                  <c:v>39964</c:v>
                </c:pt>
                <c:pt idx="189">
                  <c:v>39933</c:v>
                </c:pt>
                <c:pt idx="190">
                  <c:v>39903</c:v>
                </c:pt>
                <c:pt idx="191">
                  <c:v>39872</c:v>
                </c:pt>
                <c:pt idx="192">
                  <c:v>39844</c:v>
                </c:pt>
                <c:pt idx="193">
                  <c:v>39813</c:v>
                </c:pt>
                <c:pt idx="194">
                  <c:v>39782</c:v>
                </c:pt>
                <c:pt idx="195">
                  <c:v>39752</c:v>
                </c:pt>
                <c:pt idx="196">
                  <c:v>39721</c:v>
                </c:pt>
                <c:pt idx="197">
                  <c:v>39691</c:v>
                </c:pt>
                <c:pt idx="198">
                  <c:v>39660</c:v>
                </c:pt>
                <c:pt idx="199">
                  <c:v>39629</c:v>
                </c:pt>
                <c:pt idx="200">
                  <c:v>39599</c:v>
                </c:pt>
                <c:pt idx="201">
                  <c:v>39568</c:v>
                </c:pt>
                <c:pt idx="202">
                  <c:v>39538</c:v>
                </c:pt>
                <c:pt idx="203">
                  <c:v>39507</c:v>
                </c:pt>
                <c:pt idx="204">
                  <c:v>39478</c:v>
                </c:pt>
                <c:pt idx="205">
                  <c:v>39447</c:v>
                </c:pt>
                <c:pt idx="206">
                  <c:v>39416</c:v>
                </c:pt>
                <c:pt idx="207">
                  <c:v>39386</c:v>
                </c:pt>
                <c:pt idx="208">
                  <c:v>39355</c:v>
                </c:pt>
                <c:pt idx="209">
                  <c:v>39325</c:v>
                </c:pt>
                <c:pt idx="210">
                  <c:v>39294</c:v>
                </c:pt>
                <c:pt idx="211">
                  <c:v>39263</c:v>
                </c:pt>
                <c:pt idx="212">
                  <c:v>39233</c:v>
                </c:pt>
                <c:pt idx="213">
                  <c:v>39202</c:v>
                </c:pt>
                <c:pt idx="214">
                  <c:v>39172</c:v>
                </c:pt>
                <c:pt idx="215">
                  <c:v>39141</c:v>
                </c:pt>
                <c:pt idx="216">
                  <c:v>39113</c:v>
                </c:pt>
                <c:pt idx="217">
                  <c:v>39082</c:v>
                </c:pt>
                <c:pt idx="218">
                  <c:v>39051</c:v>
                </c:pt>
                <c:pt idx="219">
                  <c:v>39021</c:v>
                </c:pt>
                <c:pt idx="220">
                  <c:v>38990</c:v>
                </c:pt>
                <c:pt idx="221">
                  <c:v>38960</c:v>
                </c:pt>
                <c:pt idx="222">
                  <c:v>38929</c:v>
                </c:pt>
                <c:pt idx="223">
                  <c:v>38898</c:v>
                </c:pt>
                <c:pt idx="224">
                  <c:v>38868</c:v>
                </c:pt>
                <c:pt idx="225">
                  <c:v>38837</c:v>
                </c:pt>
                <c:pt idx="226">
                  <c:v>38807</c:v>
                </c:pt>
                <c:pt idx="227">
                  <c:v>38776</c:v>
                </c:pt>
                <c:pt idx="228">
                  <c:v>38748</c:v>
                </c:pt>
                <c:pt idx="229">
                  <c:v>38717</c:v>
                </c:pt>
                <c:pt idx="230">
                  <c:v>38686</c:v>
                </c:pt>
                <c:pt idx="231">
                  <c:v>38656</c:v>
                </c:pt>
                <c:pt idx="232">
                  <c:v>38625</c:v>
                </c:pt>
                <c:pt idx="233">
                  <c:v>38595</c:v>
                </c:pt>
                <c:pt idx="234">
                  <c:v>38564</c:v>
                </c:pt>
                <c:pt idx="235">
                  <c:v>38533</c:v>
                </c:pt>
                <c:pt idx="236">
                  <c:v>38503</c:v>
                </c:pt>
                <c:pt idx="237">
                  <c:v>38472</c:v>
                </c:pt>
                <c:pt idx="238">
                  <c:v>38442</c:v>
                </c:pt>
                <c:pt idx="239">
                  <c:v>38411</c:v>
                </c:pt>
                <c:pt idx="240">
                  <c:v>38383</c:v>
                </c:pt>
                <c:pt idx="241">
                  <c:v>38352</c:v>
                </c:pt>
                <c:pt idx="242">
                  <c:v>38321</c:v>
                </c:pt>
                <c:pt idx="243">
                  <c:v>38291</c:v>
                </c:pt>
                <c:pt idx="244">
                  <c:v>38260</c:v>
                </c:pt>
                <c:pt idx="245">
                  <c:v>38230</c:v>
                </c:pt>
                <c:pt idx="246">
                  <c:v>38199</c:v>
                </c:pt>
                <c:pt idx="247">
                  <c:v>38168</c:v>
                </c:pt>
                <c:pt idx="248">
                  <c:v>38138</c:v>
                </c:pt>
                <c:pt idx="249">
                  <c:v>38107</c:v>
                </c:pt>
                <c:pt idx="250">
                  <c:v>38077</c:v>
                </c:pt>
                <c:pt idx="251">
                  <c:v>38046</c:v>
                </c:pt>
                <c:pt idx="252">
                  <c:v>38017</c:v>
                </c:pt>
                <c:pt idx="253">
                  <c:v>37986</c:v>
                </c:pt>
                <c:pt idx="254">
                  <c:v>37955</c:v>
                </c:pt>
                <c:pt idx="255">
                  <c:v>37925</c:v>
                </c:pt>
                <c:pt idx="256">
                  <c:v>37894</c:v>
                </c:pt>
                <c:pt idx="257">
                  <c:v>37864</c:v>
                </c:pt>
                <c:pt idx="258">
                  <c:v>37833</c:v>
                </c:pt>
                <c:pt idx="259">
                  <c:v>37802</c:v>
                </c:pt>
                <c:pt idx="260">
                  <c:v>37772</c:v>
                </c:pt>
                <c:pt idx="261">
                  <c:v>37741</c:v>
                </c:pt>
                <c:pt idx="262">
                  <c:v>37711</c:v>
                </c:pt>
                <c:pt idx="263">
                  <c:v>37680</c:v>
                </c:pt>
                <c:pt idx="264">
                  <c:v>37652</c:v>
                </c:pt>
                <c:pt idx="265">
                  <c:v>37621</c:v>
                </c:pt>
                <c:pt idx="266">
                  <c:v>37590</c:v>
                </c:pt>
                <c:pt idx="267">
                  <c:v>37560</c:v>
                </c:pt>
                <c:pt idx="268">
                  <c:v>37529</c:v>
                </c:pt>
                <c:pt idx="269">
                  <c:v>37499</c:v>
                </c:pt>
                <c:pt idx="270">
                  <c:v>37468</c:v>
                </c:pt>
                <c:pt idx="271">
                  <c:v>37437</c:v>
                </c:pt>
                <c:pt idx="272">
                  <c:v>37407</c:v>
                </c:pt>
                <c:pt idx="273">
                  <c:v>37376</c:v>
                </c:pt>
                <c:pt idx="274">
                  <c:v>37346</c:v>
                </c:pt>
                <c:pt idx="275">
                  <c:v>37315</c:v>
                </c:pt>
                <c:pt idx="276">
                  <c:v>37287</c:v>
                </c:pt>
                <c:pt idx="277">
                  <c:v>37256</c:v>
                </c:pt>
                <c:pt idx="278">
                  <c:v>37225</c:v>
                </c:pt>
              </c:numCache>
            </c:numRef>
          </c:cat>
          <c:val>
            <c:numRef>
              <c:f>SLIDE_7_1!$B$8:$B$286</c:f>
              <c:numCache>
                <c:formatCode>General</c:formatCode>
                <c:ptCount val="279"/>
                <c:pt idx="0">
                  <c:v>4</c:v>
                </c:pt>
                <c:pt idx="1">
                  <c:v>4.0999999999999996</c:v>
                </c:pt>
                <c:pt idx="2">
                  <c:v>4.2</c:v>
                </c:pt>
                <c:pt idx="3">
                  <c:v>4.0999999999999996</c:v>
                </c:pt>
                <c:pt idx="4">
                  <c:v>4.0999999999999996</c:v>
                </c:pt>
                <c:pt idx="5">
                  <c:v>4.2</c:v>
                </c:pt>
                <c:pt idx="6">
                  <c:v>4.2</c:v>
                </c:pt>
                <c:pt idx="7">
                  <c:v>4.0999999999999996</c:v>
                </c:pt>
                <c:pt idx="8">
                  <c:v>4</c:v>
                </c:pt>
                <c:pt idx="9">
                  <c:v>3.9</c:v>
                </c:pt>
                <c:pt idx="10">
                  <c:v>3.9</c:v>
                </c:pt>
                <c:pt idx="11">
                  <c:v>3.9</c:v>
                </c:pt>
                <c:pt idx="12">
                  <c:v>3.7</c:v>
                </c:pt>
                <c:pt idx="13">
                  <c:v>3.8</c:v>
                </c:pt>
                <c:pt idx="14">
                  <c:v>3.7</c:v>
                </c:pt>
                <c:pt idx="15">
                  <c:v>3.9</c:v>
                </c:pt>
                <c:pt idx="16">
                  <c:v>3.8</c:v>
                </c:pt>
                <c:pt idx="17">
                  <c:v>3.7</c:v>
                </c:pt>
                <c:pt idx="18">
                  <c:v>3.5</c:v>
                </c:pt>
                <c:pt idx="19">
                  <c:v>3.6</c:v>
                </c:pt>
                <c:pt idx="20">
                  <c:v>3.6</c:v>
                </c:pt>
                <c:pt idx="21">
                  <c:v>3.4</c:v>
                </c:pt>
                <c:pt idx="22">
                  <c:v>3.5</c:v>
                </c:pt>
                <c:pt idx="23">
                  <c:v>3.6</c:v>
                </c:pt>
                <c:pt idx="24">
                  <c:v>3.5</c:v>
                </c:pt>
                <c:pt idx="25">
                  <c:v>3.5</c:v>
                </c:pt>
                <c:pt idx="26">
                  <c:v>3.6</c:v>
                </c:pt>
                <c:pt idx="27">
                  <c:v>3.6</c:v>
                </c:pt>
                <c:pt idx="28">
                  <c:v>3.5</c:v>
                </c:pt>
                <c:pt idx="29">
                  <c:v>3.6</c:v>
                </c:pt>
                <c:pt idx="30">
                  <c:v>3.5</c:v>
                </c:pt>
                <c:pt idx="31">
                  <c:v>3.6</c:v>
                </c:pt>
                <c:pt idx="32">
                  <c:v>3.6</c:v>
                </c:pt>
                <c:pt idx="33">
                  <c:v>3.7</c:v>
                </c:pt>
                <c:pt idx="34">
                  <c:v>3.7</c:v>
                </c:pt>
                <c:pt idx="35">
                  <c:v>3.8</c:v>
                </c:pt>
                <c:pt idx="36">
                  <c:v>4</c:v>
                </c:pt>
                <c:pt idx="37">
                  <c:v>3.9</c:v>
                </c:pt>
                <c:pt idx="38">
                  <c:v>4.2</c:v>
                </c:pt>
                <c:pt idx="39">
                  <c:v>4.5</c:v>
                </c:pt>
                <c:pt idx="40">
                  <c:v>4.7</c:v>
                </c:pt>
                <c:pt idx="41">
                  <c:v>5.0999999999999996</c:v>
                </c:pt>
                <c:pt idx="42">
                  <c:v>5.4</c:v>
                </c:pt>
                <c:pt idx="43">
                  <c:v>5.9</c:v>
                </c:pt>
                <c:pt idx="44">
                  <c:v>5.8</c:v>
                </c:pt>
                <c:pt idx="45">
                  <c:v>6.1</c:v>
                </c:pt>
                <c:pt idx="46">
                  <c:v>6.1</c:v>
                </c:pt>
                <c:pt idx="47">
                  <c:v>6.2</c:v>
                </c:pt>
                <c:pt idx="48">
                  <c:v>6.4</c:v>
                </c:pt>
                <c:pt idx="49">
                  <c:v>6.7</c:v>
                </c:pt>
                <c:pt idx="50">
                  <c:v>6.7</c:v>
                </c:pt>
                <c:pt idx="51">
                  <c:v>6.9</c:v>
                </c:pt>
                <c:pt idx="52">
                  <c:v>7.8</c:v>
                </c:pt>
                <c:pt idx="53">
                  <c:v>8.4</c:v>
                </c:pt>
                <c:pt idx="54">
                  <c:v>10.199999999999999</c:v>
                </c:pt>
                <c:pt idx="55">
                  <c:v>11</c:v>
                </c:pt>
                <c:pt idx="56">
                  <c:v>13.2</c:v>
                </c:pt>
                <c:pt idx="57">
                  <c:v>14.8</c:v>
                </c:pt>
                <c:pt idx="58">
                  <c:v>4.4000000000000004</c:v>
                </c:pt>
                <c:pt idx="59">
                  <c:v>3.5</c:v>
                </c:pt>
                <c:pt idx="60">
                  <c:v>3.6</c:v>
                </c:pt>
                <c:pt idx="61">
                  <c:v>3.6</c:v>
                </c:pt>
                <c:pt idx="62">
                  <c:v>3.6</c:v>
                </c:pt>
                <c:pt idx="63">
                  <c:v>3.6</c:v>
                </c:pt>
                <c:pt idx="64">
                  <c:v>3.5</c:v>
                </c:pt>
                <c:pt idx="65">
                  <c:v>3.6</c:v>
                </c:pt>
                <c:pt idx="66">
                  <c:v>3.7</c:v>
                </c:pt>
                <c:pt idx="67">
                  <c:v>3.6</c:v>
                </c:pt>
                <c:pt idx="68">
                  <c:v>3.6</c:v>
                </c:pt>
                <c:pt idx="69">
                  <c:v>3.7</c:v>
                </c:pt>
                <c:pt idx="70">
                  <c:v>3.8</c:v>
                </c:pt>
                <c:pt idx="71">
                  <c:v>3.8</c:v>
                </c:pt>
                <c:pt idx="72">
                  <c:v>4</c:v>
                </c:pt>
                <c:pt idx="73">
                  <c:v>3.9</c:v>
                </c:pt>
                <c:pt idx="74">
                  <c:v>3.8</c:v>
                </c:pt>
                <c:pt idx="75">
                  <c:v>3.8</c:v>
                </c:pt>
                <c:pt idx="76">
                  <c:v>3.7</c:v>
                </c:pt>
                <c:pt idx="77">
                  <c:v>3.8</c:v>
                </c:pt>
                <c:pt idx="78">
                  <c:v>3.8</c:v>
                </c:pt>
                <c:pt idx="79">
                  <c:v>4</c:v>
                </c:pt>
                <c:pt idx="80">
                  <c:v>3.8</c:v>
                </c:pt>
                <c:pt idx="81">
                  <c:v>4</c:v>
                </c:pt>
                <c:pt idx="82">
                  <c:v>4</c:v>
                </c:pt>
                <c:pt idx="83">
                  <c:v>4.0999999999999996</c:v>
                </c:pt>
                <c:pt idx="84">
                  <c:v>4</c:v>
                </c:pt>
                <c:pt idx="85">
                  <c:v>4.0999999999999996</c:v>
                </c:pt>
                <c:pt idx="86">
                  <c:v>4.2</c:v>
                </c:pt>
                <c:pt idx="87">
                  <c:v>4.2</c:v>
                </c:pt>
                <c:pt idx="88">
                  <c:v>4.3</c:v>
                </c:pt>
                <c:pt idx="89">
                  <c:v>4.4000000000000004</c:v>
                </c:pt>
                <c:pt idx="90">
                  <c:v>4.3</c:v>
                </c:pt>
                <c:pt idx="91">
                  <c:v>4.3</c:v>
                </c:pt>
                <c:pt idx="92">
                  <c:v>4.4000000000000004</c:v>
                </c:pt>
                <c:pt idx="93">
                  <c:v>4.4000000000000004</c:v>
                </c:pt>
                <c:pt idx="94">
                  <c:v>4.4000000000000004</c:v>
                </c:pt>
                <c:pt idx="95">
                  <c:v>4.5999999999999996</c:v>
                </c:pt>
                <c:pt idx="96">
                  <c:v>4.7</c:v>
                </c:pt>
                <c:pt idx="97">
                  <c:v>4.7</c:v>
                </c:pt>
                <c:pt idx="98">
                  <c:v>4.7</c:v>
                </c:pt>
                <c:pt idx="99">
                  <c:v>4.9000000000000004</c:v>
                </c:pt>
                <c:pt idx="100">
                  <c:v>5</c:v>
                </c:pt>
                <c:pt idx="101">
                  <c:v>4.9000000000000004</c:v>
                </c:pt>
                <c:pt idx="102">
                  <c:v>4.8</c:v>
                </c:pt>
                <c:pt idx="103">
                  <c:v>4.9000000000000004</c:v>
                </c:pt>
                <c:pt idx="104">
                  <c:v>4.8</c:v>
                </c:pt>
                <c:pt idx="105">
                  <c:v>5.0999999999999996</c:v>
                </c:pt>
                <c:pt idx="106">
                  <c:v>5</c:v>
                </c:pt>
                <c:pt idx="107">
                  <c:v>4.9000000000000004</c:v>
                </c:pt>
                <c:pt idx="108">
                  <c:v>4.8</c:v>
                </c:pt>
                <c:pt idx="109">
                  <c:v>5</c:v>
                </c:pt>
                <c:pt idx="110">
                  <c:v>5.0999999999999996</c:v>
                </c:pt>
                <c:pt idx="111">
                  <c:v>5</c:v>
                </c:pt>
                <c:pt idx="112">
                  <c:v>5</c:v>
                </c:pt>
                <c:pt idx="113">
                  <c:v>5.0999999999999996</c:v>
                </c:pt>
                <c:pt idx="114">
                  <c:v>5.2</c:v>
                </c:pt>
                <c:pt idx="115">
                  <c:v>5.3</c:v>
                </c:pt>
                <c:pt idx="116">
                  <c:v>5.6</c:v>
                </c:pt>
                <c:pt idx="117">
                  <c:v>5.4</c:v>
                </c:pt>
                <c:pt idx="118">
                  <c:v>5.4</c:v>
                </c:pt>
                <c:pt idx="119">
                  <c:v>5.5</c:v>
                </c:pt>
                <c:pt idx="120">
                  <c:v>5.7</c:v>
                </c:pt>
                <c:pt idx="121">
                  <c:v>5.6</c:v>
                </c:pt>
                <c:pt idx="122">
                  <c:v>5.8</c:v>
                </c:pt>
                <c:pt idx="123">
                  <c:v>5.7</c:v>
                </c:pt>
                <c:pt idx="124">
                  <c:v>5.9</c:v>
                </c:pt>
                <c:pt idx="125">
                  <c:v>6.1</c:v>
                </c:pt>
                <c:pt idx="126">
                  <c:v>6.2</c:v>
                </c:pt>
                <c:pt idx="127">
                  <c:v>6.1</c:v>
                </c:pt>
                <c:pt idx="128">
                  <c:v>6.3</c:v>
                </c:pt>
                <c:pt idx="129">
                  <c:v>6.2</c:v>
                </c:pt>
                <c:pt idx="130">
                  <c:v>6.7</c:v>
                </c:pt>
                <c:pt idx="131">
                  <c:v>6.7</c:v>
                </c:pt>
                <c:pt idx="132">
                  <c:v>6.6</c:v>
                </c:pt>
                <c:pt idx="133">
                  <c:v>6.7</c:v>
                </c:pt>
                <c:pt idx="134">
                  <c:v>6.9</c:v>
                </c:pt>
                <c:pt idx="135">
                  <c:v>7.2</c:v>
                </c:pt>
                <c:pt idx="136">
                  <c:v>7.2</c:v>
                </c:pt>
                <c:pt idx="137">
                  <c:v>7.2</c:v>
                </c:pt>
                <c:pt idx="138">
                  <c:v>7.3</c:v>
                </c:pt>
                <c:pt idx="139">
                  <c:v>7.5</c:v>
                </c:pt>
                <c:pt idx="140">
                  <c:v>7.5</c:v>
                </c:pt>
                <c:pt idx="141">
                  <c:v>7.6</c:v>
                </c:pt>
                <c:pt idx="142">
                  <c:v>7.5</c:v>
                </c:pt>
                <c:pt idx="143">
                  <c:v>7.7</c:v>
                </c:pt>
                <c:pt idx="144">
                  <c:v>8</c:v>
                </c:pt>
                <c:pt idx="145">
                  <c:v>7.9</c:v>
                </c:pt>
                <c:pt idx="146">
                  <c:v>7.7</c:v>
                </c:pt>
                <c:pt idx="147">
                  <c:v>7.8</c:v>
                </c:pt>
                <c:pt idx="148">
                  <c:v>7.8</c:v>
                </c:pt>
                <c:pt idx="149">
                  <c:v>8.1</c:v>
                </c:pt>
                <c:pt idx="150">
                  <c:v>8.1999999999999993</c:v>
                </c:pt>
                <c:pt idx="151">
                  <c:v>8.1999999999999993</c:v>
                </c:pt>
                <c:pt idx="152">
                  <c:v>8.1999999999999993</c:v>
                </c:pt>
                <c:pt idx="153">
                  <c:v>8.1999999999999993</c:v>
                </c:pt>
                <c:pt idx="154">
                  <c:v>8.1999999999999993</c:v>
                </c:pt>
                <c:pt idx="155">
                  <c:v>8.3000000000000007</c:v>
                </c:pt>
                <c:pt idx="156">
                  <c:v>8.3000000000000007</c:v>
                </c:pt>
                <c:pt idx="157">
                  <c:v>8.5</c:v>
                </c:pt>
                <c:pt idx="158">
                  <c:v>8.6</c:v>
                </c:pt>
                <c:pt idx="159">
                  <c:v>8.8000000000000007</c:v>
                </c:pt>
                <c:pt idx="160">
                  <c:v>9</c:v>
                </c:pt>
                <c:pt idx="161">
                  <c:v>9</c:v>
                </c:pt>
                <c:pt idx="162">
                  <c:v>9</c:v>
                </c:pt>
                <c:pt idx="163">
                  <c:v>9.1</c:v>
                </c:pt>
                <c:pt idx="164">
                  <c:v>9</c:v>
                </c:pt>
                <c:pt idx="165">
                  <c:v>9.1</c:v>
                </c:pt>
                <c:pt idx="166">
                  <c:v>9</c:v>
                </c:pt>
                <c:pt idx="167">
                  <c:v>9</c:v>
                </c:pt>
                <c:pt idx="168">
                  <c:v>9.1</c:v>
                </c:pt>
                <c:pt idx="169">
                  <c:v>9.3000000000000007</c:v>
                </c:pt>
                <c:pt idx="170">
                  <c:v>9.8000000000000007</c:v>
                </c:pt>
                <c:pt idx="171">
                  <c:v>9.4</c:v>
                </c:pt>
                <c:pt idx="172">
                  <c:v>9.5</c:v>
                </c:pt>
                <c:pt idx="173">
                  <c:v>9.5</c:v>
                </c:pt>
                <c:pt idx="174">
                  <c:v>9.4</c:v>
                </c:pt>
                <c:pt idx="175">
                  <c:v>9.4</c:v>
                </c:pt>
                <c:pt idx="176">
                  <c:v>9.6</c:v>
                </c:pt>
                <c:pt idx="177">
                  <c:v>9.9</c:v>
                </c:pt>
                <c:pt idx="178">
                  <c:v>9.9</c:v>
                </c:pt>
                <c:pt idx="179">
                  <c:v>9.8000000000000007</c:v>
                </c:pt>
                <c:pt idx="180">
                  <c:v>9.8000000000000007</c:v>
                </c:pt>
                <c:pt idx="181">
                  <c:v>9.9</c:v>
                </c:pt>
                <c:pt idx="182">
                  <c:v>9.9</c:v>
                </c:pt>
                <c:pt idx="183">
                  <c:v>10</c:v>
                </c:pt>
                <c:pt idx="184">
                  <c:v>9.8000000000000007</c:v>
                </c:pt>
                <c:pt idx="185">
                  <c:v>9.6</c:v>
                </c:pt>
                <c:pt idx="186">
                  <c:v>9.5</c:v>
                </c:pt>
                <c:pt idx="187">
                  <c:v>9.5</c:v>
                </c:pt>
                <c:pt idx="188">
                  <c:v>9.4</c:v>
                </c:pt>
                <c:pt idx="189">
                  <c:v>9</c:v>
                </c:pt>
                <c:pt idx="190">
                  <c:v>8.6999999999999993</c:v>
                </c:pt>
                <c:pt idx="191">
                  <c:v>8.3000000000000007</c:v>
                </c:pt>
                <c:pt idx="192">
                  <c:v>7.8</c:v>
                </c:pt>
                <c:pt idx="193">
                  <c:v>7.3</c:v>
                </c:pt>
                <c:pt idx="194">
                  <c:v>6.8</c:v>
                </c:pt>
                <c:pt idx="195">
                  <c:v>6.5</c:v>
                </c:pt>
                <c:pt idx="196">
                  <c:v>6.1</c:v>
                </c:pt>
                <c:pt idx="197">
                  <c:v>6.1</c:v>
                </c:pt>
                <c:pt idx="198">
                  <c:v>5.8</c:v>
                </c:pt>
                <c:pt idx="199">
                  <c:v>5.6</c:v>
                </c:pt>
                <c:pt idx="200">
                  <c:v>5.4</c:v>
                </c:pt>
                <c:pt idx="201">
                  <c:v>5</c:v>
                </c:pt>
                <c:pt idx="202">
                  <c:v>5.0999999999999996</c:v>
                </c:pt>
                <c:pt idx="203">
                  <c:v>4.9000000000000004</c:v>
                </c:pt>
                <c:pt idx="204">
                  <c:v>5</c:v>
                </c:pt>
                <c:pt idx="205">
                  <c:v>5</c:v>
                </c:pt>
                <c:pt idx="206">
                  <c:v>4.7</c:v>
                </c:pt>
                <c:pt idx="207">
                  <c:v>4.7</c:v>
                </c:pt>
                <c:pt idx="208">
                  <c:v>4.7</c:v>
                </c:pt>
                <c:pt idx="209">
                  <c:v>4.5999999999999996</c:v>
                </c:pt>
                <c:pt idx="210">
                  <c:v>4.7</c:v>
                </c:pt>
                <c:pt idx="211">
                  <c:v>4.5999999999999996</c:v>
                </c:pt>
                <c:pt idx="212">
                  <c:v>4.4000000000000004</c:v>
                </c:pt>
                <c:pt idx="213">
                  <c:v>4.5</c:v>
                </c:pt>
                <c:pt idx="214">
                  <c:v>4.4000000000000004</c:v>
                </c:pt>
                <c:pt idx="215">
                  <c:v>4.5</c:v>
                </c:pt>
                <c:pt idx="216">
                  <c:v>4.5999999999999996</c:v>
                </c:pt>
                <c:pt idx="217">
                  <c:v>4.4000000000000004</c:v>
                </c:pt>
                <c:pt idx="218">
                  <c:v>4.5</c:v>
                </c:pt>
                <c:pt idx="219">
                  <c:v>4.4000000000000004</c:v>
                </c:pt>
                <c:pt idx="220">
                  <c:v>4.5</c:v>
                </c:pt>
                <c:pt idx="221">
                  <c:v>4.7</c:v>
                </c:pt>
                <c:pt idx="222">
                  <c:v>4.7</c:v>
                </c:pt>
                <c:pt idx="223">
                  <c:v>4.5999999999999996</c:v>
                </c:pt>
                <c:pt idx="224">
                  <c:v>4.5999999999999996</c:v>
                </c:pt>
                <c:pt idx="225">
                  <c:v>4.7</c:v>
                </c:pt>
                <c:pt idx="226">
                  <c:v>4.7</c:v>
                </c:pt>
                <c:pt idx="227">
                  <c:v>4.8</c:v>
                </c:pt>
                <c:pt idx="228">
                  <c:v>4.7</c:v>
                </c:pt>
                <c:pt idx="229">
                  <c:v>4.9000000000000004</c:v>
                </c:pt>
                <c:pt idx="230">
                  <c:v>5</c:v>
                </c:pt>
                <c:pt idx="231">
                  <c:v>5</c:v>
                </c:pt>
                <c:pt idx="232">
                  <c:v>5</c:v>
                </c:pt>
                <c:pt idx="233">
                  <c:v>4.9000000000000004</c:v>
                </c:pt>
                <c:pt idx="234">
                  <c:v>5</c:v>
                </c:pt>
                <c:pt idx="235">
                  <c:v>5</c:v>
                </c:pt>
                <c:pt idx="236">
                  <c:v>5.0999999999999996</c:v>
                </c:pt>
                <c:pt idx="237">
                  <c:v>5.2</c:v>
                </c:pt>
                <c:pt idx="238">
                  <c:v>5.2</c:v>
                </c:pt>
                <c:pt idx="239">
                  <c:v>5.4</c:v>
                </c:pt>
                <c:pt idx="240">
                  <c:v>5.3</c:v>
                </c:pt>
                <c:pt idx="241">
                  <c:v>5.4</c:v>
                </c:pt>
                <c:pt idx="242">
                  <c:v>5.4</c:v>
                </c:pt>
                <c:pt idx="243">
                  <c:v>5.5</c:v>
                </c:pt>
                <c:pt idx="244">
                  <c:v>5.4</c:v>
                </c:pt>
                <c:pt idx="245">
                  <c:v>5.4</c:v>
                </c:pt>
                <c:pt idx="246">
                  <c:v>5.5</c:v>
                </c:pt>
                <c:pt idx="247">
                  <c:v>5.6</c:v>
                </c:pt>
                <c:pt idx="248">
                  <c:v>5.6</c:v>
                </c:pt>
                <c:pt idx="249">
                  <c:v>5.6</c:v>
                </c:pt>
                <c:pt idx="250">
                  <c:v>5.8</c:v>
                </c:pt>
                <c:pt idx="251">
                  <c:v>5.6</c:v>
                </c:pt>
                <c:pt idx="252">
                  <c:v>5.7</c:v>
                </c:pt>
                <c:pt idx="253">
                  <c:v>5.7</c:v>
                </c:pt>
                <c:pt idx="254">
                  <c:v>5.8</c:v>
                </c:pt>
                <c:pt idx="255">
                  <c:v>6</c:v>
                </c:pt>
                <c:pt idx="256">
                  <c:v>6.1</c:v>
                </c:pt>
                <c:pt idx="257">
                  <c:v>6.1</c:v>
                </c:pt>
                <c:pt idx="258">
                  <c:v>6.2</c:v>
                </c:pt>
                <c:pt idx="259">
                  <c:v>6.3</c:v>
                </c:pt>
                <c:pt idx="260">
                  <c:v>6.1</c:v>
                </c:pt>
                <c:pt idx="261">
                  <c:v>6</c:v>
                </c:pt>
                <c:pt idx="262">
                  <c:v>5.9</c:v>
                </c:pt>
                <c:pt idx="263">
                  <c:v>5.9</c:v>
                </c:pt>
                <c:pt idx="264">
                  <c:v>5.8</c:v>
                </c:pt>
                <c:pt idx="265">
                  <c:v>6</c:v>
                </c:pt>
                <c:pt idx="266">
                  <c:v>5.9</c:v>
                </c:pt>
                <c:pt idx="267">
                  <c:v>5.7</c:v>
                </c:pt>
                <c:pt idx="268">
                  <c:v>5.7</c:v>
                </c:pt>
                <c:pt idx="269">
                  <c:v>5.7</c:v>
                </c:pt>
                <c:pt idx="270">
                  <c:v>5.8</c:v>
                </c:pt>
                <c:pt idx="271">
                  <c:v>5.8</c:v>
                </c:pt>
                <c:pt idx="272">
                  <c:v>5.8</c:v>
                </c:pt>
                <c:pt idx="273">
                  <c:v>5.9</c:v>
                </c:pt>
                <c:pt idx="274">
                  <c:v>5.7</c:v>
                </c:pt>
                <c:pt idx="275">
                  <c:v>5.7</c:v>
                </c:pt>
                <c:pt idx="276">
                  <c:v>5.7</c:v>
                </c:pt>
                <c:pt idx="277">
                  <c:v>5.7</c:v>
                </c:pt>
                <c:pt idx="278">
                  <c:v>5.5</c:v>
                </c:pt>
              </c:numCache>
            </c:numRef>
          </c:val>
          <c:smooth val="0"/>
          <c:extLst>
            <c:ext xmlns:c16="http://schemas.microsoft.com/office/drawing/2014/chart" uri="{C3380CC4-5D6E-409C-BE32-E72D297353CC}">
              <c16:uniqueId val="{00000001-4D24-429F-96B3-4DD672D0E5F7}"/>
            </c:ext>
          </c:extLst>
        </c:ser>
        <c:dLbls>
          <c:showLegendKey val="0"/>
          <c:showVal val="0"/>
          <c:showCatName val="0"/>
          <c:showSerName val="0"/>
          <c:showPercent val="0"/>
          <c:showBubbleSize val="0"/>
        </c:dLbls>
        <c:marker val="1"/>
        <c:smooth val="0"/>
        <c:axId val="828729103"/>
        <c:axId val="829388479"/>
      </c:lineChart>
      <c:dateAx>
        <c:axId val="873749295"/>
        <c:scaling>
          <c:orientation val="minMax"/>
          <c:max val="45658"/>
          <c:min val="36892"/>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5984223"/>
        <c:crosses val="autoZero"/>
        <c:auto val="1"/>
        <c:lblOffset val="100"/>
        <c:baseTimeUnit val="months"/>
        <c:majorUnit val="24"/>
        <c:majorTimeUnit val="months"/>
      </c:dateAx>
      <c:valAx>
        <c:axId val="145984223"/>
        <c:scaling>
          <c:orientation val="minMax"/>
          <c:max val="12"/>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873749295"/>
        <c:crosses val="autoZero"/>
        <c:crossBetween val="between"/>
      </c:valAx>
      <c:valAx>
        <c:axId val="829388479"/>
        <c:scaling>
          <c:orientation val="minMax"/>
        </c:scaling>
        <c:delete val="1"/>
        <c:axPos val="r"/>
        <c:numFmt formatCode="General" sourceLinked="1"/>
        <c:majorTickMark val="out"/>
        <c:minorTickMark val="none"/>
        <c:tickLblPos val="nextTo"/>
        <c:crossAx val="828729103"/>
        <c:crosses val="max"/>
        <c:crossBetween val="between"/>
      </c:valAx>
      <c:dateAx>
        <c:axId val="828729103"/>
        <c:scaling>
          <c:orientation val="minMax"/>
        </c:scaling>
        <c:delete val="1"/>
        <c:axPos val="b"/>
        <c:numFmt formatCode="m/d/yyyy" sourceLinked="1"/>
        <c:majorTickMark val="out"/>
        <c:minorTickMark val="none"/>
        <c:tickLblPos val="nextTo"/>
        <c:crossAx val="829388479"/>
        <c:crosses val="autoZero"/>
        <c:auto val="1"/>
        <c:lblOffset val="100"/>
        <c:baseTimeUnit val="months"/>
        <c:majorUnit val="1"/>
        <c:minorUnit val="1"/>
      </c:date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rgbClr val="FFFFFF"/>
    </a:solidFill>
    <a:ln>
      <a:solidFill>
        <a:srgbClr val="A5A5A5"/>
      </a:solidFill>
    </a:ln>
    <a:effectLst/>
  </c:spPr>
  <c:txPr>
    <a:bodyPr/>
    <a:lstStyle/>
    <a:p>
      <a:pPr>
        <a:defRPr>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dirty="0"/>
              <a:t>Taxa de desemprego (eixo x) x Núcleo de inflação ao consumidor - CPI (eixo y) - últimos 24 meses em destaque</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manualLayout>
          <c:layoutTarget val="inner"/>
          <c:xMode val="edge"/>
          <c:yMode val="edge"/>
          <c:x val="6.8362044283864692E-2"/>
          <c:y val="0.23374803791945589"/>
          <c:w val="0.89622631948332954"/>
          <c:h val="0.63726339869281035"/>
        </c:manualLayout>
      </c:layout>
      <c:scatterChart>
        <c:scatterStyle val="lineMarker"/>
        <c:varyColors val="0"/>
        <c:ser>
          <c:idx val="0"/>
          <c:order val="0"/>
          <c:tx>
            <c:strRef>
              <c:f>SLIDE_7_1!$AN$1</c:f>
              <c:strCache>
                <c:ptCount val="1"/>
                <c:pt idx="0">
                  <c:v>CPI XYOY Index  (L1)</c:v>
                </c:pt>
              </c:strCache>
            </c:strRef>
          </c:tx>
          <c:spPr>
            <a:ln w="19050" cap="rnd">
              <a:noFill/>
              <a:round/>
            </a:ln>
            <a:effectLst/>
          </c:spPr>
          <c:marker>
            <c:symbol val="circle"/>
            <c:size val="5"/>
            <c:spPr>
              <a:solidFill>
                <a:srgbClr val="073763"/>
              </a:solidFill>
              <a:ln w="9525">
                <a:noFill/>
              </a:ln>
              <a:effectLst/>
            </c:spPr>
          </c:marker>
          <c:trendline>
            <c:spPr>
              <a:ln w="19050" cap="rnd">
                <a:solidFill>
                  <a:srgbClr val="FFC000"/>
                </a:solidFill>
                <a:prstDash val="solid"/>
              </a:ln>
              <a:effectLst/>
            </c:spPr>
            <c:trendlineType val="poly"/>
            <c:order val="2"/>
            <c:dispRSqr val="0"/>
            <c:dispEq val="0"/>
          </c:trendline>
          <c:xVal>
            <c:numRef>
              <c:f>SLIDE_7_1!$AM$2:$AM$891</c:f>
              <c:numCache>
                <c:formatCode>General</c:formatCode>
                <c:ptCount val="890"/>
                <c:pt idx="1">
                  <c:v>1.0975609756097562</c:v>
                </c:pt>
                <c:pt idx="2">
                  <c:v>1.1666666666666667</c:v>
                </c:pt>
                <c:pt idx="3">
                  <c:v>1.1463414634146343</c:v>
                </c:pt>
                <c:pt idx="4">
                  <c:v>1.0731707317073174</c:v>
                </c:pt>
                <c:pt idx="5">
                  <c:v>1.1190476190476191</c:v>
                </c:pt>
                <c:pt idx="6">
                  <c:v>1.0952380952380951</c:v>
                </c:pt>
                <c:pt idx="7">
                  <c:v>1.1707317073170733</c:v>
                </c:pt>
                <c:pt idx="8">
                  <c:v>1.2250000000000001</c:v>
                </c:pt>
                <c:pt idx="9">
                  <c:v>1.2307692307692308</c:v>
                </c:pt>
                <c:pt idx="10">
                  <c:v>1.2820512820512822</c:v>
                </c:pt>
                <c:pt idx="11">
                  <c:v>1.358974358974359</c:v>
                </c:pt>
                <c:pt idx="12">
                  <c:v>1.4324324324324322</c:v>
                </c:pt>
                <c:pt idx="13">
                  <c:v>1.3947368421052633</c:v>
                </c:pt>
                <c:pt idx="14">
                  <c:v>1.4594594594594594</c:v>
                </c:pt>
                <c:pt idx="15">
                  <c:v>1.3333333333333335</c:v>
                </c:pt>
                <c:pt idx="16">
                  <c:v>1.4736842105263157</c:v>
                </c:pt>
                <c:pt idx="17">
                  <c:v>1.5135135135135134</c:v>
                </c:pt>
                <c:pt idx="18">
                  <c:v>1.5142857142857142</c:v>
                </c:pt>
                <c:pt idx="19">
                  <c:v>1.5277777777777777</c:v>
                </c:pt>
                <c:pt idx="20">
                  <c:v>1.5555555555555554</c:v>
                </c:pt>
                <c:pt idx="21">
                  <c:v>1.7647058823529411</c:v>
                </c:pt>
                <c:pt idx="22">
                  <c:v>1.657142857142857</c:v>
                </c:pt>
                <c:pt idx="23">
                  <c:v>1.6666666666666665</c:v>
                </c:pt>
                <c:pt idx="24">
                  <c:v>1.8</c:v>
                </c:pt>
                <c:pt idx="25">
                  <c:v>1.9142857142857144</c:v>
                </c:pt>
                <c:pt idx="26">
                  <c:v>1.8055555555555556</c:v>
                </c:pt>
                <c:pt idx="27">
                  <c:v>1.7777777777777779</c:v>
                </c:pt>
                <c:pt idx="28">
                  <c:v>1.8857142857142857</c:v>
                </c:pt>
                <c:pt idx="29">
                  <c:v>1.7222222222222223</c:v>
                </c:pt>
                <c:pt idx="30">
                  <c:v>2</c:v>
                </c:pt>
                <c:pt idx="31">
                  <c:v>1.9166666666666667</c:v>
                </c:pt>
                <c:pt idx="32">
                  <c:v>1.9444444444444444</c:v>
                </c:pt>
                <c:pt idx="33">
                  <c:v>1.9459459459459458</c:v>
                </c:pt>
                <c:pt idx="34">
                  <c:v>2</c:v>
                </c:pt>
                <c:pt idx="35">
                  <c:v>1.8947368421052633</c:v>
                </c:pt>
                <c:pt idx="36">
                  <c:v>1.75</c:v>
                </c:pt>
                <c:pt idx="37">
                  <c:v>1.8205128205128205</c:v>
                </c:pt>
                <c:pt idx="38">
                  <c:v>1.6666666666666665</c:v>
                </c:pt>
                <c:pt idx="39">
                  <c:v>1.5777777777777777</c:v>
                </c:pt>
                <c:pt idx="40">
                  <c:v>1.4680851063829787</c:v>
                </c:pt>
                <c:pt idx="41">
                  <c:v>1.3529411764705883</c:v>
                </c:pt>
                <c:pt idx="42">
                  <c:v>1.2962962962962963</c:v>
                </c:pt>
                <c:pt idx="43">
                  <c:v>1.1186440677966101</c:v>
                </c:pt>
                <c:pt idx="44">
                  <c:v>1.103448275862069</c:v>
                </c:pt>
                <c:pt idx="45">
                  <c:v>0.98360655737704927</c:v>
                </c:pt>
                <c:pt idx="46">
                  <c:v>0.91803278688524592</c:v>
                </c:pt>
                <c:pt idx="47">
                  <c:v>0.83870967741935487</c:v>
                </c:pt>
                <c:pt idx="48">
                  <c:v>0.74999999999999989</c:v>
                </c:pt>
                <c:pt idx="49">
                  <c:v>0.67164179104477606</c:v>
                </c:pt>
                <c:pt idx="50">
                  <c:v>0.68656716417910446</c:v>
                </c:pt>
                <c:pt idx="51">
                  <c:v>0.66666666666666663</c:v>
                </c:pt>
                <c:pt idx="52">
                  <c:v>0.56410256410256421</c:v>
                </c:pt>
                <c:pt idx="53">
                  <c:v>0.51190476190476186</c:v>
                </c:pt>
                <c:pt idx="54">
                  <c:v>0.44117647058823534</c:v>
                </c:pt>
                <c:pt idx="55">
                  <c:v>0.39090909090909087</c:v>
                </c:pt>
                <c:pt idx="56">
                  <c:v>0.30303030303030304</c:v>
                </c:pt>
                <c:pt idx="57">
                  <c:v>0.22972972972972971</c:v>
                </c:pt>
                <c:pt idx="58">
                  <c:v>0.86363636363636354</c:v>
                </c:pt>
                <c:pt idx="59">
                  <c:v>1.2571428571428573</c:v>
                </c:pt>
                <c:pt idx="60">
                  <c:v>1.25</c:v>
                </c:pt>
                <c:pt idx="61">
                  <c:v>1.1666666666666667</c:v>
                </c:pt>
                <c:pt idx="62">
                  <c:v>1.1944444444444444</c:v>
                </c:pt>
                <c:pt idx="63">
                  <c:v>1.2777777777777777</c:v>
                </c:pt>
                <c:pt idx="64">
                  <c:v>1.2857142857142858</c:v>
                </c:pt>
                <c:pt idx="65">
                  <c:v>1.25</c:v>
                </c:pt>
                <c:pt idx="66">
                  <c:v>1.2162162162162162</c:v>
                </c:pt>
                <c:pt idx="67">
                  <c:v>1.2777777777777777</c:v>
                </c:pt>
                <c:pt idx="68">
                  <c:v>1.2777777777777777</c:v>
                </c:pt>
                <c:pt idx="69">
                  <c:v>1.243243243243243</c:v>
                </c:pt>
                <c:pt idx="70">
                  <c:v>1.2105263157894737</c:v>
                </c:pt>
                <c:pt idx="71">
                  <c:v>1.1842105263157896</c:v>
                </c:pt>
                <c:pt idx="72">
                  <c:v>1.2</c:v>
                </c:pt>
                <c:pt idx="73">
                  <c:v>1.2307692307692308</c:v>
                </c:pt>
                <c:pt idx="74">
                  <c:v>1.263157894736842</c:v>
                </c:pt>
                <c:pt idx="75">
                  <c:v>1.236842105263158</c:v>
                </c:pt>
                <c:pt idx="76">
                  <c:v>1.2702702702702702</c:v>
                </c:pt>
                <c:pt idx="77">
                  <c:v>1.2105263157894737</c:v>
                </c:pt>
                <c:pt idx="78">
                  <c:v>1.2105263157894737</c:v>
                </c:pt>
                <c:pt idx="79">
                  <c:v>1.1499999999999999</c:v>
                </c:pt>
                <c:pt idx="80">
                  <c:v>1.1842105263157896</c:v>
                </c:pt>
                <c:pt idx="81">
                  <c:v>1.1000000000000001</c:v>
                </c:pt>
                <c:pt idx="82">
                  <c:v>1.1000000000000001</c:v>
                </c:pt>
                <c:pt idx="83">
                  <c:v>1.024390243902439</c:v>
                </c:pt>
                <c:pt idx="84">
                  <c:v>1.075</c:v>
                </c:pt>
                <c:pt idx="85">
                  <c:v>1</c:v>
                </c:pt>
                <c:pt idx="86">
                  <c:v>0.97619047619047605</c:v>
                </c:pt>
                <c:pt idx="87">
                  <c:v>1</c:v>
                </c:pt>
                <c:pt idx="88">
                  <c:v>0.95348837209302317</c:v>
                </c:pt>
                <c:pt idx="89">
                  <c:v>0.93181818181818166</c:v>
                </c:pt>
                <c:pt idx="90">
                  <c:v>0.95348837209302317</c:v>
                </c:pt>
                <c:pt idx="91">
                  <c:v>0.95348837209302317</c:v>
                </c:pt>
                <c:pt idx="92">
                  <c:v>0.86363636363636354</c:v>
                </c:pt>
                <c:pt idx="93">
                  <c:v>0.90909090909090906</c:v>
                </c:pt>
                <c:pt idx="94">
                  <c:v>0.86363636363636354</c:v>
                </c:pt>
                <c:pt idx="95">
                  <c:v>0.84782608695652184</c:v>
                </c:pt>
                <c:pt idx="96">
                  <c:v>0.78723404255319152</c:v>
                </c:pt>
                <c:pt idx="97">
                  <c:v>0.82978723404255317</c:v>
                </c:pt>
                <c:pt idx="98">
                  <c:v>0.85106382978723405</c:v>
                </c:pt>
                <c:pt idx="99">
                  <c:v>0.75510204081632648</c:v>
                </c:pt>
                <c:pt idx="100">
                  <c:v>0.78</c:v>
                </c:pt>
                <c:pt idx="101">
                  <c:v>0.77551020408163251</c:v>
                </c:pt>
                <c:pt idx="102">
                  <c:v>0.83333333333333337</c:v>
                </c:pt>
                <c:pt idx="103">
                  <c:v>0.77551020408163251</c:v>
                </c:pt>
                <c:pt idx="104">
                  <c:v>0.8125</c:v>
                </c:pt>
                <c:pt idx="105">
                  <c:v>0.76470588235294124</c:v>
                </c:pt>
                <c:pt idx="106">
                  <c:v>0.82</c:v>
                </c:pt>
                <c:pt idx="107">
                  <c:v>0.79591836734693866</c:v>
                </c:pt>
                <c:pt idx="108">
                  <c:v>0.83333333333333337</c:v>
                </c:pt>
                <c:pt idx="109">
                  <c:v>0.78</c:v>
                </c:pt>
                <c:pt idx="110">
                  <c:v>0.74509803921568629</c:v>
                </c:pt>
                <c:pt idx="111">
                  <c:v>0.78</c:v>
                </c:pt>
                <c:pt idx="112">
                  <c:v>0.74</c:v>
                </c:pt>
                <c:pt idx="113">
                  <c:v>0.72549019607843146</c:v>
                </c:pt>
                <c:pt idx="114">
                  <c:v>0.78846153846153832</c:v>
                </c:pt>
                <c:pt idx="115">
                  <c:v>0.679245283018868</c:v>
                </c:pt>
                <c:pt idx="116">
                  <c:v>0.6785714285714286</c:v>
                </c:pt>
                <c:pt idx="117">
                  <c:v>0.70370370370370361</c:v>
                </c:pt>
                <c:pt idx="118">
                  <c:v>0.66666666666666663</c:v>
                </c:pt>
                <c:pt idx="119">
                  <c:v>0.67272727272727273</c:v>
                </c:pt>
                <c:pt idx="120">
                  <c:v>0.64912280701754388</c:v>
                </c:pt>
                <c:pt idx="121">
                  <c:v>0.625</c:v>
                </c:pt>
                <c:pt idx="122">
                  <c:v>0.56896551724137934</c:v>
                </c:pt>
                <c:pt idx="123">
                  <c:v>0.61403508771929827</c:v>
                </c:pt>
                <c:pt idx="124">
                  <c:v>0.57627118644067787</c:v>
                </c:pt>
                <c:pt idx="125">
                  <c:v>0.60655737704918045</c:v>
                </c:pt>
                <c:pt idx="126">
                  <c:v>0.54838709677419351</c:v>
                </c:pt>
                <c:pt idx="127">
                  <c:v>0.57377049180327877</c:v>
                </c:pt>
                <c:pt idx="128">
                  <c:v>0.52380952380952384</c:v>
                </c:pt>
                <c:pt idx="129">
                  <c:v>0.5161290322580645</c:v>
                </c:pt>
                <c:pt idx="130">
                  <c:v>0.46268656716417911</c:v>
                </c:pt>
                <c:pt idx="131">
                  <c:v>0.46268656716417911</c:v>
                </c:pt>
                <c:pt idx="132">
                  <c:v>0.43939393939393939</c:v>
                </c:pt>
                <c:pt idx="133">
                  <c:v>0.43283582089552236</c:v>
                </c:pt>
                <c:pt idx="134">
                  <c:v>0.42028985507246375</c:v>
                </c:pt>
                <c:pt idx="135">
                  <c:v>0.41666666666666663</c:v>
                </c:pt>
                <c:pt idx="136">
                  <c:v>0.40277777777777773</c:v>
                </c:pt>
                <c:pt idx="137">
                  <c:v>0.40277777777777773</c:v>
                </c:pt>
                <c:pt idx="138">
                  <c:v>0.38356164383561642</c:v>
                </c:pt>
                <c:pt idx="139">
                  <c:v>0.4</c:v>
                </c:pt>
                <c:pt idx="140">
                  <c:v>0.4</c:v>
                </c:pt>
                <c:pt idx="141">
                  <c:v>0.38157894736842107</c:v>
                </c:pt>
                <c:pt idx="142">
                  <c:v>0.38666666666666666</c:v>
                </c:pt>
                <c:pt idx="143">
                  <c:v>0.37662337662337658</c:v>
                </c:pt>
                <c:pt idx="144">
                  <c:v>0.35</c:v>
                </c:pt>
                <c:pt idx="145">
                  <c:v>0.36708860759493667</c:v>
                </c:pt>
                <c:pt idx="146">
                  <c:v>0.36363636363636359</c:v>
                </c:pt>
                <c:pt idx="147">
                  <c:v>0.3461538461538462</c:v>
                </c:pt>
                <c:pt idx="148">
                  <c:v>0.35897435897435898</c:v>
                </c:pt>
                <c:pt idx="149">
                  <c:v>0.34567901234567899</c:v>
                </c:pt>
                <c:pt idx="150">
                  <c:v>0.3292682926829269</c:v>
                </c:pt>
                <c:pt idx="151">
                  <c:v>0.34146341463414637</c:v>
                </c:pt>
                <c:pt idx="152">
                  <c:v>0.34146341463414637</c:v>
                </c:pt>
                <c:pt idx="153">
                  <c:v>0.34146341463414637</c:v>
                </c:pt>
                <c:pt idx="154">
                  <c:v>0.35365853658536589</c:v>
                </c:pt>
                <c:pt idx="155">
                  <c:v>0.31325301204819278</c:v>
                </c:pt>
                <c:pt idx="156">
                  <c:v>0.33734939759036142</c:v>
                </c:pt>
                <c:pt idx="157">
                  <c:v>0.32941176470588235</c:v>
                </c:pt>
                <c:pt idx="158">
                  <c:v>0.30232558139534887</c:v>
                </c:pt>
                <c:pt idx="159">
                  <c:v>0.30681818181818182</c:v>
                </c:pt>
                <c:pt idx="160">
                  <c:v>0.31111111111111112</c:v>
                </c:pt>
                <c:pt idx="161">
                  <c:v>0.27777777777777779</c:v>
                </c:pt>
                <c:pt idx="162">
                  <c:v>0.30000000000000004</c:v>
                </c:pt>
                <c:pt idx="163">
                  <c:v>0.28571428571428575</c:v>
                </c:pt>
                <c:pt idx="164">
                  <c:v>0.26666666666666666</c:v>
                </c:pt>
                <c:pt idx="165">
                  <c:v>0.26373626373626374</c:v>
                </c:pt>
                <c:pt idx="166">
                  <c:v>0.26666666666666666</c:v>
                </c:pt>
                <c:pt idx="167">
                  <c:v>0.26666666666666666</c:v>
                </c:pt>
                <c:pt idx="168">
                  <c:v>0.25274725274725274</c:v>
                </c:pt>
                <c:pt idx="169">
                  <c:v>0.24731182795698922</c:v>
                </c:pt>
                <c:pt idx="170">
                  <c:v>0.24489795918367344</c:v>
                </c:pt>
                <c:pt idx="171">
                  <c:v>0.25531914893617019</c:v>
                </c:pt>
                <c:pt idx="172">
                  <c:v>0.23157894736842108</c:v>
                </c:pt>
                <c:pt idx="173">
                  <c:v>0.23157894736842108</c:v>
                </c:pt>
                <c:pt idx="174">
                  <c:v>0.24468085106382975</c:v>
                </c:pt>
                <c:pt idx="175">
                  <c:v>0.22340425531914893</c:v>
                </c:pt>
                <c:pt idx="176">
                  <c:v>0.22916666666666669</c:v>
                </c:pt>
                <c:pt idx="177">
                  <c:v>0.2424242424242424</c:v>
                </c:pt>
                <c:pt idx="178">
                  <c:v>0.20202020202020202</c:v>
                </c:pt>
                <c:pt idx="179">
                  <c:v>0.2040816326530612</c:v>
                </c:pt>
                <c:pt idx="180">
                  <c:v>0.21428571428571427</c:v>
                </c:pt>
                <c:pt idx="181">
                  <c:v>0.19191919191919191</c:v>
                </c:pt>
                <c:pt idx="182">
                  <c:v>0.19191919191919191</c:v>
                </c:pt>
                <c:pt idx="183">
                  <c:v>0.18</c:v>
                </c:pt>
                <c:pt idx="184">
                  <c:v>0.19387755102040813</c:v>
                </c:pt>
                <c:pt idx="185">
                  <c:v>0.1875</c:v>
                </c:pt>
                <c:pt idx="186">
                  <c:v>0.17894736842105263</c:v>
                </c:pt>
                <c:pt idx="187">
                  <c:v>0.19999999999999998</c:v>
                </c:pt>
                <c:pt idx="188">
                  <c:v>0.20212765957446807</c:v>
                </c:pt>
                <c:pt idx="189">
                  <c:v>0.18888888888888888</c:v>
                </c:pt>
                <c:pt idx="190">
                  <c:v>0.21839080459770116</c:v>
                </c:pt>
                <c:pt idx="191">
                  <c:v>0.25301204819277107</c:v>
                </c:pt>
                <c:pt idx="192">
                  <c:v>0.25641025641025644</c:v>
                </c:pt>
                <c:pt idx="193">
                  <c:v>0.31506849315068491</c:v>
                </c:pt>
                <c:pt idx="194">
                  <c:v>0.33823529411764702</c:v>
                </c:pt>
                <c:pt idx="195">
                  <c:v>0.3692307692307692</c:v>
                </c:pt>
                <c:pt idx="196">
                  <c:v>0.37704918032786883</c:v>
                </c:pt>
                <c:pt idx="197">
                  <c:v>0.42622950819672134</c:v>
                </c:pt>
                <c:pt idx="198">
                  <c:v>0.46551724137931039</c:v>
                </c:pt>
                <c:pt idx="199">
                  <c:v>0.48214285714285721</c:v>
                </c:pt>
                <c:pt idx="200">
                  <c:v>0.55555555555555547</c:v>
                </c:pt>
                <c:pt idx="201">
                  <c:v>0.55999999999999994</c:v>
                </c:pt>
                <c:pt idx="202">
                  <c:v>0.58823529411764708</c:v>
                </c:pt>
                <c:pt idx="203">
                  <c:v>0.61224489795918358</c:v>
                </c:pt>
                <c:pt idx="204">
                  <c:v>0.64</c:v>
                </c:pt>
                <c:pt idx="205">
                  <c:v>0.64</c:v>
                </c:pt>
                <c:pt idx="206">
                  <c:v>0.70212765957446799</c:v>
                </c:pt>
                <c:pt idx="207">
                  <c:v>0.68085106382978722</c:v>
                </c:pt>
                <c:pt idx="208">
                  <c:v>0.70212765957446799</c:v>
                </c:pt>
                <c:pt idx="209">
                  <c:v>0.69565217391304357</c:v>
                </c:pt>
                <c:pt idx="210">
                  <c:v>0.68085106382978722</c:v>
                </c:pt>
                <c:pt idx="211">
                  <c:v>0.73913043478260876</c:v>
                </c:pt>
                <c:pt idx="212">
                  <c:v>0.74999999999999989</c:v>
                </c:pt>
                <c:pt idx="213">
                  <c:v>0.73333333333333328</c:v>
                </c:pt>
                <c:pt idx="214">
                  <c:v>0.79545454545454541</c:v>
                </c:pt>
                <c:pt idx="215">
                  <c:v>0.73333333333333328</c:v>
                </c:pt>
                <c:pt idx="216">
                  <c:v>0.71739130434782605</c:v>
                </c:pt>
                <c:pt idx="217">
                  <c:v>0.74999999999999989</c:v>
                </c:pt>
                <c:pt idx="218">
                  <c:v>0.73333333333333328</c:v>
                </c:pt>
                <c:pt idx="219">
                  <c:v>0.72727272727272729</c:v>
                </c:pt>
                <c:pt idx="220">
                  <c:v>0.73333333333333328</c:v>
                </c:pt>
                <c:pt idx="221">
                  <c:v>0.70212765957446799</c:v>
                </c:pt>
                <c:pt idx="222">
                  <c:v>0.65957446808510634</c:v>
                </c:pt>
                <c:pt idx="223">
                  <c:v>0.71739130434782605</c:v>
                </c:pt>
                <c:pt idx="224">
                  <c:v>0.69565217391304357</c:v>
                </c:pt>
                <c:pt idx="225">
                  <c:v>0.72340425531914887</c:v>
                </c:pt>
                <c:pt idx="226">
                  <c:v>0.72340425531914887</c:v>
                </c:pt>
                <c:pt idx="227">
                  <c:v>0.64583333333333337</c:v>
                </c:pt>
                <c:pt idx="228">
                  <c:v>0.65957446808510634</c:v>
                </c:pt>
                <c:pt idx="229">
                  <c:v>0.63265306122448972</c:v>
                </c:pt>
                <c:pt idx="230">
                  <c:v>0.62</c:v>
                </c:pt>
                <c:pt idx="231">
                  <c:v>0.6</c:v>
                </c:pt>
                <c:pt idx="232">
                  <c:v>0.62</c:v>
                </c:pt>
                <c:pt idx="233">
                  <c:v>0.61224489795918358</c:v>
                </c:pt>
                <c:pt idx="234">
                  <c:v>0.62</c:v>
                </c:pt>
                <c:pt idx="235">
                  <c:v>0.57999999999999996</c:v>
                </c:pt>
                <c:pt idx="236">
                  <c:v>0.5490196078431373</c:v>
                </c:pt>
                <c:pt idx="237">
                  <c:v>0.57692307692307687</c:v>
                </c:pt>
                <c:pt idx="238">
                  <c:v>0.55769230769230771</c:v>
                </c:pt>
                <c:pt idx="239">
                  <c:v>0.53703703703703698</c:v>
                </c:pt>
                <c:pt idx="240">
                  <c:v>0.52830188679245282</c:v>
                </c:pt>
                <c:pt idx="241">
                  <c:v>0.55555555555555547</c:v>
                </c:pt>
                <c:pt idx="242">
                  <c:v>0.48148148148148145</c:v>
                </c:pt>
                <c:pt idx="243">
                  <c:v>0.52727272727272723</c:v>
                </c:pt>
                <c:pt idx="244">
                  <c:v>0.51851851851851849</c:v>
                </c:pt>
                <c:pt idx="245">
                  <c:v>0.48148148148148145</c:v>
                </c:pt>
                <c:pt idx="246">
                  <c:v>0.50909090909090904</c:v>
                </c:pt>
                <c:pt idx="247">
                  <c:v>0.44642857142857145</c:v>
                </c:pt>
                <c:pt idx="248">
                  <c:v>0.48214285714285721</c:v>
                </c:pt>
                <c:pt idx="249">
                  <c:v>0.46428571428571436</c:v>
                </c:pt>
                <c:pt idx="250">
                  <c:v>0.44827586206896552</c:v>
                </c:pt>
                <c:pt idx="251">
                  <c:v>0.46428571428571436</c:v>
                </c:pt>
                <c:pt idx="252">
                  <c:v>0.45614035087719296</c:v>
                </c:pt>
                <c:pt idx="253">
                  <c:v>0.43859649122807015</c:v>
                </c:pt>
                <c:pt idx="254">
                  <c:v>0.43103448275862072</c:v>
                </c:pt>
                <c:pt idx="255">
                  <c:v>0.41666666666666669</c:v>
                </c:pt>
                <c:pt idx="256">
                  <c:v>0.37704918032786883</c:v>
                </c:pt>
                <c:pt idx="257">
                  <c:v>0.39344262295081966</c:v>
                </c:pt>
                <c:pt idx="258">
                  <c:v>0.35483870967741937</c:v>
                </c:pt>
                <c:pt idx="259">
                  <c:v>0.39682539682539686</c:v>
                </c:pt>
                <c:pt idx="260">
                  <c:v>0.4098360655737705</c:v>
                </c:pt>
                <c:pt idx="261">
                  <c:v>0.3833333333333333</c:v>
                </c:pt>
                <c:pt idx="262">
                  <c:v>0.38983050847457623</c:v>
                </c:pt>
                <c:pt idx="263">
                  <c:v>0.40677966101694912</c:v>
                </c:pt>
                <c:pt idx="264">
                  <c:v>0.44827586206896552</c:v>
                </c:pt>
                <c:pt idx="265">
                  <c:v>0.39999999999999997</c:v>
                </c:pt>
                <c:pt idx="266">
                  <c:v>0.44067796610169491</c:v>
                </c:pt>
                <c:pt idx="267">
                  <c:v>0.45614035087719296</c:v>
                </c:pt>
                <c:pt idx="268">
                  <c:v>0.43859649122807015</c:v>
                </c:pt>
                <c:pt idx="269">
                  <c:v>0.45614035087719296</c:v>
                </c:pt>
                <c:pt idx="270">
                  <c:v>0.43103448275862072</c:v>
                </c:pt>
                <c:pt idx="271">
                  <c:v>0.43103448275862072</c:v>
                </c:pt>
                <c:pt idx="272">
                  <c:v>0.44827586206896552</c:v>
                </c:pt>
                <c:pt idx="273">
                  <c:v>0.44067796610169491</c:v>
                </c:pt>
                <c:pt idx="274">
                  <c:v>0.47368421052631582</c:v>
                </c:pt>
                <c:pt idx="275">
                  <c:v>0.45614035087719296</c:v>
                </c:pt>
                <c:pt idx="276">
                  <c:v>0.47368421052631582</c:v>
                </c:pt>
                <c:pt idx="277">
                  <c:v>0.47368421052631582</c:v>
                </c:pt>
                <c:pt idx="278">
                  <c:v>0.50909090909090904</c:v>
                </c:pt>
                <c:pt idx="279">
                  <c:v>0.50943396226415094</c:v>
                </c:pt>
                <c:pt idx="280">
                  <c:v>0.6</c:v>
                </c:pt>
                <c:pt idx="281">
                  <c:v>0.61224489795918358</c:v>
                </c:pt>
                <c:pt idx="282">
                  <c:v>0.71739130434782605</c:v>
                </c:pt>
              </c:numCache>
            </c:numRef>
          </c:xVal>
          <c:yVal>
            <c:numRef>
              <c:f>SLIDE_7_1!$AN$2:$AN$891</c:f>
              <c:numCache>
                <c:formatCode>General</c:formatCode>
                <c:ptCount val="890"/>
                <c:pt idx="0">
                  <c:v>3.3</c:v>
                </c:pt>
                <c:pt idx="1">
                  <c:v>3.2</c:v>
                </c:pt>
                <c:pt idx="2">
                  <c:v>3.3</c:v>
                </c:pt>
                <c:pt idx="3">
                  <c:v>3.3</c:v>
                </c:pt>
                <c:pt idx="4">
                  <c:v>3.3</c:v>
                </c:pt>
                <c:pt idx="5">
                  <c:v>3.2</c:v>
                </c:pt>
                <c:pt idx="6">
                  <c:v>3.2</c:v>
                </c:pt>
                <c:pt idx="7">
                  <c:v>3.3</c:v>
                </c:pt>
                <c:pt idx="8">
                  <c:v>3.4</c:v>
                </c:pt>
                <c:pt idx="9">
                  <c:v>3.6</c:v>
                </c:pt>
                <c:pt idx="10">
                  <c:v>3.8</c:v>
                </c:pt>
                <c:pt idx="11">
                  <c:v>3.8</c:v>
                </c:pt>
                <c:pt idx="12">
                  <c:v>3.9</c:v>
                </c:pt>
                <c:pt idx="13">
                  <c:v>3.9</c:v>
                </c:pt>
                <c:pt idx="14">
                  <c:v>4</c:v>
                </c:pt>
                <c:pt idx="15">
                  <c:v>4</c:v>
                </c:pt>
                <c:pt idx="16">
                  <c:v>4.0999999999999996</c:v>
                </c:pt>
                <c:pt idx="17">
                  <c:v>4.3</c:v>
                </c:pt>
                <c:pt idx="18">
                  <c:v>4.7</c:v>
                </c:pt>
                <c:pt idx="19">
                  <c:v>4.8</c:v>
                </c:pt>
                <c:pt idx="20">
                  <c:v>5.3</c:v>
                </c:pt>
                <c:pt idx="21">
                  <c:v>5.5</c:v>
                </c:pt>
                <c:pt idx="22">
                  <c:v>5.6</c:v>
                </c:pt>
                <c:pt idx="23">
                  <c:v>5.5</c:v>
                </c:pt>
                <c:pt idx="24">
                  <c:v>5.6</c:v>
                </c:pt>
                <c:pt idx="25">
                  <c:v>5.7</c:v>
                </c:pt>
                <c:pt idx="26">
                  <c:v>6</c:v>
                </c:pt>
                <c:pt idx="27">
                  <c:v>6.3</c:v>
                </c:pt>
                <c:pt idx="28">
                  <c:v>6.6</c:v>
                </c:pt>
                <c:pt idx="29">
                  <c:v>6.3</c:v>
                </c:pt>
                <c:pt idx="30">
                  <c:v>5.9</c:v>
                </c:pt>
                <c:pt idx="31">
                  <c:v>5.9</c:v>
                </c:pt>
                <c:pt idx="32">
                  <c:v>6</c:v>
                </c:pt>
                <c:pt idx="33">
                  <c:v>6.2</c:v>
                </c:pt>
                <c:pt idx="34">
                  <c:v>6.5</c:v>
                </c:pt>
                <c:pt idx="35">
                  <c:v>6.4</c:v>
                </c:pt>
                <c:pt idx="36">
                  <c:v>6</c:v>
                </c:pt>
                <c:pt idx="37">
                  <c:v>5.5</c:v>
                </c:pt>
                <c:pt idx="38">
                  <c:v>4.9000000000000004</c:v>
                </c:pt>
                <c:pt idx="39">
                  <c:v>4.5999999999999996</c:v>
                </c:pt>
                <c:pt idx="40">
                  <c:v>4</c:v>
                </c:pt>
                <c:pt idx="41">
                  <c:v>4</c:v>
                </c:pt>
                <c:pt idx="42">
                  <c:v>4.3</c:v>
                </c:pt>
                <c:pt idx="43">
                  <c:v>4.5</c:v>
                </c:pt>
                <c:pt idx="44">
                  <c:v>3.8</c:v>
                </c:pt>
                <c:pt idx="45">
                  <c:v>3</c:v>
                </c:pt>
                <c:pt idx="46">
                  <c:v>1.6</c:v>
                </c:pt>
                <c:pt idx="47">
                  <c:v>1.3</c:v>
                </c:pt>
                <c:pt idx="48">
                  <c:v>1.4</c:v>
                </c:pt>
                <c:pt idx="49">
                  <c:v>1.6</c:v>
                </c:pt>
                <c:pt idx="50">
                  <c:v>1.6</c:v>
                </c:pt>
                <c:pt idx="51">
                  <c:v>1.6</c:v>
                </c:pt>
                <c:pt idx="52">
                  <c:v>1.7</c:v>
                </c:pt>
                <c:pt idx="53">
                  <c:v>1.7</c:v>
                </c:pt>
                <c:pt idx="54">
                  <c:v>1.6</c:v>
                </c:pt>
                <c:pt idx="55">
                  <c:v>1.2</c:v>
                </c:pt>
                <c:pt idx="56">
                  <c:v>1.2</c:v>
                </c:pt>
                <c:pt idx="57">
                  <c:v>1.4</c:v>
                </c:pt>
                <c:pt idx="58">
                  <c:v>2.1</c:v>
                </c:pt>
                <c:pt idx="59">
                  <c:v>2.4</c:v>
                </c:pt>
                <c:pt idx="60">
                  <c:v>2.2999999999999998</c:v>
                </c:pt>
                <c:pt idx="61">
                  <c:v>2.2999999999999998</c:v>
                </c:pt>
                <c:pt idx="62">
                  <c:v>2.2999999999999998</c:v>
                </c:pt>
                <c:pt idx="63">
                  <c:v>2.2999999999999998</c:v>
                </c:pt>
                <c:pt idx="64">
                  <c:v>2.4</c:v>
                </c:pt>
                <c:pt idx="65">
                  <c:v>2.4</c:v>
                </c:pt>
                <c:pt idx="66">
                  <c:v>2.2000000000000002</c:v>
                </c:pt>
                <c:pt idx="67">
                  <c:v>2.1</c:v>
                </c:pt>
                <c:pt idx="68">
                  <c:v>2</c:v>
                </c:pt>
                <c:pt idx="69">
                  <c:v>2.1</c:v>
                </c:pt>
                <c:pt idx="70">
                  <c:v>2</c:v>
                </c:pt>
                <c:pt idx="71">
                  <c:v>2.1</c:v>
                </c:pt>
                <c:pt idx="72">
                  <c:v>2.2000000000000002</c:v>
                </c:pt>
                <c:pt idx="73">
                  <c:v>2.2000000000000002</c:v>
                </c:pt>
                <c:pt idx="74">
                  <c:v>2.2000000000000002</c:v>
                </c:pt>
                <c:pt idx="75">
                  <c:v>2.1</c:v>
                </c:pt>
                <c:pt idx="76">
                  <c:v>2.2000000000000002</c:v>
                </c:pt>
                <c:pt idx="77">
                  <c:v>2.2000000000000002</c:v>
                </c:pt>
                <c:pt idx="78">
                  <c:v>2.4</c:v>
                </c:pt>
                <c:pt idx="79">
                  <c:v>2.2999999999999998</c:v>
                </c:pt>
                <c:pt idx="80">
                  <c:v>2.2000000000000002</c:v>
                </c:pt>
                <c:pt idx="81">
                  <c:v>2.1</c:v>
                </c:pt>
                <c:pt idx="82">
                  <c:v>2.1</c:v>
                </c:pt>
                <c:pt idx="83">
                  <c:v>1.8</c:v>
                </c:pt>
                <c:pt idx="84">
                  <c:v>1.8</c:v>
                </c:pt>
                <c:pt idx="85">
                  <c:v>1.8</c:v>
                </c:pt>
                <c:pt idx="86">
                  <c:v>1.7</c:v>
                </c:pt>
                <c:pt idx="87">
                  <c:v>1.8</c:v>
                </c:pt>
                <c:pt idx="88">
                  <c:v>1.7</c:v>
                </c:pt>
                <c:pt idx="89">
                  <c:v>1.7</c:v>
                </c:pt>
                <c:pt idx="90">
                  <c:v>1.7</c:v>
                </c:pt>
                <c:pt idx="91">
                  <c:v>1.7</c:v>
                </c:pt>
                <c:pt idx="92">
                  <c:v>1.7</c:v>
                </c:pt>
                <c:pt idx="93">
                  <c:v>1.9</c:v>
                </c:pt>
                <c:pt idx="94">
                  <c:v>2</c:v>
                </c:pt>
                <c:pt idx="95">
                  <c:v>2.2000000000000002</c:v>
                </c:pt>
                <c:pt idx="96">
                  <c:v>2.2999999999999998</c:v>
                </c:pt>
                <c:pt idx="97">
                  <c:v>2.2000000000000002</c:v>
                </c:pt>
                <c:pt idx="98">
                  <c:v>2.1</c:v>
                </c:pt>
                <c:pt idx="99">
                  <c:v>2.1</c:v>
                </c:pt>
                <c:pt idx="100">
                  <c:v>2.2000000000000002</c:v>
                </c:pt>
                <c:pt idx="101">
                  <c:v>2.2999999999999998</c:v>
                </c:pt>
                <c:pt idx="102">
                  <c:v>2.2000000000000002</c:v>
                </c:pt>
                <c:pt idx="103">
                  <c:v>2.2000000000000002</c:v>
                </c:pt>
                <c:pt idx="104">
                  <c:v>2.2000000000000002</c:v>
                </c:pt>
                <c:pt idx="105">
                  <c:v>2.1</c:v>
                </c:pt>
                <c:pt idx="106">
                  <c:v>2.2000000000000002</c:v>
                </c:pt>
                <c:pt idx="107">
                  <c:v>2.2999999999999998</c:v>
                </c:pt>
                <c:pt idx="108">
                  <c:v>2.2000000000000002</c:v>
                </c:pt>
                <c:pt idx="109">
                  <c:v>2.1</c:v>
                </c:pt>
                <c:pt idx="110">
                  <c:v>2</c:v>
                </c:pt>
                <c:pt idx="111">
                  <c:v>1.9</c:v>
                </c:pt>
                <c:pt idx="112">
                  <c:v>1.9</c:v>
                </c:pt>
                <c:pt idx="113">
                  <c:v>1.8</c:v>
                </c:pt>
                <c:pt idx="114">
                  <c:v>1.8</c:v>
                </c:pt>
                <c:pt idx="115">
                  <c:v>1.8</c:v>
                </c:pt>
                <c:pt idx="116">
                  <c:v>1.7</c:v>
                </c:pt>
                <c:pt idx="117">
                  <c:v>1.8</c:v>
                </c:pt>
                <c:pt idx="118">
                  <c:v>1.8</c:v>
                </c:pt>
                <c:pt idx="119">
                  <c:v>1.7</c:v>
                </c:pt>
                <c:pt idx="120">
                  <c:v>1.6</c:v>
                </c:pt>
                <c:pt idx="121">
                  <c:v>1.6</c:v>
                </c:pt>
                <c:pt idx="122">
                  <c:v>1.7</c:v>
                </c:pt>
                <c:pt idx="123">
                  <c:v>1.8</c:v>
                </c:pt>
                <c:pt idx="124">
                  <c:v>1.7</c:v>
                </c:pt>
                <c:pt idx="125">
                  <c:v>1.7</c:v>
                </c:pt>
                <c:pt idx="126">
                  <c:v>1.9</c:v>
                </c:pt>
                <c:pt idx="127">
                  <c:v>1.9</c:v>
                </c:pt>
                <c:pt idx="128">
                  <c:v>2</c:v>
                </c:pt>
                <c:pt idx="129">
                  <c:v>1.8</c:v>
                </c:pt>
                <c:pt idx="130">
                  <c:v>1.7</c:v>
                </c:pt>
                <c:pt idx="131">
                  <c:v>1.6</c:v>
                </c:pt>
                <c:pt idx="132">
                  <c:v>1.6</c:v>
                </c:pt>
                <c:pt idx="133">
                  <c:v>1.7</c:v>
                </c:pt>
                <c:pt idx="134">
                  <c:v>1.7</c:v>
                </c:pt>
                <c:pt idx="135">
                  <c:v>1.7</c:v>
                </c:pt>
                <c:pt idx="136">
                  <c:v>1.7</c:v>
                </c:pt>
                <c:pt idx="137">
                  <c:v>1.8</c:v>
                </c:pt>
                <c:pt idx="138">
                  <c:v>1.7</c:v>
                </c:pt>
                <c:pt idx="139">
                  <c:v>1.6</c:v>
                </c:pt>
                <c:pt idx="140">
                  <c:v>1.7</c:v>
                </c:pt>
                <c:pt idx="141">
                  <c:v>1.7</c:v>
                </c:pt>
                <c:pt idx="142">
                  <c:v>1.9</c:v>
                </c:pt>
                <c:pt idx="143">
                  <c:v>2</c:v>
                </c:pt>
                <c:pt idx="144">
                  <c:v>1.9</c:v>
                </c:pt>
                <c:pt idx="145">
                  <c:v>1.9</c:v>
                </c:pt>
                <c:pt idx="146">
                  <c:v>1.9</c:v>
                </c:pt>
                <c:pt idx="147">
                  <c:v>2</c:v>
                </c:pt>
                <c:pt idx="148">
                  <c:v>2</c:v>
                </c:pt>
                <c:pt idx="149">
                  <c:v>1.9</c:v>
                </c:pt>
                <c:pt idx="150">
                  <c:v>2.1</c:v>
                </c:pt>
                <c:pt idx="151">
                  <c:v>2.2000000000000002</c:v>
                </c:pt>
                <c:pt idx="152">
                  <c:v>2.2999999999999998</c:v>
                </c:pt>
                <c:pt idx="153">
                  <c:v>2.2999999999999998</c:v>
                </c:pt>
                <c:pt idx="154">
                  <c:v>2.2999999999999998</c:v>
                </c:pt>
                <c:pt idx="155">
                  <c:v>2.2000000000000002</c:v>
                </c:pt>
                <c:pt idx="156">
                  <c:v>2.2999999999999998</c:v>
                </c:pt>
                <c:pt idx="157">
                  <c:v>2.2000000000000002</c:v>
                </c:pt>
                <c:pt idx="158">
                  <c:v>2.2000000000000002</c:v>
                </c:pt>
                <c:pt idx="159">
                  <c:v>2.1</c:v>
                </c:pt>
                <c:pt idx="160">
                  <c:v>2</c:v>
                </c:pt>
                <c:pt idx="161">
                  <c:v>2</c:v>
                </c:pt>
                <c:pt idx="162">
                  <c:v>1.8</c:v>
                </c:pt>
                <c:pt idx="163">
                  <c:v>1.6</c:v>
                </c:pt>
                <c:pt idx="164">
                  <c:v>1.5</c:v>
                </c:pt>
                <c:pt idx="165">
                  <c:v>1.3</c:v>
                </c:pt>
                <c:pt idx="166">
                  <c:v>1.2</c:v>
                </c:pt>
                <c:pt idx="167">
                  <c:v>1.1000000000000001</c:v>
                </c:pt>
                <c:pt idx="168">
                  <c:v>1</c:v>
                </c:pt>
                <c:pt idx="169">
                  <c:v>0.8</c:v>
                </c:pt>
                <c:pt idx="170">
                  <c:v>0.8</c:v>
                </c:pt>
                <c:pt idx="171">
                  <c:v>0.6</c:v>
                </c:pt>
                <c:pt idx="172">
                  <c:v>0.8</c:v>
                </c:pt>
                <c:pt idx="173">
                  <c:v>0.9</c:v>
                </c:pt>
                <c:pt idx="174">
                  <c:v>0.9</c:v>
                </c:pt>
                <c:pt idx="175">
                  <c:v>0.9</c:v>
                </c:pt>
                <c:pt idx="176">
                  <c:v>0.9</c:v>
                </c:pt>
                <c:pt idx="177">
                  <c:v>0.9</c:v>
                </c:pt>
                <c:pt idx="178">
                  <c:v>1.1000000000000001</c:v>
                </c:pt>
                <c:pt idx="179">
                  <c:v>1.3</c:v>
                </c:pt>
                <c:pt idx="180">
                  <c:v>1.6</c:v>
                </c:pt>
                <c:pt idx="181">
                  <c:v>1.8</c:v>
                </c:pt>
                <c:pt idx="182">
                  <c:v>1.7</c:v>
                </c:pt>
                <c:pt idx="183">
                  <c:v>1.7</c:v>
                </c:pt>
                <c:pt idx="184">
                  <c:v>1.5</c:v>
                </c:pt>
                <c:pt idx="185">
                  <c:v>1.4</c:v>
                </c:pt>
                <c:pt idx="186">
                  <c:v>1.5</c:v>
                </c:pt>
                <c:pt idx="187">
                  <c:v>1.7</c:v>
                </c:pt>
                <c:pt idx="188">
                  <c:v>1.8</c:v>
                </c:pt>
                <c:pt idx="189">
                  <c:v>1.9</c:v>
                </c:pt>
                <c:pt idx="190">
                  <c:v>1.8</c:v>
                </c:pt>
                <c:pt idx="191">
                  <c:v>1.8</c:v>
                </c:pt>
                <c:pt idx="192">
                  <c:v>1.7</c:v>
                </c:pt>
                <c:pt idx="193">
                  <c:v>1.8</c:v>
                </c:pt>
                <c:pt idx="194">
                  <c:v>2</c:v>
                </c:pt>
                <c:pt idx="195">
                  <c:v>2.2000000000000002</c:v>
                </c:pt>
                <c:pt idx="196">
                  <c:v>2.5</c:v>
                </c:pt>
                <c:pt idx="197">
                  <c:v>2.5</c:v>
                </c:pt>
                <c:pt idx="198">
                  <c:v>2.5</c:v>
                </c:pt>
                <c:pt idx="199">
                  <c:v>2.4</c:v>
                </c:pt>
                <c:pt idx="200">
                  <c:v>2.2999999999999998</c:v>
                </c:pt>
                <c:pt idx="201">
                  <c:v>2.2999999999999998</c:v>
                </c:pt>
                <c:pt idx="202">
                  <c:v>2.4</c:v>
                </c:pt>
                <c:pt idx="203">
                  <c:v>2.2999999999999998</c:v>
                </c:pt>
                <c:pt idx="204">
                  <c:v>2.5</c:v>
                </c:pt>
                <c:pt idx="205">
                  <c:v>2.4</c:v>
                </c:pt>
                <c:pt idx="206">
                  <c:v>2.2999999999999998</c:v>
                </c:pt>
                <c:pt idx="207">
                  <c:v>2.2000000000000002</c:v>
                </c:pt>
                <c:pt idx="208">
                  <c:v>2.1</c:v>
                </c:pt>
                <c:pt idx="209">
                  <c:v>2.1</c:v>
                </c:pt>
                <c:pt idx="210">
                  <c:v>2.2000000000000002</c:v>
                </c:pt>
                <c:pt idx="211">
                  <c:v>2.2000000000000002</c:v>
                </c:pt>
                <c:pt idx="212">
                  <c:v>2.2000000000000002</c:v>
                </c:pt>
                <c:pt idx="213">
                  <c:v>2.2999999999999998</c:v>
                </c:pt>
                <c:pt idx="214">
                  <c:v>2.5</c:v>
                </c:pt>
                <c:pt idx="215">
                  <c:v>2.7</c:v>
                </c:pt>
                <c:pt idx="216">
                  <c:v>2.7</c:v>
                </c:pt>
                <c:pt idx="217">
                  <c:v>2.6</c:v>
                </c:pt>
                <c:pt idx="218">
                  <c:v>2.6</c:v>
                </c:pt>
                <c:pt idx="219">
                  <c:v>2.7</c:v>
                </c:pt>
                <c:pt idx="220">
                  <c:v>2.9</c:v>
                </c:pt>
                <c:pt idx="221">
                  <c:v>2.8</c:v>
                </c:pt>
                <c:pt idx="222">
                  <c:v>2.7</c:v>
                </c:pt>
                <c:pt idx="223">
                  <c:v>2.6</c:v>
                </c:pt>
                <c:pt idx="224">
                  <c:v>2.4</c:v>
                </c:pt>
                <c:pt idx="225">
                  <c:v>2.2999999999999998</c:v>
                </c:pt>
                <c:pt idx="226">
                  <c:v>2.1</c:v>
                </c:pt>
                <c:pt idx="227">
                  <c:v>2.1</c:v>
                </c:pt>
                <c:pt idx="228">
                  <c:v>2.1</c:v>
                </c:pt>
                <c:pt idx="229">
                  <c:v>2.2000000000000002</c:v>
                </c:pt>
                <c:pt idx="230">
                  <c:v>2.1</c:v>
                </c:pt>
                <c:pt idx="231">
                  <c:v>2.1</c:v>
                </c:pt>
                <c:pt idx="232">
                  <c:v>2</c:v>
                </c:pt>
                <c:pt idx="233">
                  <c:v>2.1</c:v>
                </c:pt>
                <c:pt idx="234">
                  <c:v>2.1</c:v>
                </c:pt>
                <c:pt idx="235">
                  <c:v>2</c:v>
                </c:pt>
                <c:pt idx="236">
                  <c:v>2.2000000000000002</c:v>
                </c:pt>
                <c:pt idx="237">
                  <c:v>2.2000000000000002</c:v>
                </c:pt>
                <c:pt idx="238">
                  <c:v>2.2999999999999998</c:v>
                </c:pt>
                <c:pt idx="239">
                  <c:v>2.4</c:v>
                </c:pt>
                <c:pt idx="240">
                  <c:v>2.2999999999999998</c:v>
                </c:pt>
                <c:pt idx="241">
                  <c:v>2.2000000000000002</c:v>
                </c:pt>
                <c:pt idx="242">
                  <c:v>2.2000000000000002</c:v>
                </c:pt>
                <c:pt idx="243">
                  <c:v>2</c:v>
                </c:pt>
                <c:pt idx="244">
                  <c:v>2</c:v>
                </c:pt>
                <c:pt idx="245">
                  <c:v>1.7</c:v>
                </c:pt>
                <c:pt idx="246">
                  <c:v>1.8</c:v>
                </c:pt>
                <c:pt idx="247">
                  <c:v>1.9</c:v>
                </c:pt>
                <c:pt idx="248">
                  <c:v>1.7</c:v>
                </c:pt>
                <c:pt idx="249">
                  <c:v>1.8</c:v>
                </c:pt>
                <c:pt idx="250">
                  <c:v>1.6</c:v>
                </c:pt>
                <c:pt idx="251">
                  <c:v>1.2</c:v>
                </c:pt>
                <c:pt idx="252">
                  <c:v>1.1000000000000001</c:v>
                </c:pt>
                <c:pt idx="253">
                  <c:v>1.1000000000000001</c:v>
                </c:pt>
                <c:pt idx="254">
                  <c:v>1.1000000000000001</c:v>
                </c:pt>
                <c:pt idx="255">
                  <c:v>1.3</c:v>
                </c:pt>
                <c:pt idx="256">
                  <c:v>1.2</c:v>
                </c:pt>
                <c:pt idx="257">
                  <c:v>1.3</c:v>
                </c:pt>
                <c:pt idx="258">
                  <c:v>1.5</c:v>
                </c:pt>
                <c:pt idx="259">
                  <c:v>1.5</c:v>
                </c:pt>
                <c:pt idx="260">
                  <c:v>1.6</c:v>
                </c:pt>
                <c:pt idx="261">
                  <c:v>1.5</c:v>
                </c:pt>
                <c:pt idx="262">
                  <c:v>1.7</c:v>
                </c:pt>
                <c:pt idx="263">
                  <c:v>1.7</c:v>
                </c:pt>
                <c:pt idx="264">
                  <c:v>1.9</c:v>
                </c:pt>
                <c:pt idx="265">
                  <c:v>1.9</c:v>
                </c:pt>
                <c:pt idx="266">
                  <c:v>2</c:v>
                </c:pt>
                <c:pt idx="267">
                  <c:v>2.2000000000000002</c:v>
                </c:pt>
                <c:pt idx="268">
                  <c:v>2.2000000000000002</c:v>
                </c:pt>
                <c:pt idx="269">
                  <c:v>2.4</c:v>
                </c:pt>
                <c:pt idx="270">
                  <c:v>2.2000000000000002</c:v>
                </c:pt>
                <c:pt idx="271">
                  <c:v>2.2999999999999998</c:v>
                </c:pt>
                <c:pt idx="272">
                  <c:v>2.5</c:v>
                </c:pt>
                <c:pt idx="273">
                  <c:v>2.5</c:v>
                </c:pt>
                <c:pt idx="274">
                  <c:v>2.4</c:v>
                </c:pt>
                <c:pt idx="275">
                  <c:v>2.6</c:v>
                </c:pt>
                <c:pt idx="276">
                  <c:v>2.6</c:v>
                </c:pt>
                <c:pt idx="277">
                  <c:v>2.7</c:v>
                </c:pt>
                <c:pt idx="278">
                  <c:v>2.8</c:v>
                </c:pt>
                <c:pt idx="279">
                  <c:v>2.6</c:v>
                </c:pt>
                <c:pt idx="280">
                  <c:v>2.6</c:v>
                </c:pt>
                <c:pt idx="281">
                  <c:v>2.7</c:v>
                </c:pt>
                <c:pt idx="282">
                  <c:v>2.7</c:v>
                </c:pt>
                <c:pt idx="283">
                  <c:v>2.7</c:v>
                </c:pt>
                <c:pt idx="284">
                  <c:v>2.5</c:v>
                </c:pt>
                <c:pt idx="285">
                  <c:v>2.6</c:v>
                </c:pt>
                <c:pt idx="286">
                  <c:v>2.7</c:v>
                </c:pt>
                <c:pt idx="287">
                  <c:v>2.7</c:v>
                </c:pt>
                <c:pt idx="288">
                  <c:v>2.6</c:v>
                </c:pt>
                <c:pt idx="289">
                  <c:v>2.6</c:v>
                </c:pt>
                <c:pt idx="290">
                  <c:v>2.6</c:v>
                </c:pt>
                <c:pt idx="291">
                  <c:v>2.5</c:v>
                </c:pt>
                <c:pt idx="292">
                  <c:v>2.6</c:v>
                </c:pt>
                <c:pt idx="293">
                  <c:v>2.6</c:v>
                </c:pt>
                <c:pt idx="294">
                  <c:v>2.5</c:v>
                </c:pt>
                <c:pt idx="295">
                  <c:v>2.5</c:v>
                </c:pt>
                <c:pt idx="296">
                  <c:v>2.4</c:v>
                </c:pt>
                <c:pt idx="297">
                  <c:v>2.2999999999999998</c:v>
                </c:pt>
                <c:pt idx="298">
                  <c:v>2.4</c:v>
                </c:pt>
                <c:pt idx="299">
                  <c:v>2.2000000000000002</c:v>
                </c:pt>
                <c:pt idx="300">
                  <c:v>2</c:v>
                </c:pt>
                <c:pt idx="301">
                  <c:v>1.9</c:v>
                </c:pt>
                <c:pt idx="302">
                  <c:v>2.1</c:v>
                </c:pt>
                <c:pt idx="303">
                  <c:v>2.1</c:v>
                </c:pt>
                <c:pt idx="304">
                  <c:v>2</c:v>
                </c:pt>
                <c:pt idx="305">
                  <c:v>1.9</c:v>
                </c:pt>
                <c:pt idx="306">
                  <c:v>2.1</c:v>
                </c:pt>
                <c:pt idx="307">
                  <c:v>2.1</c:v>
                </c:pt>
                <c:pt idx="308">
                  <c:v>2</c:v>
                </c:pt>
                <c:pt idx="309">
                  <c:v>2.2000000000000002</c:v>
                </c:pt>
                <c:pt idx="310">
                  <c:v>2.1</c:v>
                </c:pt>
                <c:pt idx="311">
                  <c:v>2.1</c:v>
                </c:pt>
                <c:pt idx="312">
                  <c:v>2.4</c:v>
                </c:pt>
                <c:pt idx="313">
                  <c:v>2.4</c:v>
                </c:pt>
                <c:pt idx="314">
                  <c:v>2.2999999999999998</c:v>
                </c:pt>
                <c:pt idx="315">
                  <c:v>2.2999999999999998</c:v>
                </c:pt>
                <c:pt idx="316">
                  <c:v>2.5</c:v>
                </c:pt>
                <c:pt idx="317">
                  <c:v>2.5</c:v>
                </c:pt>
                <c:pt idx="318">
                  <c:v>2.2000000000000002</c:v>
                </c:pt>
                <c:pt idx="319">
                  <c:v>2.2000000000000002</c:v>
                </c:pt>
                <c:pt idx="320">
                  <c:v>2.2000000000000002</c:v>
                </c:pt>
                <c:pt idx="321">
                  <c:v>2.1</c:v>
                </c:pt>
                <c:pt idx="322">
                  <c:v>2.1</c:v>
                </c:pt>
                <c:pt idx="323">
                  <c:v>2.2999999999999998</c:v>
                </c:pt>
                <c:pt idx="324">
                  <c:v>2.2000000000000002</c:v>
                </c:pt>
                <c:pt idx="325">
                  <c:v>2.2000000000000002</c:v>
                </c:pt>
                <c:pt idx="326">
                  <c:v>2.2000000000000002</c:v>
                </c:pt>
                <c:pt idx="327">
                  <c:v>2.2999999999999998</c:v>
                </c:pt>
                <c:pt idx="328">
                  <c:v>2.2000000000000002</c:v>
                </c:pt>
                <c:pt idx="329">
                  <c:v>2.2999999999999998</c:v>
                </c:pt>
                <c:pt idx="330">
                  <c:v>2.4</c:v>
                </c:pt>
                <c:pt idx="331">
                  <c:v>2.4</c:v>
                </c:pt>
                <c:pt idx="332">
                  <c:v>2.5</c:v>
                </c:pt>
                <c:pt idx="333">
                  <c:v>2.7</c:v>
                </c:pt>
                <c:pt idx="334">
                  <c:v>2.5</c:v>
                </c:pt>
                <c:pt idx="335">
                  <c:v>2.5</c:v>
                </c:pt>
                <c:pt idx="336">
                  <c:v>2.5</c:v>
                </c:pt>
                <c:pt idx="337">
                  <c:v>2.6</c:v>
                </c:pt>
                <c:pt idx="338">
                  <c:v>2.6</c:v>
                </c:pt>
                <c:pt idx="339">
                  <c:v>2.6</c:v>
                </c:pt>
                <c:pt idx="340">
                  <c:v>2.7</c:v>
                </c:pt>
                <c:pt idx="341">
                  <c:v>2.6</c:v>
                </c:pt>
                <c:pt idx="342">
                  <c:v>2.7</c:v>
                </c:pt>
                <c:pt idx="343">
                  <c:v>2.7</c:v>
                </c:pt>
                <c:pt idx="344">
                  <c:v>2.7</c:v>
                </c:pt>
                <c:pt idx="345">
                  <c:v>2.7</c:v>
                </c:pt>
                <c:pt idx="346">
                  <c:v>2.8</c:v>
                </c:pt>
                <c:pt idx="347">
                  <c:v>2.9</c:v>
                </c:pt>
                <c:pt idx="348">
                  <c:v>3</c:v>
                </c:pt>
                <c:pt idx="349">
                  <c:v>3</c:v>
                </c:pt>
                <c:pt idx="350">
                  <c:v>3</c:v>
                </c:pt>
                <c:pt idx="351">
                  <c:v>3</c:v>
                </c:pt>
                <c:pt idx="352">
                  <c:v>2.9</c:v>
                </c:pt>
                <c:pt idx="353">
                  <c:v>2.9</c:v>
                </c:pt>
                <c:pt idx="354">
                  <c:v>3</c:v>
                </c:pt>
                <c:pt idx="355">
                  <c:v>3</c:v>
                </c:pt>
                <c:pt idx="356">
                  <c:v>3.1</c:v>
                </c:pt>
                <c:pt idx="357">
                  <c:v>3.1</c:v>
                </c:pt>
                <c:pt idx="358">
                  <c:v>3</c:v>
                </c:pt>
                <c:pt idx="359">
                  <c:v>3</c:v>
                </c:pt>
              </c:numCache>
            </c:numRef>
          </c:yVal>
          <c:smooth val="0"/>
          <c:extLst>
            <c:ext xmlns:c16="http://schemas.microsoft.com/office/drawing/2014/chart" uri="{C3380CC4-5D6E-409C-BE32-E72D297353CC}">
              <c16:uniqueId val="{00000001-6C6E-4201-9202-9A213DB8DE79}"/>
            </c:ext>
          </c:extLst>
        </c:ser>
        <c:ser>
          <c:idx val="1"/>
          <c:order val="1"/>
          <c:tx>
            <c:strRef>
              <c:f>SLIDE_7_1!$AO$1</c:f>
              <c:strCache>
                <c:ptCount val="1"/>
                <c:pt idx="0">
                  <c:v>Ultimos 24 meses</c:v>
                </c:pt>
              </c:strCache>
            </c:strRef>
          </c:tx>
          <c:spPr>
            <a:ln w="25400" cap="rnd">
              <a:noFill/>
              <a:round/>
            </a:ln>
            <a:effectLst/>
          </c:spPr>
          <c:marker>
            <c:symbol val="circle"/>
            <c:size val="5"/>
            <c:spPr>
              <a:solidFill>
                <a:srgbClr val="A5A5A5"/>
              </a:solidFill>
              <a:ln w="9525">
                <a:noFill/>
              </a:ln>
              <a:effectLst/>
            </c:spPr>
          </c:marker>
          <c:xVal>
            <c:numRef>
              <c:f>SLIDE_7_1!$AM$2:$AM$891</c:f>
              <c:numCache>
                <c:formatCode>General</c:formatCode>
                <c:ptCount val="890"/>
                <c:pt idx="1">
                  <c:v>1.0975609756097562</c:v>
                </c:pt>
                <c:pt idx="2">
                  <c:v>1.1666666666666667</c:v>
                </c:pt>
                <c:pt idx="3">
                  <c:v>1.1463414634146343</c:v>
                </c:pt>
                <c:pt idx="4">
                  <c:v>1.0731707317073174</c:v>
                </c:pt>
                <c:pt idx="5">
                  <c:v>1.1190476190476191</c:v>
                </c:pt>
                <c:pt idx="6">
                  <c:v>1.0952380952380951</c:v>
                </c:pt>
                <c:pt idx="7">
                  <c:v>1.1707317073170733</c:v>
                </c:pt>
                <c:pt idx="8">
                  <c:v>1.2250000000000001</c:v>
                </c:pt>
                <c:pt idx="9">
                  <c:v>1.2307692307692308</c:v>
                </c:pt>
                <c:pt idx="10">
                  <c:v>1.2820512820512822</c:v>
                </c:pt>
                <c:pt idx="11">
                  <c:v>1.358974358974359</c:v>
                </c:pt>
                <c:pt idx="12">
                  <c:v>1.4324324324324322</c:v>
                </c:pt>
                <c:pt idx="13">
                  <c:v>1.3947368421052633</c:v>
                </c:pt>
                <c:pt idx="14">
                  <c:v>1.4594594594594594</c:v>
                </c:pt>
                <c:pt idx="15">
                  <c:v>1.3333333333333335</c:v>
                </c:pt>
                <c:pt idx="16">
                  <c:v>1.4736842105263157</c:v>
                </c:pt>
                <c:pt idx="17">
                  <c:v>1.5135135135135134</c:v>
                </c:pt>
                <c:pt idx="18">
                  <c:v>1.5142857142857142</c:v>
                </c:pt>
                <c:pt idx="19">
                  <c:v>1.5277777777777777</c:v>
                </c:pt>
                <c:pt idx="20">
                  <c:v>1.5555555555555554</c:v>
                </c:pt>
                <c:pt idx="21">
                  <c:v>1.7647058823529411</c:v>
                </c:pt>
                <c:pt idx="22">
                  <c:v>1.657142857142857</c:v>
                </c:pt>
                <c:pt idx="23">
                  <c:v>1.6666666666666665</c:v>
                </c:pt>
                <c:pt idx="24">
                  <c:v>1.8</c:v>
                </c:pt>
                <c:pt idx="25">
                  <c:v>1.9142857142857144</c:v>
                </c:pt>
                <c:pt idx="26">
                  <c:v>1.8055555555555556</c:v>
                </c:pt>
                <c:pt idx="27">
                  <c:v>1.7777777777777779</c:v>
                </c:pt>
                <c:pt idx="28">
                  <c:v>1.8857142857142857</c:v>
                </c:pt>
                <c:pt idx="29">
                  <c:v>1.7222222222222223</c:v>
                </c:pt>
                <c:pt idx="30">
                  <c:v>2</c:v>
                </c:pt>
                <c:pt idx="31">
                  <c:v>1.9166666666666667</c:v>
                </c:pt>
                <c:pt idx="32">
                  <c:v>1.9444444444444444</c:v>
                </c:pt>
                <c:pt idx="33">
                  <c:v>1.9459459459459458</c:v>
                </c:pt>
                <c:pt idx="34">
                  <c:v>2</c:v>
                </c:pt>
                <c:pt idx="35">
                  <c:v>1.8947368421052633</c:v>
                </c:pt>
                <c:pt idx="36">
                  <c:v>1.75</c:v>
                </c:pt>
                <c:pt idx="37">
                  <c:v>1.8205128205128205</c:v>
                </c:pt>
                <c:pt idx="38">
                  <c:v>1.6666666666666665</c:v>
                </c:pt>
                <c:pt idx="39">
                  <c:v>1.5777777777777777</c:v>
                </c:pt>
                <c:pt idx="40">
                  <c:v>1.4680851063829787</c:v>
                </c:pt>
                <c:pt idx="41">
                  <c:v>1.3529411764705883</c:v>
                </c:pt>
                <c:pt idx="42">
                  <c:v>1.2962962962962963</c:v>
                </c:pt>
                <c:pt idx="43">
                  <c:v>1.1186440677966101</c:v>
                </c:pt>
                <c:pt idx="44">
                  <c:v>1.103448275862069</c:v>
                </c:pt>
                <c:pt idx="45">
                  <c:v>0.98360655737704927</c:v>
                </c:pt>
                <c:pt idx="46">
                  <c:v>0.91803278688524592</c:v>
                </c:pt>
                <c:pt idx="47">
                  <c:v>0.83870967741935487</c:v>
                </c:pt>
                <c:pt idx="48">
                  <c:v>0.74999999999999989</c:v>
                </c:pt>
                <c:pt idx="49">
                  <c:v>0.67164179104477606</c:v>
                </c:pt>
                <c:pt idx="50">
                  <c:v>0.68656716417910446</c:v>
                </c:pt>
                <c:pt idx="51">
                  <c:v>0.66666666666666663</c:v>
                </c:pt>
                <c:pt idx="52">
                  <c:v>0.56410256410256421</c:v>
                </c:pt>
                <c:pt idx="53">
                  <c:v>0.51190476190476186</c:v>
                </c:pt>
                <c:pt idx="54">
                  <c:v>0.44117647058823534</c:v>
                </c:pt>
                <c:pt idx="55">
                  <c:v>0.39090909090909087</c:v>
                </c:pt>
                <c:pt idx="56">
                  <c:v>0.30303030303030304</c:v>
                </c:pt>
                <c:pt idx="57">
                  <c:v>0.22972972972972971</c:v>
                </c:pt>
                <c:pt idx="58">
                  <c:v>0.86363636363636354</c:v>
                </c:pt>
                <c:pt idx="59">
                  <c:v>1.2571428571428573</c:v>
                </c:pt>
                <c:pt idx="60">
                  <c:v>1.25</c:v>
                </c:pt>
                <c:pt idx="61">
                  <c:v>1.1666666666666667</c:v>
                </c:pt>
                <c:pt idx="62">
                  <c:v>1.1944444444444444</c:v>
                </c:pt>
                <c:pt idx="63">
                  <c:v>1.2777777777777777</c:v>
                </c:pt>
                <c:pt idx="64">
                  <c:v>1.2857142857142858</c:v>
                </c:pt>
                <c:pt idx="65">
                  <c:v>1.25</c:v>
                </c:pt>
                <c:pt idx="66">
                  <c:v>1.2162162162162162</c:v>
                </c:pt>
                <c:pt idx="67">
                  <c:v>1.2777777777777777</c:v>
                </c:pt>
                <c:pt idx="68">
                  <c:v>1.2777777777777777</c:v>
                </c:pt>
                <c:pt idx="69">
                  <c:v>1.243243243243243</c:v>
                </c:pt>
                <c:pt idx="70">
                  <c:v>1.2105263157894737</c:v>
                </c:pt>
                <c:pt idx="71">
                  <c:v>1.1842105263157896</c:v>
                </c:pt>
                <c:pt idx="72">
                  <c:v>1.2</c:v>
                </c:pt>
                <c:pt idx="73">
                  <c:v>1.2307692307692308</c:v>
                </c:pt>
                <c:pt idx="74">
                  <c:v>1.263157894736842</c:v>
                </c:pt>
                <c:pt idx="75">
                  <c:v>1.236842105263158</c:v>
                </c:pt>
                <c:pt idx="76">
                  <c:v>1.2702702702702702</c:v>
                </c:pt>
                <c:pt idx="77">
                  <c:v>1.2105263157894737</c:v>
                </c:pt>
                <c:pt idx="78">
                  <c:v>1.2105263157894737</c:v>
                </c:pt>
                <c:pt idx="79">
                  <c:v>1.1499999999999999</c:v>
                </c:pt>
                <c:pt idx="80">
                  <c:v>1.1842105263157896</c:v>
                </c:pt>
                <c:pt idx="81">
                  <c:v>1.1000000000000001</c:v>
                </c:pt>
                <c:pt idx="82">
                  <c:v>1.1000000000000001</c:v>
                </c:pt>
                <c:pt idx="83">
                  <c:v>1.024390243902439</c:v>
                </c:pt>
                <c:pt idx="84">
                  <c:v>1.075</c:v>
                </c:pt>
                <c:pt idx="85">
                  <c:v>1</c:v>
                </c:pt>
                <c:pt idx="86">
                  <c:v>0.97619047619047605</c:v>
                </c:pt>
                <c:pt idx="87">
                  <c:v>1</c:v>
                </c:pt>
                <c:pt idx="88">
                  <c:v>0.95348837209302317</c:v>
                </c:pt>
                <c:pt idx="89">
                  <c:v>0.93181818181818166</c:v>
                </c:pt>
                <c:pt idx="90">
                  <c:v>0.95348837209302317</c:v>
                </c:pt>
                <c:pt idx="91">
                  <c:v>0.95348837209302317</c:v>
                </c:pt>
                <c:pt idx="92">
                  <c:v>0.86363636363636354</c:v>
                </c:pt>
                <c:pt idx="93">
                  <c:v>0.90909090909090906</c:v>
                </c:pt>
                <c:pt idx="94">
                  <c:v>0.86363636363636354</c:v>
                </c:pt>
                <c:pt idx="95">
                  <c:v>0.84782608695652184</c:v>
                </c:pt>
                <c:pt idx="96">
                  <c:v>0.78723404255319152</c:v>
                </c:pt>
                <c:pt idx="97">
                  <c:v>0.82978723404255317</c:v>
                </c:pt>
                <c:pt idx="98">
                  <c:v>0.85106382978723405</c:v>
                </c:pt>
                <c:pt idx="99">
                  <c:v>0.75510204081632648</c:v>
                </c:pt>
                <c:pt idx="100">
                  <c:v>0.78</c:v>
                </c:pt>
                <c:pt idx="101">
                  <c:v>0.77551020408163251</c:v>
                </c:pt>
                <c:pt idx="102">
                  <c:v>0.83333333333333337</c:v>
                </c:pt>
                <c:pt idx="103">
                  <c:v>0.77551020408163251</c:v>
                </c:pt>
                <c:pt idx="104">
                  <c:v>0.8125</c:v>
                </c:pt>
                <c:pt idx="105">
                  <c:v>0.76470588235294124</c:v>
                </c:pt>
                <c:pt idx="106">
                  <c:v>0.82</c:v>
                </c:pt>
                <c:pt idx="107">
                  <c:v>0.79591836734693866</c:v>
                </c:pt>
                <c:pt idx="108">
                  <c:v>0.83333333333333337</c:v>
                </c:pt>
                <c:pt idx="109">
                  <c:v>0.78</c:v>
                </c:pt>
                <c:pt idx="110">
                  <c:v>0.74509803921568629</c:v>
                </c:pt>
                <c:pt idx="111">
                  <c:v>0.78</c:v>
                </c:pt>
                <c:pt idx="112">
                  <c:v>0.74</c:v>
                </c:pt>
                <c:pt idx="113">
                  <c:v>0.72549019607843146</c:v>
                </c:pt>
                <c:pt idx="114">
                  <c:v>0.78846153846153832</c:v>
                </c:pt>
                <c:pt idx="115">
                  <c:v>0.679245283018868</c:v>
                </c:pt>
                <c:pt idx="116">
                  <c:v>0.6785714285714286</c:v>
                </c:pt>
                <c:pt idx="117">
                  <c:v>0.70370370370370361</c:v>
                </c:pt>
                <c:pt idx="118">
                  <c:v>0.66666666666666663</c:v>
                </c:pt>
                <c:pt idx="119">
                  <c:v>0.67272727272727273</c:v>
                </c:pt>
                <c:pt idx="120">
                  <c:v>0.64912280701754388</c:v>
                </c:pt>
                <c:pt idx="121">
                  <c:v>0.625</c:v>
                </c:pt>
                <c:pt idx="122">
                  <c:v>0.56896551724137934</c:v>
                </c:pt>
                <c:pt idx="123">
                  <c:v>0.61403508771929827</c:v>
                </c:pt>
                <c:pt idx="124">
                  <c:v>0.57627118644067787</c:v>
                </c:pt>
                <c:pt idx="125">
                  <c:v>0.60655737704918045</c:v>
                </c:pt>
                <c:pt idx="126">
                  <c:v>0.54838709677419351</c:v>
                </c:pt>
                <c:pt idx="127">
                  <c:v>0.57377049180327877</c:v>
                </c:pt>
                <c:pt idx="128">
                  <c:v>0.52380952380952384</c:v>
                </c:pt>
                <c:pt idx="129">
                  <c:v>0.5161290322580645</c:v>
                </c:pt>
                <c:pt idx="130">
                  <c:v>0.46268656716417911</c:v>
                </c:pt>
                <c:pt idx="131">
                  <c:v>0.46268656716417911</c:v>
                </c:pt>
                <c:pt idx="132">
                  <c:v>0.43939393939393939</c:v>
                </c:pt>
                <c:pt idx="133">
                  <c:v>0.43283582089552236</c:v>
                </c:pt>
                <c:pt idx="134">
                  <c:v>0.42028985507246375</c:v>
                </c:pt>
                <c:pt idx="135">
                  <c:v>0.41666666666666663</c:v>
                </c:pt>
                <c:pt idx="136">
                  <c:v>0.40277777777777773</c:v>
                </c:pt>
                <c:pt idx="137">
                  <c:v>0.40277777777777773</c:v>
                </c:pt>
                <c:pt idx="138">
                  <c:v>0.38356164383561642</c:v>
                </c:pt>
                <c:pt idx="139">
                  <c:v>0.4</c:v>
                </c:pt>
                <c:pt idx="140">
                  <c:v>0.4</c:v>
                </c:pt>
                <c:pt idx="141">
                  <c:v>0.38157894736842107</c:v>
                </c:pt>
                <c:pt idx="142">
                  <c:v>0.38666666666666666</c:v>
                </c:pt>
                <c:pt idx="143">
                  <c:v>0.37662337662337658</c:v>
                </c:pt>
                <c:pt idx="144">
                  <c:v>0.35</c:v>
                </c:pt>
                <c:pt idx="145">
                  <c:v>0.36708860759493667</c:v>
                </c:pt>
                <c:pt idx="146">
                  <c:v>0.36363636363636359</c:v>
                </c:pt>
                <c:pt idx="147">
                  <c:v>0.3461538461538462</c:v>
                </c:pt>
                <c:pt idx="148">
                  <c:v>0.35897435897435898</c:v>
                </c:pt>
                <c:pt idx="149">
                  <c:v>0.34567901234567899</c:v>
                </c:pt>
                <c:pt idx="150">
                  <c:v>0.3292682926829269</c:v>
                </c:pt>
                <c:pt idx="151">
                  <c:v>0.34146341463414637</c:v>
                </c:pt>
                <c:pt idx="152">
                  <c:v>0.34146341463414637</c:v>
                </c:pt>
                <c:pt idx="153">
                  <c:v>0.34146341463414637</c:v>
                </c:pt>
                <c:pt idx="154">
                  <c:v>0.35365853658536589</c:v>
                </c:pt>
                <c:pt idx="155">
                  <c:v>0.31325301204819278</c:v>
                </c:pt>
                <c:pt idx="156">
                  <c:v>0.33734939759036142</c:v>
                </c:pt>
                <c:pt idx="157">
                  <c:v>0.32941176470588235</c:v>
                </c:pt>
                <c:pt idx="158">
                  <c:v>0.30232558139534887</c:v>
                </c:pt>
                <c:pt idx="159">
                  <c:v>0.30681818181818182</c:v>
                </c:pt>
                <c:pt idx="160">
                  <c:v>0.31111111111111112</c:v>
                </c:pt>
                <c:pt idx="161">
                  <c:v>0.27777777777777779</c:v>
                </c:pt>
                <c:pt idx="162">
                  <c:v>0.30000000000000004</c:v>
                </c:pt>
                <c:pt idx="163">
                  <c:v>0.28571428571428575</c:v>
                </c:pt>
                <c:pt idx="164">
                  <c:v>0.26666666666666666</c:v>
                </c:pt>
                <c:pt idx="165">
                  <c:v>0.26373626373626374</c:v>
                </c:pt>
                <c:pt idx="166">
                  <c:v>0.26666666666666666</c:v>
                </c:pt>
                <c:pt idx="167">
                  <c:v>0.26666666666666666</c:v>
                </c:pt>
                <c:pt idx="168">
                  <c:v>0.25274725274725274</c:v>
                </c:pt>
                <c:pt idx="169">
                  <c:v>0.24731182795698922</c:v>
                </c:pt>
                <c:pt idx="170">
                  <c:v>0.24489795918367344</c:v>
                </c:pt>
                <c:pt idx="171">
                  <c:v>0.25531914893617019</c:v>
                </c:pt>
                <c:pt idx="172">
                  <c:v>0.23157894736842108</c:v>
                </c:pt>
                <c:pt idx="173">
                  <c:v>0.23157894736842108</c:v>
                </c:pt>
                <c:pt idx="174">
                  <c:v>0.24468085106382975</c:v>
                </c:pt>
                <c:pt idx="175">
                  <c:v>0.22340425531914893</c:v>
                </c:pt>
                <c:pt idx="176">
                  <c:v>0.22916666666666669</c:v>
                </c:pt>
                <c:pt idx="177">
                  <c:v>0.2424242424242424</c:v>
                </c:pt>
                <c:pt idx="178">
                  <c:v>0.20202020202020202</c:v>
                </c:pt>
                <c:pt idx="179">
                  <c:v>0.2040816326530612</c:v>
                </c:pt>
                <c:pt idx="180">
                  <c:v>0.21428571428571427</c:v>
                </c:pt>
                <c:pt idx="181">
                  <c:v>0.19191919191919191</c:v>
                </c:pt>
                <c:pt idx="182">
                  <c:v>0.19191919191919191</c:v>
                </c:pt>
                <c:pt idx="183">
                  <c:v>0.18</c:v>
                </c:pt>
                <c:pt idx="184">
                  <c:v>0.19387755102040813</c:v>
                </c:pt>
                <c:pt idx="185">
                  <c:v>0.1875</c:v>
                </c:pt>
                <c:pt idx="186">
                  <c:v>0.17894736842105263</c:v>
                </c:pt>
                <c:pt idx="187">
                  <c:v>0.19999999999999998</c:v>
                </c:pt>
                <c:pt idx="188">
                  <c:v>0.20212765957446807</c:v>
                </c:pt>
                <c:pt idx="189">
                  <c:v>0.18888888888888888</c:v>
                </c:pt>
                <c:pt idx="190">
                  <c:v>0.21839080459770116</c:v>
                </c:pt>
                <c:pt idx="191">
                  <c:v>0.25301204819277107</c:v>
                </c:pt>
                <c:pt idx="192">
                  <c:v>0.25641025641025644</c:v>
                </c:pt>
                <c:pt idx="193">
                  <c:v>0.31506849315068491</c:v>
                </c:pt>
                <c:pt idx="194">
                  <c:v>0.33823529411764702</c:v>
                </c:pt>
                <c:pt idx="195">
                  <c:v>0.3692307692307692</c:v>
                </c:pt>
                <c:pt idx="196">
                  <c:v>0.37704918032786883</c:v>
                </c:pt>
                <c:pt idx="197">
                  <c:v>0.42622950819672134</c:v>
                </c:pt>
                <c:pt idx="198">
                  <c:v>0.46551724137931039</c:v>
                </c:pt>
                <c:pt idx="199">
                  <c:v>0.48214285714285721</c:v>
                </c:pt>
                <c:pt idx="200">
                  <c:v>0.55555555555555547</c:v>
                </c:pt>
                <c:pt idx="201">
                  <c:v>0.55999999999999994</c:v>
                </c:pt>
                <c:pt idx="202">
                  <c:v>0.58823529411764708</c:v>
                </c:pt>
                <c:pt idx="203">
                  <c:v>0.61224489795918358</c:v>
                </c:pt>
                <c:pt idx="204">
                  <c:v>0.64</c:v>
                </c:pt>
                <c:pt idx="205">
                  <c:v>0.64</c:v>
                </c:pt>
                <c:pt idx="206">
                  <c:v>0.70212765957446799</c:v>
                </c:pt>
                <c:pt idx="207">
                  <c:v>0.68085106382978722</c:v>
                </c:pt>
                <c:pt idx="208">
                  <c:v>0.70212765957446799</c:v>
                </c:pt>
                <c:pt idx="209">
                  <c:v>0.69565217391304357</c:v>
                </c:pt>
                <c:pt idx="210">
                  <c:v>0.68085106382978722</c:v>
                </c:pt>
                <c:pt idx="211">
                  <c:v>0.73913043478260876</c:v>
                </c:pt>
                <c:pt idx="212">
                  <c:v>0.74999999999999989</c:v>
                </c:pt>
                <c:pt idx="213">
                  <c:v>0.73333333333333328</c:v>
                </c:pt>
                <c:pt idx="214">
                  <c:v>0.79545454545454541</c:v>
                </c:pt>
                <c:pt idx="215">
                  <c:v>0.73333333333333328</c:v>
                </c:pt>
                <c:pt idx="216">
                  <c:v>0.71739130434782605</c:v>
                </c:pt>
                <c:pt idx="217">
                  <c:v>0.74999999999999989</c:v>
                </c:pt>
                <c:pt idx="218">
                  <c:v>0.73333333333333328</c:v>
                </c:pt>
                <c:pt idx="219">
                  <c:v>0.72727272727272729</c:v>
                </c:pt>
                <c:pt idx="220">
                  <c:v>0.73333333333333328</c:v>
                </c:pt>
                <c:pt idx="221">
                  <c:v>0.70212765957446799</c:v>
                </c:pt>
                <c:pt idx="222">
                  <c:v>0.65957446808510634</c:v>
                </c:pt>
                <c:pt idx="223">
                  <c:v>0.71739130434782605</c:v>
                </c:pt>
                <c:pt idx="224">
                  <c:v>0.69565217391304357</c:v>
                </c:pt>
                <c:pt idx="225">
                  <c:v>0.72340425531914887</c:v>
                </c:pt>
                <c:pt idx="226">
                  <c:v>0.72340425531914887</c:v>
                </c:pt>
                <c:pt idx="227">
                  <c:v>0.64583333333333337</c:v>
                </c:pt>
                <c:pt idx="228">
                  <c:v>0.65957446808510634</c:v>
                </c:pt>
                <c:pt idx="229">
                  <c:v>0.63265306122448972</c:v>
                </c:pt>
                <c:pt idx="230">
                  <c:v>0.62</c:v>
                </c:pt>
                <c:pt idx="231">
                  <c:v>0.6</c:v>
                </c:pt>
                <c:pt idx="232">
                  <c:v>0.62</c:v>
                </c:pt>
                <c:pt idx="233">
                  <c:v>0.61224489795918358</c:v>
                </c:pt>
                <c:pt idx="234">
                  <c:v>0.62</c:v>
                </c:pt>
                <c:pt idx="235">
                  <c:v>0.57999999999999996</c:v>
                </c:pt>
                <c:pt idx="236">
                  <c:v>0.5490196078431373</c:v>
                </c:pt>
                <c:pt idx="237">
                  <c:v>0.57692307692307687</c:v>
                </c:pt>
                <c:pt idx="238">
                  <c:v>0.55769230769230771</c:v>
                </c:pt>
                <c:pt idx="239">
                  <c:v>0.53703703703703698</c:v>
                </c:pt>
                <c:pt idx="240">
                  <c:v>0.52830188679245282</c:v>
                </c:pt>
                <c:pt idx="241">
                  <c:v>0.55555555555555547</c:v>
                </c:pt>
                <c:pt idx="242">
                  <c:v>0.48148148148148145</c:v>
                </c:pt>
                <c:pt idx="243">
                  <c:v>0.52727272727272723</c:v>
                </c:pt>
                <c:pt idx="244">
                  <c:v>0.51851851851851849</c:v>
                </c:pt>
                <c:pt idx="245">
                  <c:v>0.48148148148148145</c:v>
                </c:pt>
                <c:pt idx="246">
                  <c:v>0.50909090909090904</c:v>
                </c:pt>
                <c:pt idx="247">
                  <c:v>0.44642857142857145</c:v>
                </c:pt>
                <c:pt idx="248">
                  <c:v>0.48214285714285721</c:v>
                </c:pt>
                <c:pt idx="249">
                  <c:v>0.46428571428571436</c:v>
                </c:pt>
                <c:pt idx="250">
                  <c:v>0.44827586206896552</c:v>
                </c:pt>
                <c:pt idx="251">
                  <c:v>0.46428571428571436</c:v>
                </c:pt>
                <c:pt idx="252">
                  <c:v>0.45614035087719296</c:v>
                </c:pt>
                <c:pt idx="253">
                  <c:v>0.43859649122807015</c:v>
                </c:pt>
                <c:pt idx="254">
                  <c:v>0.43103448275862072</c:v>
                </c:pt>
                <c:pt idx="255">
                  <c:v>0.41666666666666669</c:v>
                </c:pt>
                <c:pt idx="256">
                  <c:v>0.37704918032786883</c:v>
                </c:pt>
                <c:pt idx="257">
                  <c:v>0.39344262295081966</c:v>
                </c:pt>
                <c:pt idx="258">
                  <c:v>0.35483870967741937</c:v>
                </c:pt>
                <c:pt idx="259">
                  <c:v>0.39682539682539686</c:v>
                </c:pt>
                <c:pt idx="260">
                  <c:v>0.4098360655737705</c:v>
                </c:pt>
                <c:pt idx="261">
                  <c:v>0.3833333333333333</c:v>
                </c:pt>
                <c:pt idx="262">
                  <c:v>0.38983050847457623</c:v>
                </c:pt>
                <c:pt idx="263">
                  <c:v>0.40677966101694912</c:v>
                </c:pt>
                <c:pt idx="264">
                  <c:v>0.44827586206896552</c:v>
                </c:pt>
                <c:pt idx="265">
                  <c:v>0.39999999999999997</c:v>
                </c:pt>
                <c:pt idx="266">
                  <c:v>0.44067796610169491</c:v>
                </c:pt>
                <c:pt idx="267">
                  <c:v>0.45614035087719296</c:v>
                </c:pt>
                <c:pt idx="268">
                  <c:v>0.43859649122807015</c:v>
                </c:pt>
                <c:pt idx="269">
                  <c:v>0.45614035087719296</c:v>
                </c:pt>
                <c:pt idx="270">
                  <c:v>0.43103448275862072</c:v>
                </c:pt>
                <c:pt idx="271">
                  <c:v>0.43103448275862072</c:v>
                </c:pt>
                <c:pt idx="272">
                  <c:v>0.44827586206896552</c:v>
                </c:pt>
                <c:pt idx="273">
                  <c:v>0.44067796610169491</c:v>
                </c:pt>
                <c:pt idx="274">
                  <c:v>0.47368421052631582</c:v>
                </c:pt>
                <c:pt idx="275">
                  <c:v>0.45614035087719296</c:v>
                </c:pt>
                <c:pt idx="276">
                  <c:v>0.47368421052631582</c:v>
                </c:pt>
                <c:pt idx="277">
                  <c:v>0.47368421052631582</c:v>
                </c:pt>
                <c:pt idx="278">
                  <c:v>0.50909090909090904</c:v>
                </c:pt>
                <c:pt idx="279">
                  <c:v>0.50943396226415094</c:v>
                </c:pt>
                <c:pt idx="280">
                  <c:v>0.6</c:v>
                </c:pt>
                <c:pt idx="281">
                  <c:v>0.61224489795918358</c:v>
                </c:pt>
                <c:pt idx="282">
                  <c:v>0.71739130434782605</c:v>
                </c:pt>
              </c:numCache>
            </c:numRef>
          </c:xVal>
          <c:yVal>
            <c:numRef>
              <c:f>SLIDE_7_1!$AO$2:$AO$891</c:f>
              <c:numCache>
                <c:formatCode>General</c:formatCode>
                <c:ptCount val="890"/>
                <c:pt idx="0">
                  <c:v>3.3</c:v>
                </c:pt>
                <c:pt idx="1">
                  <c:v>3.2</c:v>
                </c:pt>
                <c:pt idx="2">
                  <c:v>3.3</c:v>
                </c:pt>
                <c:pt idx="3">
                  <c:v>3.3</c:v>
                </c:pt>
                <c:pt idx="4">
                  <c:v>3.3</c:v>
                </c:pt>
                <c:pt idx="5">
                  <c:v>3.2</c:v>
                </c:pt>
                <c:pt idx="6">
                  <c:v>3.2</c:v>
                </c:pt>
                <c:pt idx="7">
                  <c:v>3.3</c:v>
                </c:pt>
                <c:pt idx="8">
                  <c:v>3.4</c:v>
                </c:pt>
                <c:pt idx="9">
                  <c:v>3.6</c:v>
                </c:pt>
                <c:pt idx="10">
                  <c:v>3.8</c:v>
                </c:pt>
                <c:pt idx="11">
                  <c:v>3.8</c:v>
                </c:pt>
                <c:pt idx="12">
                  <c:v>3.9</c:v>
                </c:pt>
                <c:pt idx="13">
                  <c:v>3.9</c:v>
                </c:pt>
                <c:pt idx="14">
                  <c:v>4</c:v>
                </c:pt>
                <c:pt idx="15">
                  <c:v>4</c:v>
                </c:pt>
                <c:pt idx="16">
                  <c:v>4.0999999999999996</c:v>
                </c:pt>
                <c:pt idx="17">
                  <c:v>4.3</c:v>
                </c:pt>
                <c:pt idx="18">
                  <c:v>4.7</c:v>
                </c:pt>
                <c:pt idx="19">
                  <c:v>4.8</c:v>
                </c:pt>
                <c:pt idx="20">
                  <c:v>5.3</c:v>
                </c:pt>
                <c:pt idx="21">
                  <c:v>5.5</c:v>
                </c:pt>
                <c:pt idx="22">
                  <c:v>5.6</c:v>
                </c:pt>
                <c:pt idx="23">
                  <c:v>5.5</c:v>
                </c:pt>
              </c:numCache>
            </c:numRef>
          </c:yVal>
          <c:smooth val="0"/>
          <c:extLst>
            <c:ext xmlns:c16="http://schemas.microsoft.com/office/drawing/2014/chart" uri="{C3380CC4-5D6E-409C-BE32-E72D297353CC}">
              <c16:uniqueId val="{00000002-6C6E-4201-9202-9A213DB8DE79}"/>
            </c:ext>
          </c:extLst>
        </c:ser>
        <c:dLbls>
          <c:showLegendKey val="0"/>
          <c:showVal val="0"/>
          <c:showCatName val="0"/>
          <c:showSerName val="0"/>
          <c:showPercent val="0"/>
          <c:showBubbleSize val="0"/>
        </c:dLbls>
        <c:axId val="1241012975"/>
        <c:axId val="1241007695"/>
      </c:scatterChart>
      <c:valAx>
        <c:axId val="1241012975"/>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07695"/>
        <c:crosses val="autoZero"/>
        <c:crossBetween val="midCat"/>
      </c:valAx>
      <c:valAx>
        <c:axId val="1241007695"/>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12975"/>
        <c:crosses val="autoZero"/>
        <c:crossBetween val="midCat"/>
      </c:valAx>
      <c:spPr>
        <a:noFill/>
        <a:ln>
          <a:noFill/>
        </a:ln>
        <a:effectLst/>
      </c:spPr>
    </c:plotArea>
    <c:plotVisOnly val="1"/>
    <c:dispBlanksAs val="gap"/>
    <c:showDLblsOverMax val="0"/>
    <c:extLst/>
  </c:chart>
  <c:spPr>
    <a:solidFill>
      <a:srgbClr val="FFFFFF"/>
    </a:solidFill>
    <a:ln w="9525" cap="flat" cmpd="sng" algn="ctr">
      <a:solidFill>
        <a:schemeClr val="tx1">
          <a:tint val="75000"/>
          <a:shade val="95000"/>
          <a:satMod val="105000"/>
        </a:schemeClr>
      </a:solidFill>
      <a:round/>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4">
    <c:autoUpdate val="0"/>
  </c:externalData>
  <c:userShapes r:id="rId5"/>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dirty="0"/>
              <a:t>FED</a:t>
            </a:r>
            <a:r>
              <a:rPr lang="pt-BR" baseline="0" dirty="0"/>
              <a:t> Fund (%)</a:t>
            </a:r>
            <a:endParaRPr lang="pt-BR" dirty="0"/>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lineChart>
        <c:grouping val="standard"/>
        <c:varyColors val="0"/>
        <c:ser>
          <c:idx val="0"/>
          <c:order val="0"/>
          <c:tx>
            <c:strRef>
              <c:f>slide7_2!$B$1</c:f>
              <c:strCache>
                <c:ptCount val="1"/>
                <c:pt idx="0">
                  <c:v>Fed Fund</c:v>
                </c:pt>
              </c:strCache>
            </c:strRef>
          </c:tx>
          <c:spPr>
            <a:ln w="19050" cap="rnd">
              <a:solidFill>
                <a:srgbClr val="073763"/>
              </a:solidFill>
              <a:round/>
            </a:ln>
            <a:effectLst/>
          </c:spPr>
          <c:marker>
            <c:symbol val="none"/>
          </c:marker>
          <c:cat>
            <c:numRef>
              <c:f>slide7_2!$A$2:$A$264</c:f>
              <c:numCache>
                <c:formatCode>m/d/yyyy</c:formatCode>
                <c:ptCount val="263"/>
                <c:pt idx="0">
                  <c:v>46053</c:v>
                </c:pt>
                <c:pt idx="1">
                  <c:v>46022</c:v>
                </c:pt>
                <c:pt idx="2">
                  <c:v>45991</c:v>
                </c:pt>
                <c:pt idx="3">
                  <c:v>45961</c:v>
                </c:pt>
                <c:pt idx="4">
                  <c:v>45930</c:v>
                </c:pt>
                <c:pt idx="5">
                  <c:v>45900</c:v>
                </c:pt>
                <c:pt idx="6">
                  <c:v>45869</c:v>
                </c:pt>
                <c:pt idx="7">
                  <c:v>45838</c:v>
                </c:pt>
                <c:pt idx="8">
                  <c:v>45808</c:v>
                </c:pt>
                <c:pt idx="9">
                  <c:v>45777</c:v>
                </c:pt>
                <c:pt idx="10">
                  <c:v>45747</c:v>
                </c:pt>
                <c:pt idx="11">
                  <c:v>45716</c:v>
                </c:pt>
                <c:pt idx="12">
                  <c:v>45688</c:v>
                </c:pt>
                <c:pt idx="13">
                  <c:v>45657</c:v>
                </c:pt>
                <c:pt idx="14">
                  <c:v>45626</c:v>
                </c:pt>
                <c:pt idx="15">
                  <c:v>45596</c:v>
                </c:pt>
                <c:pt idx="16">
                  <c:v>45565</c:v>
                </c:pt>
                <c:pt idx="17">
                  <c:v>45535</c:v>
                </c:pt>
                <c:pt idx="18">
                  <c:v>45504</c:v>
                </c:pt>
                <c:pt idx="19">
                  <c:v>45473</c:v>
                </c:pt>
                <c:pt idx="20">
                  <c:v>45443</c:v>
                </c:pt>
                <c:pt idx="21">
                  <c:v>45412</c:v>
                </c:pt>
                <c:pt idx="22">
                  <c:v>45382</c:v>
                </c:pt>
                <c:pt idx="23">
                  <c:v>45351</c:v>
                </c:pt>
                <c:pt idx="24">
                  <c:v>45322</c:v>
                </c:pt>
                <c:pt idx="25">
                  <c:v>45291</c:v>
                </c:pt>
                <c:pt idx="26">
                  <c:v>45260</c:v>
                </c:pt>
                <c:pt idx="27">
                  <c:v>45230</c:v>
                </c:pt>
                <c:pt idx="28">
                  <c:v>45199</c:v>
                </c:pt>
                <c:pt idx="29">
                  <c:v>45169</c:v>
                </c:pt>
                <c:pt idx="30">
                  <c:v>45138</c:v>
                </c:pt>
                <c:pt idx="31">
                  <c:v>45107</c:v>
                </c:pt>
                <c:pt idx="32">
                  <c:v>45077</c:v>
                </c:pt>
                <c:pt idx="33">
                  <c:v>45046</c:v>
                </c:pt>
                <c:pt idx="34">
                  <c:v>45016</c:v>
                </c:pt>
                <c:pt idx="35">
                  <c:v>44985</c:v>
                </c:pt>
                <c:pt idx="36">
                  <c:v>44957</c:v>
                </c:pt>
                <c:pt idx="37">
                  <c:v>44926</c:v>
                </c:pt>
                <c:pt idx="38">
                  <c:v>44895</c:v>
                </c:pt>
                <c:pt idx="39">
                  <c:v>44865</c:v>
                </c:pt>
                <c:pt idx="40">
                  <c:v>44834</c:v>
                </c:pt>
                <c:pt idx="41">
                  <c:v>44804</c:v>
                </c:pt>
                <c:pt idx="42">
                  <c:v>44773</c:v>
                </c:pt>
                <c:pt idx="43">
                  <c:v>44742</c:v>
                </c:pt>
                <c:pt idx="44">
                  <c:v>44712</c:v>
                </c:pt>
                <c:pt idx="45">
                  <c:v>44681</c:v>
                </c:pt>
                <c:pt idx="46">
                  <c:v>44651</c:v>
                </c:pt>
                <c:pt idx="47">
                  <c:v>44620</c:v>
                </c:pt>
                <c:pt idx="48">
                  <c:v>44592</c:v>
                </c:pt>
                <c:pt idx="49">
                  <c:v>44561</c:v>
                </c:pt>
                <c:pt idx="50">
                  <c:v>44530</c:v>
                </c:pt>
                <c:pt idx="51">
                  <c:v>44500</c:v>
                </c:pt>
                <c:pt idx="52">
                  <c:v>44469</c:v>
                </c:pt>
                <c:pt idx="53">
                  <c:v>44439</c:v>
                </c:pt>
                <c:pt idx="54">
                  <c:v>44408</c:v>
                </c:pt>
                <c:pt idx="55">
                  <c:v>44377</c:v>
                </c:pt>
                <c:pt idx="56">
                  <c:v>44347</c:v>
                </c:pt>
                <c:pt idx="57">
                  <c:v>44316</c:v>
                </c:pt>
                <c:pt idx="58">
                  <c:v>44286</c:v>
                </c:pt>
                <c:pt idx="59">
                  <c:v>44255</c:v>
                </c:pt>
                <c:pt idx="60">
                  <c:v>44227</c:v>
                </c:pt>
                <c:pt idx="61">
                  <c:v>44196</c:v>
                </c:pt>
                <c:pt idx="62">
                  <c:v>44165</c:v>
                </c:pt>
                <c:pt idx="63">
                  <c:v>44135</c:v>
                </c:pt>
                <c:pt idx="64">
                  <c:v>44104</c:v>
                </c:pt>
                <c:pt idx="65">
                  <c:v>44074</c:v>
                </c:pt>
                <c:pt idx="66">
                  <c:v>44043</c:v>
                </c:pt>
                <c:pt idx="67">
                  <c:v>44012</c:v>
                </c:pt>
                <c:pt idx="68">
                  <c:v>43982</c:v>
                </c:pt>
                <c:pt idx="69">
                  <c:v>43951</c:v>
                </c:pt>
                <c:pt idx="70">
                  <c:v>43921</c:v>
                </c:pt>
                <c:pt idx="71">
                  <c:v>43890</c:v>
                </c:pt>
                <c:pt idx="72">
                  <c:v>43861</c:v>
                </c:pt>
                <c:pt idx="73">
                  <c:v>43830</c:v>
                </c:pt>
                <c:pt idx="74">
                  <c:v>43799</c:v>
                </c:pt>
                <c:pt idx="75">
                  <c:v>43769</c:v>
                </c:pt>
                <c:pt idx="76">
                  <c:v>43738</c:v>
                </c:pt>
                <c:pt idx="77">
                  <c:v>43708</c:v>
                </c:pt>
                <c:pt idx="78">
                  <c:v>43677</c:v>
                </c:pt>
                <c:pt idx="79">
                  <c:v>43646</c:v>
                </c:pt>
                <c:pt idx="80">
                  <c:v>43616</c:v>
                </c:pt>
                <c:pt idx="81">
                  <c:v>43585</c:v>
                </c:pt>
                <c:pt idx="82">
                  <c:v>43555</c:v>
                </c:pt>
                <c:pt idx="83">
                  <c:v>43524</c:v>
                </c:pt>
                <c:pt idx="84">
                  <c:v>43496</c:v>
                </c:pt>
                <c:pt idx="85">
                  <c:v>43465</c:v>
                </c:pt>
                <c:pt idx="86">
                  <c:v>43434</c:v>
                </c:pt>
                <c:pt idx="87">
                  <c:v>43404</c:v>
                </c:pt>
                <c:pt idx="88">
                  <c:v>43373</c:v>
                </c:pt>
                <c:pt idx="89">
                  <c:v>43343</c:v>
                </c:pt>
                <c:pt idx="90">
                  <c:v>43312</c:v>
                </c:pt>
                <c:pt idx="91">
                  <c:v>43281</c:v>
                </c:pt>
                <c:pt idx="92">
                  <c:v>43251</c:v>
                </c:pt>
                <c:pt idx="93">
                  <c:v>43220</c:v>
                </c:pt>
                <c:pt idx="94">
                  <c:v>43190</c:v>
                </c:pt>
                <c:pt idx="95">
                  <c:v>43159</c:v>
                </c:pt>
                <c:pt idx="96">
                  <c:v>43131</c:v>
                </c:pt>
                <c:pt idx="97">
                  <c:v>43100</c:v>
                </c:pt>
                <c:pt idx="98">
                  <c:v>43069</c:v>
                </c:pt>
                <c:pt idx="99">
                  <c:v>43039</c:v>
                </c:pt>
                <c:pt idx="100">
                  <c:v>43008</c:v>
                </c:pt>
                <c:pt idx="101">
                  <c:v>42978</c:v>
                </c:pt>
                <c:pt idx="102">
                  <c:v>42947</c:v>
                </c:pt>
                <c:pt idx="103">
                  <c:v>42916</c:v>
                </c:pt>
                <c:pt idx="104">
                  <c:v>42886</c:v>
                </c:pt>
                <c:pt idx="105">
                  <c:v>42855</c:v>
                </c:pt>
                <c:pt idx="106">
                  <c:v>42825</c:v>
                </c:pt>
                <c:pt idx="107">
                  <c:v>42794</c:v>
                </c:pt>
                <c:pt idx="108">
                  <c:v>42766</c:v>
                </c:pt>
                <c:pt idx="109">
                  <c:v>42735</c:v>
                </c:pt>
                <c:pt idx="110">
                  <c:v>42704</c:v>
                </c:pt>
                <c:pt idx="111">
                  <c:v>42674</c:v>
                </c:pt>
                <c:pt idx="112">
                  <c:v>42643</c:v>
                </c:pt>
                <c:pt idx="113">
                  <c:v>42613</c:v>
                </c:pt>
                <c:pt idx="114">
                  <c:v>42582</c:v>
                </c:pt>
                <c:pt idx="115">
                  <c:v>42551</c:v>
                </c:pt>
                <c:pt idx="116">
                  <c:v>42521</c:v>
                </c:pt>
                <c:pt idx="117">
                  <c:v>42490</c:v>
                </c:pt>
                <c:pt idx="118">
                  <c:v>42460</c:v>
                </c:pt>
                <c:pt idx="119">
                  <c:v>42429</c:v>
                </c:pt>
                <c:pt idx="120">
                  <c:v>42400</c:v>
                </c:pt>
                <c:pt idx="121">
                  <c:v>42369</c:v>
                </c:pt>
                <c:pt idx="122">
                  <c:v>42338</c:v>
                </c:pt>
                <c:pt idx="123">
                  <c:v>42308</c:v>
                </c:pt>
                <c:pt idx="124">
                  <c:v>42277</c:v>
                </c:pt>
                <c:pt idx="125">
                  <c:v>42247</c:v>
                </c:pt>
                <c:pt idx="126">
                  <c:v>42216</c:v>
                </c:pt>
                <c:pt idx="127">
                  <c:v>42185</c:v>
                </c:pt>
                <c:pt idx="128">
                  <c:v>42155</c:v>
                </c:pt>
                <c:pt idx="129">
                  <c:v>42124</c:v>
                </c:pt>
                <c:pt idx="130">
                  <c:v>42094</c:v>
                </c:pt>
                <c:pt idx="131">
                  <c:v>42063</c:v>
                </c:pt>
                <c:pt idx="132">
                  <c:v>42035</c:v>
                </c:pt>
                <c:pt idx="133">
                  <c:v>42004</c:v>
                </c:pt>
                <c:pt idx="134">
                  <c:v>41973</c:v>
                </c:pt>
                <c:pt idx="135">
                  <c:v>41943</c:v>
                </c:pt>
                <c:pt idx="136">
                  <c:v>41912</c:v>
                </c:pt>
                <c:pt idx="137">
                  <c:v>41882</c:v>
                </c:pt>
                <c:pt idx="138">
                  <c:v>41851</c:v>
                </c:pt>
                <c:pt idx="139">
                  <c:v>41820</c:v>
                </c:pt>
                <c:pt idx="140">
                  <c:v>41790</c:v>
                </c:pt>
                <c:pt idx="141">
                  <c:v>41759</c:v>
                </c:pt>
                <c:pt idx="142">
                  <c:v>41729</c:v>
                </c:pt>
                <c:pt idx="143">
                  <c:v>41698</c:v>
                </c:pt>
                <c:pt idx="144">
                  <c:v>41670</c:v>
                </c:pt>
                <c:pt idx="145">
                  <c:v>41639</c:v>
                </c:pt>
                <c:pt idx="146">
                  <c:v>41608</c:v>
                </c:pt>
                <c:pt idx="147">
                  <c:v>41578</c:v>
                </c:pt>
                <c:pt idx="148">
                  <c:v>41547</c:v>
                </c:pt>
                <c:pt idx="149">
                  <c:v>41517</c:v>
                </c:pt>
                <c:pt idx="150">
                  <c:v>41486</c:v>
                </c:pt>
                <c:pt idx="151">
                  <c:v>41455</c:v>
                </c:pt>
                <c:pt idx="152">
                  <c:v>41425</c:v>
                </c:pt>
                <c:pt idx="153">
                  <c:v>41394</c:v>
                </c:pt>
                <c:pt idx="154">
                  <c:v>41364</c:v>
                </c:pt>
                <c:pt idx="155">
                  <c:v>41333</c:v>
                </c:pt>
                <c:pt idx="156">
                  <c:v>41305</c:v>
                </c:pt>
                <c:pt idx="157">
                  <c:v>41274</c:v>
                </c:pt>
                <c:pt idx="158">
                  <c:v>41243</c:v>
                </c:pt>
                <c:pt idx="159">
                  <c:v>41213</c:v>
                </c:pt>
                <c:pt idx="160">
                  <c:v>41182</c:v>
                </c:pt>
                <c:pt idx="161">
                  <c:v>41152</c:v>
                </c:pt>
                <c:pt idx="162">
                  <c:v>41121</c:v>
                </c:pt>
                <c:pt idx="163">
                  <c:v>41090</c:v>
                </c:pt>
                <c:pt idx="164">
                  <c:v>41060</c:v>
                </c:pt>
                <c:pt idx="165">
                  <c:v>41029</c:v>
                </c:pt>
                <c:pt idx="166">
                  <c:v>40999</c:v>
                </c:pt>
                <c:pt idx="167">
                  <c:v>40968</c:v>
                </c:pt>
                <c:pt idx="168">
                  <c:v>40939</c:v>
                </c:pt>
                <c:pt idx="169">
                  <c:v>40908</c:v>
                </c:pt>
                <c:pt idx="170">
                  <c:v>40877</c:v>
                </c:pt>
                <c:pt idx="171">
                  <c:v>40847</c:v>
                </c:pt>
                <c:pt idx="172">
                  <c:v>40816</c:v>
                </c:pt>
                <c:pt idx="173">
                  <c:v>40786</c:v>
                </c:pt>
                <c:pt idx="174">
                  <c:v>40755</c:v>
                </c:pt>
                <c:pt idx="175">
                  <c:v>40724</c:v>
                </c:pt>
                <c:pt idx="176">
                  <c:v>40694</c:v>
                </c:pt>
                <c:pt idx="177">
                  <c:v>40663</c:v>
                </c:pt>
                <c:pt idx="178">
                  <c:v>40633</c:v>
                </c:pt>
                <c:pt idx="179">
                  <c:v>40602</c:v>
                </c:pt>
                <c:pt idx="180">
                  <c:v>40574</c:v>
                </c:pt>
                <c:pt idx="181">
                  <c:v>40543</c:v>
                </c:pt>
                <c:pt idx="182">
                  <c:v>40512</c:v>
                </c:pt>
                <c:pt idx="183">
                  <c:v>40482</c:v>
                </c:pt>
                <c:pt idx="184">
                  <c:v>40451</c:v>
                </c:pt>
                <c:pt idx="185">
                  <c:v>40421</c:v>
                </c:pt>
                <c:pt idx="186">
                  <c:v>40390</c:v>
                </c:pt>
                <c:pt idx="187">
                  <c:v>40359</c:v>
                </c:pt>
                <c:pt idx="188">
                  <c:v>40329</c:v>
                </c:pt>
                <c:pt idx="189">
                  <c:v>40298</c:v>
                </c:pt>
                <c:pt idx="190">
                  <c:v>40268</c:v>
                </c:pt>
                <c:pt idx="191">
                  <c:v>40237</c:v>
                </c:pt>
                <c:pt idx="192">
                  <c:v>40209</c:v>
                </c:pt>
                <c:pt idx="193">
                  <c:v>40178</c:v>
                </c:pt>
                <c:pt idx="194">
                  <c:v>40147</c:v>
                </c:pt>
                <c:pt idx="195">
                  <c:v>40117</c:v>
                </c:pt>
                <c:pt idx="196">
                  <c:v>40086</c:v>
                </c:pt>
                <c:pt idx="197">
                  <c:v>40056</c:v>
                </c:pt>
                <c:pt idx="198">
                  <c:v>40025</c:v>
                </c:pt>
                <c:pt idx="199">
                  <c:v>39994</c:v>
                </c:pt>
                <c:pt idx="200">
                  <c:v>39964</c:v>
                </c:pt>
                <c:pt idx="201">
                  <c:v>39933</c:v>
                </c:pt>
                <c:pt idx="202">
                  <c:v>39903</c:v>
                </c:pt>
                <c:pt idx="203">
                  <c:v>39872</c:v>
                </c:pt>
                <c:pt idx="204">
                  <c:v>39844</c:v>
                </c:pt>
                <c:pt idx="205">
                  <c:v>39813</c:v>
                </c:pt>
                <c:pt idx="206">
                  <c:v>39782</c:v>
                </c:pt>
                <c:pt idx="207">
                  <c:v>39752</c:v>
                </c:pt>
                <c:pt idx="208">
                  <c:v>39721</c:v>
                </c:pt>
                <c:pt idx="209">
                  <c:v>39691</c:v>
                </c:pt>
                <c:pt idx="210">
                  <c:v>39660</c:v>
                </c:pt>
                <c:pt idx="211">
                  <c:v>39629</c:v>
                </c:pt>
                <c:pt idx="212">
                  <c:v>39599</c:v>
                </c:pt>
                <c:pt idx="213">
                  <c:v>39568</c:v>
                </c:pt>
                <c:pt idx="214">
                  <c:v>39538</c:v>
                </c:pt>
                <c:pt idx="215">
                  <c:v>39507</c:v>
                </c:pt>
                <c:pt idx="216">
                  <c:v>39478</c:v>
                </c:pt>
                <c:pt idx="217">
                  <c:v>39447</c:v>
                </c:pt>
                <c:pt idx="218">
                  <c:v>39416</c:v>
                </c:pt>
                <c:pt idx="219">
                  <c:v>39386</c:v>
                </c:pt>
                <c:pt idx="220">
                  <c:v>39355</c:v>
                </c:pt>
                <c:pt idx="221">
                  <c:v>39325</c:v>
                </c:pt>
                <c:pt idx="222">
                  <c:v>39294</c:v>
                </c:pt>
                <c:pt idx="223">
                  <c:v>39263</c:v>
                </c:pt>
                <c:pt idx="224">
                  <c:v>39233</c:v>
                </c:pt>
                <c:pt idx="225">
                  <c:v>39202</c:v>
                </c:pt>
                <c:pt idx="226">
                  <c:v>39172</c:v>
                </c:pt>
                <c:pt idx="227">
                  <c:v>39141</c:v>
                </c:pt>
                <c:pt idx="228">
                  <c:v>39113</c:v>
                </c:pt>
                <c:pt idx="229">
                  <c:v>39082</c:v>
                </c:pt>
                <c:pt idx="230">
                  <c:v>39051</c:v>
                </c:pt>
                <c:pt idx="231">
                  <c:v>39021</c:v>
                </c:pt>
                <c:pt idx="232">
                  <c:v>38990</c:v>
                </c:pt>
                <c:pt idx="233">
                  <c:v>38960</c:v>
                </c:pt>
                <c:pt idx="234">
                  <c:v>38929</c:v>
                </c:pt>
                <c:pt idx="235">
                  <c:v>38898</c:v>
                </c:pt>
                <c:pt idx="236">
                  <c:v>38868</c:v>
                </c:pt>
                <c:pt idx="237">
                  <c:v>38837</c:v>
                </c:pt>
                <c:pt idx="238">
                  <c:v>38807</c:v>
                </c:pt>
                <c:pt idx="239">
                  <c:v>38776</c:v>
                </c:pt>
                <c:pt idx="240">
                  <c:v>38748</c:v>
                </c:pt>
                <c:pt idx="241">
                  <c:v>38717</c:v>
                </c:pt>
                <c:pt idx="242">
                  <c:v>38686</c:v>
                </c:pt>
                <c:pt idx="243">
                  <c:v>38656</c:v>
                </c:pt>
                <c:pt idx="244">
                  <c:v>38625</c:v>
                </c:pt>
                <c:pt idx="245">
                  <c:v>38595</c:v>
                </c:pt>
                <c:pt idx="246">
                  <c:v>38564</c:v>
                </c:pt>
                <c:pt idx="247">
                  <c:v>38533</c:v>
                </c:pt>
                <c:pt idx="248">
                  <c:v>38503</c:v>
                </c:pt>
                <c:pt idx="249">
                  <c:v>38472</c:v>
                </c:pt>
                <c:pt idx="250">
                  <c:v>38442</c:v>
                </c:pt>
                <c:pt idx="251">
                  <c:v>38411</c:v>
                </c:pt>
                <c:pt idx="252">
                  <c:v>38383</c:v>
                </c:pt>
                <c:pt idx="253">
                  <c:v>38352</c:v>
                </c:pt>
                <c:pt idx="254">
                  <c:v>38321</c:v>
                </c:pt>
                <c:pt idx="255">
                  <c:v>38291</c:v>
                </c:pt>
                <c:pt idx="256">
                  <c:v>38260</c:v>
                </c:pt>
                <c:pt idx="257">
                  <c:v>38230</c:v>
                </c:pt>
                <c:pt idx="258">
                  <c:v>38199</c:v>
                </c:pt>
                <c:pt idx="259">
                  <c:v>38168</c:v>
                </c:pt>
                <c:pt idx="260">
                  <c:v>38138</c:v>
                </c:pt>
                <c:pt idx="261">
                  <c:v>38107</c:v>
                </c:pt>
                <c:pt idx="262">
                  <c:v>38077</c:v>
                </c:pt>
              </c:numCache>
            </c:numRef>
          </c:cat>
          <c:val>
            <c:numRef>
              <c:f>slide7_2!$B$2:$B$264</c:f>
              <c:numCache>
                <c:formatCode>General</c:formatCode>
                <c:ptCount val="263"/>
                <c:pt idx="13">
                  <c:v>4.5</c:v>
                </c:pt>
                <c:pt idx="14">
                  <c:v>4.75</c:v>
                </c:pt>
                <c:pt idx="15">
                  <c:v>5</c:v>
                </c:pt>
                <c:pt idx="16">
                  <c:v>5</c:v>
                </c:pt>
                <c:pt idx="17">
                  <c:v>5.5</c:v>
                </c:pt>
                <c:pt idx="18">
                  <c:v>5.5</c:v>
                </c:pt>
                <c:pt idx="19">
                  <c:v>5.5</c:v>
                </c:pt>
                <c:pt idx="20">
                  <c:v>5.5</c:v>
                </c:pt>
                <c:pt idx="21">
                  <c:v>5.5</c:v>
                </c:pt>
                <c:pt idx="22">
                  <c:v>5.5</c:v>
                </c:pt>
                <c:pt idx="23">
                  <c:v>5.5</c:v>
                </c:pt>
                <c:pt idx="24">
                  <c:v>5.5</c:v>
                </c:pt>
                <c:pt idx="25">
                  <c:v>5.5</c:v>
                </c:pt>
                <c:pt idx="26">
                  <c:v>5.5</c:v>
                </c:pt>
                <c:pt idx="27">
                  <c:v>5.5</c:v>
                </c:pt>
                <c:pt idx="28">
                  <c:v>5.5</c:v>
                </c:pt>
                <c:pt idx="29">
                  <c:v>5.5</c:v>
                </c:pt>
                <c:pt idx="30">
                  <c:v>5.5</c:v>
                </c:pt>
                <c:pt idx="31">
                  <c:v>5.25</c:v>
                </c:pt>
                <c:pt idx="32">
                  <c:v>5.25</c:v>
                </c:pt>
                <c:pt idx="33">
                  <c:v>5</c:v>
                </c:pt>
                <c:pt idx="34">
                  <c:v>5</c:v>
                </c:pt>
                <c:pt idx="35">
                  <c:v>4.75</c:v>
                </c:pt>
                <c:pt idx="36">
                  <c:v>4.5</c:v>
                </c:pt>
                <c:pt idx="37">
                  <c:v>4.5</c:v>
                </c:pt>
                <c:pt idx="38">
                  <c:v>4</c:v>
                </c:pt>
                <c:pt idx="39">
                  <c:v>3.25</c:v>
                </c:pt>
                <c:pt idx="40">
                  <c:v>3.25</c:v>
                </c:pt>
                <c:pt idx="41">
                  <c:v>2.5</c:v>
                </c:pt>
                <c:pt idx="42">
                  <c:v>2.5</c:v>
                </c:pt>
                <c:pt idx="43">
                  <c:v>1.75</c:v>
                </c:pt>
                <c:pt idx="44">
                  <c:v>1</c:v>
                </c:pt>
                <c:pt idx="45">
                  <c:v>0.5</c:v>
                </c:pt>
                <c:pt idx="46">
                  <c:v>0.5</c:v>
                </c:pt>
                <c:pt idx="47">
                  <c:v>0.25</c:v>
                </c:pt>
                <c:pt idx="48">
                  <c:v>0.25</c:v>
                </c:pt>
                <c:pt idx="49">
                  <c:v>0.25</c:v>
                </c:pt>
                <c:pt idx="50">
                  <c:v>0.25</c:v>
                </c:pt>
                <c:pt idx="51">
                  <c:v>0.25</c:v>
                </c:pt>
                <c:pt idx="52">
                  <c:v>0.25</c:v>
                </c:pt>
                <c:pt idx="53">
                  <c:v>0.25</c:v>
                </c:pt>
                <c:pt idx="54">
                  <c:v>0.25</c:v>
                </c:pt>
                <c:pt idx="55">
                  <c:v>0.25</c:v>
                </c:pt>
                <c:pt idx="56">
                  <c:v>0.25</c:v>
                </c:pt>
                <c:pt idx="57">
                  <c:v>0.25</c:v>
                </c:pt>
                <c:pt idx="58">
                  <c:v>0.25</c:v>
                </c:pt>
                <c:pt idx="59">
                  <c:v>0.25</c:v>
                </c:pt>
                <c:pt idx="60">
                  <c:v>0.25</c:v>
                </c:pt>
                <c:pt idx="61">
                  <c:v>0.25</c:v>
                </c:pt>
                <c:pt idx="62">
                  <c:v>0.25</c:v>
                </c:pt>
                <c:pt idx="63">
                  <c:v>0.25</c:v>
                </c:pt>
                <c:pt idx="64">
                  <c:v>0.25</c:v>
                </c:pt>
                <c:pt idx="65">
                  <c:v>0.25</c:v>
                </c:pt>
                <c:pt idx="66">
                  <c:v>0.25</c:v>
                </c:pt>
                <c:pt idx="67">
                  <c:v>0.25</c:v>
                </c:pt>
                <c:pt idx="68">
                  <c:v>0.25</c:v>
                </c:pt>
                <c:pt idx="69">
                  <c:v>0.25</c:v>
                </c:pt>
                <c:pt idx="70">
                  <c:v>0.25</c:v>
                </c:pt>
                <c:pt idx="71">
                  <c:v>1.75</c:v>
                </c:pt>
                <c:pt idx="72">
                  <c:v>1.75</c:v>
                </c:pt>
                <c:pt idx="73">
                  <c:v>1.75</c:v>
                </c:pt>
                <c:pt idx="74">
                  <c:v>1.75</c:v>
                </c:pt>
                <c:pt idx="75">
                  <c:v>1.75</c:v>
                </c:pt>
                <c:pt idx="76">
                  <c:v>2</c:v>
                </c:pt>
                <c:pt idx="77">
                  <c:v>2.25</c:v>
                </c:pt>
                <c:pt idx="78">
                  <c:v>2.25</c:v>
                </c:pt>
                <c:pt idx="79">
                  <c:v>2.5</c:v>
                </c:pt>
                <c:pt idx="80">
                  <c:v>2.5</c:v>
                </c:pt>
                <c:pt idx="81">
                  <c:v>2.5</c:v>
                </c:pt>
                <c:pt idx="82">
                  <c:v>2.5</c:v>
                </c:pt>
                <c:pt idx="83">
                  <c:v>2.5</c:v>
                </c:pt>
                <c:pt idx="84">
                  <c:v>2.5</c:v>
                </c:pt>
                <c:pt idx="85">
                  <c:v>2.5</c:v>
                </c:pt>
                <c:pt idx="86">
                  <c:v>2.25</c:v>
                </c:pt>
                <c:pt idx="87">
                  <c:v>2.25</c:v>
                </c:pt>
                <c:pt idx="88">
                  <c:v>2.25</c:v>
                </c:pt>
                <c:pt idx="89">
                  <c:v>2</c:v>
                </c:pt>
                <c:pt idx="90">
                  <c:v>2</c:v>
                </c:pt>
                <c:pt idx="91">
                  <c:v>2</c:v>
                </c:pt>
                <c:pt idx="92">
                  <c:v>1.75</c:v>
                </c:pt>
                <c:pt idx="93">
                  <c:v>1.75</c:v>
                </c:pt>
                <c:pt idx="94">
                  <c:v>1.75</c:v>
                </c:pt>
                <c:pt idx="95">
                  <c:v>1.5</c:v>
                </c:pt>
                <c:pt idx="96">
                  <c:v>1.5</c:v>
                </c:pt>
                <c:pt idx="97">
                  <c:v>1.5</c:v>
                </c:pt>
                <c:pt idx="98">
                  <c:v>1.25</c:v>
                </c:pt>
                <c:pt idx="99">
                  <c:v>1.25</c:v>
                </c:pt>
                <c:pt idx="100">
                  <c:v>1.25</c:v>
                </c:pt>
                <c:pt idx="101">
                  <c:v>1.25</c:v>
                </c:pt>
                <c:pt idx="102">
                  <c:v>1.25</c:v>
                </c:pt>
                <c:pt idx="103">
                  <c:v>1.25</c:v>
                </c:pt>
                <c:pt idx="104">
                  <c:v>1</c:v>
                </c:pt>
                <c:pt idx="105">
                  <c:v>1</c:v>
                </c:pt>
                <c:pt idx="106">
                  <c:v>1</c:v>
                </c:pt>
                <c:pt idx="107">
                  <c:v>0.75</c:v>
                </c:pt>
                <c:pt idx="108">
                  <c:v>0.75</c:v>
                </c:pt>
                <c:pt idx="109">
                  <c:v>0.75</c:v>
                </c:pt>
                <c:pt idx="110">
                  <c:v>0.5</c:v>
                </c:pt>
                <c:pt idx="111">
                  <c:v>0.5</c:v>
                </c:pt>
                <c:pt idx="112">
                  <c:v>0.5</c:v>
                </c:pt>
                <c:pt idx="113">
                  <c:v>0.5</c:v>
                </c:pt>
                <c:pt idx="114">
                  <c:v>0.5</c:v>
                </c:pt>
                <c:pt idx="115">
                  <c:v>0.5</c:v>
                </c:pt>
                <c:pt idx="116">
                  <c:v>0.5</c:v>
                </c:pt>
                <c:pt idx="117">
                  <c:v>0.5</c:v>
                </c:pt>
                <c:pt idx="118">
                  <c:v>0.5</c:v>
                </c:pt>
                <c:pt idx="119">
                  <c:v>0.5</c:v>
                </c:pt>
                <c:pt idx="120">
                  <c:v>0.5</c:v>
                </c:pt>
                <c:pt idx="121">
                  <c:v>0.5</c:v>
                </c:pt>
                <c:pt idx="122">
                  <c:v>0.25</c:v>
                </c:pt>
                <c:pt idx="123">
                  <c:v>0.25</c:v>
                </c:pt>
                <c:pt idx="124">
                  <c:v>0.25</c:v>
                </c:pt>
                <c:pt idx="125">
                  <c:v>0.25</c:v>
                </c:pt>
                <c:pt idx="126">
                  <c:v>0.25</c:v>
                </c:pt>
                <c:pt idx="127">
                  <c:v>0.25</c:v>
                </c:pt>
                <c:pt idx="128">
                  <c:v>0.25</c:v>
                </c:pt>
                <c:pt idx="129">
                  <c:v>0.25</c:v>
                </c:pt>
                <c:pt idx="130">
                  <c:v>0.25</c:v>
                </c:pt>
                <c:pt idx="131">
                  <c:v>0.25</c:v>
                </c:pt>
                <c:pt idx="132">
                  <c:v>0.25</c:v>
                </c:pt>
                <c:pt idx="133">
                  <c:v>0.25</c:v>
                </c:pt>
                <c:pt idx="134">
                  <c:v>0.25</c:v>
                </c:pt>
                <c:pt idx="135">
                  <c:v>0.25</c:v>
                </c:pt>
                <c:pt idx="136">
                  <c:v>0.25</c:v>
                </c:pt>
                <c:pt idx="137">
                  <c:v>0.25</c:v>
                </c:pt>
                <c:pt idx="138">
                  <c:v>0.25</c:v>
                </c:pt>
                <c:pt idx="139">
                  <c:v>0.25</c:v>
                </c:pt>
                <c:pt idx="140">
                  <c:v>0.25</c:v>
                </c:pt>
                <c:pt idx="141">
                  <c:v>0.25</c:v>
                </c:pt>
                <c:pt idx="142">
                  <c:v>0.25</c:v>
                </c:pt>
                <c:pt idx="143">
                  <c:v>0.25</c:v>
                </c:pt>
                <c:pt idx="144">
                  <c:v>0.25</c:v>
                </c:pt>
                <c:pt idx="145">
                  <c:v>0.25</c:v>
                </c:pt>
                <c:pt idx="146">
                  <c:v>0.25</c:v>
                </c:pt>
                <c:pt idx="147">
                  <c:v>0.25</c:v>
                </c:pt>
                <c:pt idx="148">
                  <c:v>0.25</c:v>
                </c:pt>
                <c:pt idx="149">
                  <c:v>0.25</c:v>
                </c:pt>
                <c:pt idx="150">
                  <c:v>0.25</c:v>
                </c:pt>
                <c:pt idx="151">
                  <c:v>0.25</c:v>
                </c:pt>
                <c:pt idx="152">
                  <c:v>0.25</c:v>
                </c:pt>
                <c:pt idx="153">
                  <c:v>0.25</c:v>
                </c:pt>
                <c:pt idx="154">
                  <c:v>0.25</c:v>
                </c:pt>
                <c:pt idx="155">
                  <c:v>0.25</c:v>
                </c:pt>
                <c:pt idx="156">
                  <c:v>0.25</c:v>
                </c:pt>
                <c:pt idx="157">
                  <c:v>0.25</c:v>
                </c:pt>
                <c:pt idx="158">
                  <c:v>0.25</c:v>
                </c:pt>
                <c:pt idx="159">
                  <c:v>0.25</c:v>
                </c:pt>
                <c:pt idx="160">
                  <c:v>0.25</c:v>
                </c:pt>
                <c:pt idx="161">
                  <c:v>0.25</c:v>
                </c:pt>
                <c:pt idx="162">
                  <c:v>0.25</c:v>
                </c:pt>
                <c:pt idx="163">
                  <c:v>0.25</c:v>
                </c:pt>
                <c:pt idx="164">
                  <c:v>0.25</c:v>
                </c:pt>
                <c:pt idx="165">
                  <c:v>0.25</c:v>
                </c:pt>
                <c:pt idx="166">
                  <c:v>0.25</c:v>
                </c:pt>
                <c:pt idx="167">
                  <c:v>0.25</c:v>
                </c:pt>
                <c:pt idx="168">
                  <c:v>0.25</c:v>
                </c:pt>
                <c:pt idx="169">
                  <c:v>0.25</c:v>
                </c:pt>
                <c:pt idx="170">
                  <c:v>0.25</c:v>
                </c:pt>
                <c:pt idx="171">
                  <c:v>0.25</c:v>
                </c:pt>
                <c:pt idx="172">
                  <c:v>0.25</c:v>
                </c:pt>
                <c:pt idx="173">
                  <c:v>0.25</c:v>
                </c:pt>
                <c:pt idx="174">
                  <c:v>0.25</c:v>
                </c:pt>
                <c:pt idx="175">
                  <c:v>0.25</c:v>
                </c:pt>
                <c:pt idx="176">
                  <c:v>0.25</c:v>
                </c:pt>
                <c:pt idx="177">
                  <c:v>0.25</c:v>
                </c:pt>
                <c:pt idx="178">
                  <c:v>0.25</c:v>
                </c:pt>
                <c:pt idx="179">
                  <c:v>0.25</c:v>
                </c:pt>
                <c:pt idx="180">
                  <c:v>0.25</c:v>
                </c:pt>
                <c:pt idx="181">
                  <c:v>0.25</c:v>
                </c:pt>
                <c:pt idx="182">
                  <c:v>0.25</c:v>
                </c:pt>
                <c:pt idx="183">
                  <c:v>0.25</c:v>
                </c:pt>
                <c:pt idx="184">
                  <c:v>0.25</c:v>
                </c:pt>
                <c:pt idx="185">
                  <c:v>0.25</c:v>
                </c:pt>
                <c:pt idx="186">
                  <c:v>0.25</c:v>
                </c:pt>
                <c:pt idx="187">
                  <c:v>0.25</c:v>
                </c:pt>
                <c:pt idx="188">
                  <c:v>0.25</c:v>
                </c:pt>
                <c:pt idx="189">
                  <c:v>0.25</c:v>
                </c:pt>
                <c:pt idx="190">
                  <c:v>0.25</c:v>
                </c:pt>
                <c:pt idx="191">
                  <c:v>0.25</c:v>
                </c:pt>
                <c:pt idx="192">
                  <c:v>0.25</c:v>
                </c:pt>
                <c:pt idx="193">
                  <c:v>0.25</c:v>
                </c:pt>
                <c:pt idx="194">
                  <c:v>0.25</c:v>
                </c:pt>
                <c:pt idx="195">
                  <c:v>0.25</c:v>
                </c:pt>
                <c:pt idx="196">
                  <c:v>0.25</c:v>
                </c:pt>
                <c:pt idx="197">
                  <c:v>0.25</c:v>
                </c:pt>
                <c:pt idx="198">
                  <c:v>0.25</c:v>
                </c:pt>
                <c:pt idx="199">
                  <c:v>0.25</c:v>
                </c:pt>
                <c:pt idx="200">
                  <c:v>0.25</c:v>
                </c:pt>
                <c:pt idx="201">
                  <c:v>0.25</c:v>
                </c:pt>
                <c:pt idx="202">
                  <c:v>0.25</c:v>
                </c:pt>
                <c:pt idx="203">
                  <c:v>0.25</c:v>
                </c:pt>
                <c:pt idx="204">
                  <c:v>0.25</c:v>
                </c:pt>
                <c:pt idx="205">
                  <c:v>0.25</c:v>
                </c:pt>
                <c:pt idx="206">
                  <c:v>1</c:v>
                </c:pt>
                <c:pt idx="207">
                  <c:v>1</c:v>
                </c:pt>
                <c:pt idx="208">
                  <c:v>2</c:v>
                </c:pt>
                <c:pt idx="209">
                  <c:v>2</c:v>
                </c:pt>
                <c:pt idx="210">
                  <c:v>2</c:v>
                </c:pt>
                <c:pt idx="211">
                  <c:v>2</c:v>
                </c:pt>
                <c:pt idx="212">
                  <c:v>2</c:v>
                </c:pt>
                <c:pt idx="213">
                  <c:v>2</c:v>
                </c:pt>
                <c:pt idx="214">
                  <c:v>2.25</c:v>
                </c:pt>
                <c:pt idx="215">
                  <c:v>3</c:v>
                </c:pt>
                <c:pt idx="216">
                  <c:v>3</c:v>
                </c:pt>
                <c:pt idx="217">
                  <c:v>4.25</c:v>
                </c:pt>
                <c:pt idx="218">
                  <c:v>4.5</c:v>
                </c:pt>
                <c:pt idx="219">
                  <c:v>4.5</c:v>
                </c:pt>
                <c:pt idx="220">
                  <c:v>4.75</c:v>
                </c:pt>
                <c:pt idx="221">
                  <c:v>5.25</c:v>
                </c:pt>
                <c:pt idx="222">
                  <c:v>5.25</c:v>
                </c:pt>
                <c:pt idx="223">
                  <c:v>5.25</c:v>
                </c:pt>
                <c:pt idx="224">
                  <c:v>5.25</c:v>
                </c:pt>
                <c:pt idx="225">
                  <c:v>5.25</c:v>
                </c:pt>
                <c:pt idx="226">
                  <c:v>5.25</c:v>
                </c:pt>
                <c:pt idx="227">
                  <c:v>5.25</c:v>
                </c:pt>
                <c:pt idx="228">
                  <c:v>5.25</c:v>
                </c:pt>
                <c:pt idx="229">
                  <c:v>5.25</c:v>
                </c:pt>
                <c:pt idx="230">
                  <c:v>5.25</c:v>
                </c:pt>
                <c:pt idx="231">
                  <c:v>5.25</c:v>
                </c:pt>
                <c:pt idx="232">
                  <c:v>5.25</c:v>
                </c:pt>
                <c:pt idx="233">
                  <c:v>5.25</c:v>
                </c:pt>
                <c:pt idx="234">
                  <c:v>5.25</c:v>
                </c:pt>
                <c:pt idx="235">
                  <c:v>5.25</c:v>
                </c:pt>
                <c:pt idx="236">
                  <c:v>5</c:v>
                </c:pt>
                <c:pt idx="237">
                  <c:v>4.75</c:v>
                </c:pt>
                <c:pt idx="238">
                  <c:v>4.75</c:v>
                </c:pt>
                <c:pt idx="239">
                  <c:v>4.5</c:v>
                </c:pt>
                <c:pt idx="240">
                  <c:v>4.5</c:v>
                </c:pt>
                <c:pt idx="241">
                  <c:v>4.25</c:v>
                </c:pt>
                <c:pt idx="242">
                  <c:v>4</c:v>
                </c:pt>
                <c:pt idx="243">
                  <c:v>3.75</c:v>
                </c:pt>
                <c:pt idx="244">
                  <c:v>3.75</c:v>
                </c:pt>
                <c:pt idx="245">
                  <c:v>3.5</c:v>
                </c:pt>
                <c:pt idx="246">
                  <c:v>3.25</c:v>
                </c:pt>
                <c:pt idx="247">
                  <c:v>3.25</c:v>
                </c:pt>
                <c:pt idx="248">
                  <c:v>3</c:v>
                </c:pt>
                <c:pt idx="249">
                  <c:v>2.75</c:v>
                </c:pt>
                <c:pt idx="250">
                  <c:v>2.75</c:v>
                </c:pt>
                <c:pt idx="251">
                  <c:v>2.5</c:v>
                </c:pt>
                <c:pt idx="252">
                  <c:v>2.25</c:v>
                </c:pt>
                <c:pt idx="253">
                  <c:v>2.25</c:v>
                </c:pt>
                <c:pt idx="254">
                  <c:v>2</c:v>
                </c:pt>
                <c:pt idx="255">
                  <c:v>1.75</c:v>
                </c:pt>
                <c:pt idx="256">
                  <c:v>1.75</c:v>
                </c:pt>
                <c:pt idx="257">
                  <c:v>1.5</c:v>
                </c:pt>
                <c:pt idx="258">
                  <c:v>1.25</c:v>
                </c:pt>
                <c:pt idx="259">
                  <c:v>1.25</c:v>
                </c:pt>
                <c:pt idx="260">
                  <c:v>1</c:v>
                </c:pt>
                <c:pt idx="261">
                  <c:v>1</c:v>
                </c:pt>
                <c:pt idx="262">
                  <c:v>1</c:v>
                </c:pt>
              </c:numCache>
            </c:numRef>
          </c:val>
          <c:smooth val="0"/>
          <c:extLst>
            <c:ext xmlns:c16="http://schemas.microsoft.com/office/drawing/2014/chart" uri="{C3380CC4-5D6E-409C-BE32-E72D297353CC}">
              <c16:uniqueId val="{00000000-8731-40DE-88F7-B48ADBBC3D7B}"/>
            </c:ext>
          </c:extLst>
        </c:ser>
        <c:ser>
          <c:idx val="1"/>
          <c:order val="1"/>
          <c:tx>
            <c:strRef>
              <c:f>slide7_2!$C$1</c:f>
              <c:strCache>
                <c:ptCount val="1"/>
                <c:pt idx="0">
                  <c:v>Fed Fund - Cenário base </c:v>
                </c:pt>
              </c:strCache>
            </c:strRef>
          </c:tx>
          <c:spPr>
            <a:ln w="19050" cap="rnd">
              <a:solidFill>
                <a:srgbClr val="5B9BD5"/>
              </a:solidFill>
              <a:prstDash val="sysDash"/>
              <a:round/>
            </a:ln>
            <a:effectLst/>
          </c:spPr>
          <c:marker>
            <c:symbol val="none"/>
          </c:marker>
          <c:cat>
            <c:numRef>
              <c:f>slide7_2!$A$2:$A$264</c:f>
              <c:numCache>
                <c:formatCode>m/d/yyyy</c:formatCode>
                <c:ptCount val="263"/>
                <c:pt idx="0">
                  <c:v>46053</c:v>
                </c:pt>
                <c:pt idx="1">
                  <c:v>46022</c:v>
                </c:pt>
                <c:pt idx="2">
                  <c:v>45991</c:v>
                </c:pt>
                <c:pt idx="3">
                  <c:v>45961</c:v>
                </c:pt>
                <c:pt idx="4">
                  <c:v>45930</c:v>
                </c:pt>
                <c:pt idx="5">
                  <c:v>45900</c:v>
                </c:pt>
                <c:pt idx="6">
                  <c:v>45869</c:v>
                </c:pt>
                <c:pt idx="7">
                  <c:v>45838</c:v>
                </c:pt>
                <c:pt idx="8">
                  <c:v>45808</c:v>
                </c:pt>
                <c:pt idx="9">
                  <c:v>45777</c:v>
                </c:pt>
                <c:pt idx="10">
                  <c:v>45747</c:v>
                </c:pt>
                <c:pt idx="11">
                  <c:v>45716</c:v>
                </c:pt>
                <c:pt idx="12">
                  <c:v>45688</c:v>
                </c:pt>
                <c:pt idx="13">
                  <c:v>45657</c:v>
                </c:pt>
                <c:pt idx="14">
                  <c:v>45626</c:v>
                </c:pt>
                <c:pt idx="15">
                  <c:v>45596</c:v>
                </c:pt>
                <c:pt idx="16">
                  <c:v>45565</c:v>
                </c:pt>
                <c:pt idx="17">
                  <c:v>45535</c:v>
                </c:pt>
                <c:pt idx="18">
                  <c:v>45504</c:v>
                </c:pt>
                <c:pt idx="19">
                  <c:v>45473</c:v>
                </c:pt>
                <c:pt idx="20">
                  <c:v>45443</c:v>
                </c:pt>
                <c:pt idx="21">
                  <c:v>45412</c:v>
                </c:pt>
                <c:pt idx="22">
                  <c:v>45382</c:v>
                </c:pt>
                <c:pt idx="23">
                  <c:v>45351</c:v>
                </c:pt>
                <c:pt idx="24">
                  <c:v>45322</c:v>
                </c:pt>
                <c:pt idx="25">
                  <c:v>45291</c:v>
                </c:pt>
                <c:pt idx="26">
                  <c:v>45260</c:v>
                </c:pt>
                <c:pt idx="27">
                  <c:v>45230</c:v>
                </c:pt>
                <c:pt idx="28">
                  <c:v>45199</c:v>
                </c:pt>
                <c:pt idx="29">
                  <c:v>45169</c:v>
                </c:pt>
                <c:pt idx="30">
                  <c:v>45138</c:v>
                </c:pt>
                <c:pt idx="31">
                  <c:v>45107</c:v>
                </c:pt>
                <c:pt idx="32">
                  <c:v>45077</c:v>
                </c:pt>
                <c:pt idx="33">
                  <c:v>45046</c:v>
                </c:pt>
                <c:pt idx="34">
                  <c:v>45016</c:v>
                </c:pt>
                <c:pt idx="35">
                  <c:v>44985</c:v>
                </c:pt>
                <c:pt idx="36">
                  <c:v>44957</c:v>
                </c:pt>
                <c:pt idx="37">
                  <c:v>44926</c:v>
                </c:pt>
                <c:pt idx="38">
                  <c:v>44895</c:v>
                </c:pt>
                <c:pt idx="39">
                  <c:v>44865</c:v>
                </c:pt>
                <c:pt idx="40">
                  <c:v>44834</c:v>
                </c:pt>
                <c:pt idx="41">
                  <c:v>44804</c:v>
                </c:pt>
                <c:pt idx="42">
                  <c:v>44773</c:v>
                </c:pt>
                <c:pt idx="43">
                  <c:v>44742</c:v>
                </c:pt>
                <c:pt idx="44">
                  <c:v>44712</c:v>
                </c:pt>
                <c:pt idx="45">
                  <c:v>44681</c:v>
                </c:pt>
                <c:pt idx="46">
                  <c:v>44651</c:v>
                </c:pt>
                <c:pt idx="47">
                  <c:v>44620</c:v>
                </c:pt>
                <c:pt idx="48">
                  <c:v>44592</c:v>
                </c:pt>
                <c:pt idx="49">
                  <c:v>44561</c:v>
                </c:pt>
                <c:pt idx="50">
                  <c:v>44530</c:v>
                </c:pt>
                <c:pt idx="51">
                  <c:v>44500</c:v>
                </c:pt>
                <c:pt idx="52">
                  <c:v>44469</c:v>
                </c:pt>
                <c:pt idx="53">
                  <c:v>44439</c:v>
                </c:pt>
                <c:pt idx="54">
                  <c:v>44408</c:v>
                </c:pt>
                <c:pt idx="55">
                  <c:v>44377</c:v>
                </c:pt>
                <c:pt idx="56">
                  <c:v>44347</c:v>
                </c:pt>
                <c:pt idx="57">
                  <c:v>44316</c:v>
                </c:pt>
                <c:pt idx="58">
                  <c:v>44286</c:v>
                </c:pt>
                <c:pt idx="59">
                  <c:v>44255</c:v>
                </c:pt>
                <c:pt idx="60">
                  <c:v>44227</c:v>
                </c:pt>
                <c:pt idx="61">
                  <c:v>44196</c:v>
                </c:pt>
                <c:pt idx="62">
                  <c:v>44165</c:v>
                </c:pt>
                <c:pt idx="63">
                  <c:v>44135</c:v>
                </c:pt>
                <c:pt idx="64">
                  <c:v>44104</c:v>
                </c:pt>
                <c:pt idx="65">
                  <c:v>44074</c:v>
                </c:pt>
                <c:pt idx="66">
                  <c:v>44043</c:v>
                </c:pt>
                <c:pt idx="67">
                  <c:v>44012</c:v>
                </c:pt>
                <c:pt idx="68">
                  <c:v>43982</c:v>
                </c:pt>
                <c:pt idx="69">
                  <c:v>43951</c:v>
                </c:pt>
                <c:pt idx="70">
                  <c:v>43921</c:v>
                </c:pt>
                <c:pt idx="71">
                  <c:v>43890</c:v>
                </c:pt>
                <c:pt idx="72">
                  <c:v>43861</c:v>
                </c:pt>
                <c:pt idx="73">
                  <c:v>43830</c:v>
                </c:pt>
                <c:pt idx="74">
                  <c:v>43799</c:v>
                </c:pt>
                <c:pt idx="75">
                  <c:v>43769</c:v>
                </c:pt>
                <c:pt idx="76">
                  <c:v>43738</c:v>
                </c:pt>
                <c:pt idx="77">
                  <c:v>43708</c:v>
                </c:pt>
                <c:pt idx="78">
                  <c:v>43677</c:v>
                </c:pt>
                <c:pt idx="79">
                  <c:v>43646</c:v>
                </c:pt>
                <c:pt idx="80">
                  <c:v>43616</c:v>
                </c:pt>
                <c:pt idx="81">
                  <c:v>43585</c:v>
                </c:pt>
                <c:pt idx="82">
                  <c:v>43555</c:v>
                </c:pt>
                <c:pt idx="83">
                  <c:v>43524</c:v>
                </c:pt>
                <c:pt idx="84">
                  <c:v>43496</c:v>
                </c:pt>
                <c:pt idx="85">
                  <c:v>43465</c:v>
                </c:pt>
                <c:pt idx="86">
                  <c:v>43434</c:v>
                </c:pt>
                <c:pt idx="87">
                  <c:v>43404</c:v>
                </c:pt>
                <c:pt idx="88">
                  <c:v>43373</c:v>
                </c:pt>
                <c:pt idx="89">
                  <c:v>43343</c:v>
                </c:pt>
                <c:pt idx="90">
                  <c:v>43312</c:v>
                </c:pt>
                <c:pt idx="91">
                  <c:v>43281</c:v>
                </c:pt>
                <c:pt idx="92">
                  <c:v>43251</c:v>
                </c:pt>
                <c:pt idx="93">
                  <c:v>43220</c:v>
                </c:pt>
                <c:pt idx="94">
                  <c:v>43190</c:v>
                </c:pt>
                <c:pt idx="95">
                  <c:v>43159</c:v>
                </c:pt>
                <c:pt idx="96">
                  <c:v>43131</c:v>
                </c:pt>
                <c:pt idx="97">
                  <c:v>43100</c:v>
                </c:pt>
                <c:pt idx="98">
                  <c:v>43069</c:v>
                </c:pt>
                <c:pt idx="99">
                  <c:v>43039</c:v>
                </c:pt>
                <c:pt idx="100">
                  <c:v>43008</c:v>
                </c:pt>
                <c:pt idx="101">
                  <c:v>42978</c:v>
                </c:pt>
                <c:pt idx="102">
                  <c:v>42947</c:v>
                </c:pt>
                <c:pt idx="103">
                  <c:v>42916</c:v>
                </c:pt>
                <c:pt idx="104">
                  <c:v>42886</c:v>
                </c:pt>
                <c:pt idx="105">
                  <c:v>42855</c:v>
                </c:pt>
                <c:pt idx="106">
                  <c:v>42825</c:v>
                </c:pt>
                <c:pt idx="107">
                  <c:v>42794</c:v>
                </c:pt>
                <c:pt idx="108">
                  <c:v>42766</c:v>
                </c:pt>
                <c:pt idx="109">
                  <c:v>42735</c:v>
                </c:pt>
                <c:pt idx="110">
                  <c:v>42704</c:v>
                </c:pt>
                <c:pt idx="111">
                  <c:v>42674</c:v>
                </c:pt>
                <c:pt idx="112">
                  <c:v>42643</c:v>
                </c:pt>
                <c:pt idx="113">
                  <c:v>42613</c:v>
                </c:pt>
                <c:pt idx="114">
                  <c:v>42582</c:v>
                </c:pt>
                <c:pt idx="115">
                  <c:v>42551</c:v>
                </c:pt>
                <c:pt idx="116">
                  <c:v>42521</c:v>
                </c:pt>
                <c:pt idx="117">
                  <c:v>42490</c:v>
                </c:pt>
                <c:pt idx="118">
                  <c:v>42460</c:v>
                </c:pt>
                <c:pt idx="119">
                  <c:v>42429</c:v>
                </c:pt>
                <c:pt idx="120">
                  <c:v>42400</c:v>
                </c:pt>
                <c:pt idx="121">
                  <c:v>42369</c:v>
                </c:pt>
                <c:pt idx="122">
                  <c:v>42338</c:v>
                </c:pt>
                <c:pt idx="123">
                  <c:v>42308</c:v>
                </c:pt>
                <c:pt idx="124">
                  <c:v>42277</c:v>
                </c:pt>
                <c:pt idx="125">
                  <c:v>42247</c:v>
                </c:pt>
                <c:pt idx="126">
                  <c:v>42216</c:v>
                </c:pt>
                <c:pt idx="127">
                  <c:v>42185</c:v>
                </c:pt>
                <c:pt idx="128">
                  <c:v>42155</c:v>
                </c:pt>
                <c:pt idx="129">
                  <c:v>42124</c:v>
                </c:pt>
                <c:pt idx="130">
                  <c:v>42094</c:v>
                </c:pt>
                <c:pt idx="131">
                  <c:v>42063</c:v>
                </c:pt>
                <c:pt idx="132">
                  <c:v>42035</c:v>
                </c:pt>
                <c:pt idx="133">
                  <c:v>42004</c:v>
                </c:pt>
                <c:pt idx="134">
                  <c:v>41973</c:v>
                </c:pt>
                <c:pt idx="135">
                  <c:v>41943</c:v>
                </c:pt>
                <c:pt idx="136">
                  <c:v>41912</c:v>
                </c:pt>
                <c:pt idx="137">
                  <c:v>41882</c:v>
                </c:pt>
                <c:pt idx="138">
                  <c:v>41851</c:v>
                </c:pt>
                <c:pt idx="139">
                  <c:v>41820</c:v>
                </c:pt>
                <c:pt idx="140">
                  <c:v>41790</c:v>
                </c:pt>
                <c:pt idx="141">
                  <c:v>41759</c:v>
                </c:pt>
                <c:pt idx="142">
                  <c:v>41729</c:v>
                </c:pt>
                <c:pt idx="143">
                  <c:v>41698</c:v>
                </c:pt>
                <c:pt idx="144">
                  <c:v>41670</c:v>
                </c:pt>
                <c:pt idx="145">
                  <c:v>41639</c:v>
                </c:pt>
                <c:pt idx="146">
                  <c:v>41608</c:v>
                </c:pt>
                <c:pt idx="147">
                  <c:v>41578</c:v>
                </c:pt>
                <c:pt idx="148">
                  <c:v>41547</c:v>
                </c:pt>
                <c:pt idx="149">
                  <c:v>41517</c:v>
                </c:pt>
                <c:pt idx="150">
                  <c:v>41486</c:v>
                </c:pt>
                <c:pt idx="151">
                  <c:v>41455</c:v>
                </c:pt>
                <c:pt idx="152">
                  <c:v>41425</c:v>
                </c:pt>
                <c:pt idx="153">
                  <c:v>41394</c:v>
                </c:pt>
                <c:pt idx="154">
                  <c:v>41364</c:v>
                </c:pt>
                <c:pt idx="155">
                  <c:v>41333</c:v>
                </c:pt>
                <c:pt idx="156">
                  <c:v>41305</c:v>
                </c:pt>
                <c:pt idx="157">
                  <c:v>41274</c:v>
                </c:pt>
                <c:pt idx="158">
                  <c:v>41243</c:v>
                </c:pt>
                <c:pt idx="159">
                  <c:v>41213</c:v>
                </c:pt>
                <c:pt idx="160">
                  <c:v>41182</c:v>
                </c:pt>
                <c:pt idx="161">
                  <c:v>41152</c:v>
                </c:pt>
                <c:pt idx="162">
                  <c:v>41121</c:v>
                </c:pt>
                <c:pt idx="163">
                  <c:v>41090</c:v>
                </c:pt>
                <c:pt idx="164">
                  <c:v>41060</c:v>
                </c:pt>
                <c:pt idx="165">
                  <c:v>41029</c:v>
                </c:pt>
                <c:pt idx="166">
                  <c:v>40999</c:v>
                </c:pt>
                <c:pt idx="167">
                  <c:v>40968</c:v>
                </c:pt>
                <c:pt idx="168">
                  <c:v>40939</c:v>
                </c:pt>
                <c:pt idx="169">
                  <c:v>40908</c:v>
                </c:pt>
                <c:pt idx="170">
                  <c:v>40877</c:v>
                </c:pt>
                <c:pt idx="171">
                  <c:v>40847</c:v>
                </c:pt>
                <c:pt idx="172">
                  <c:v>40816</c:v>
                </c:pt>
                <c:pt idx="173">
                  <c:v>40786</c:v>
                </c:pt>
                <c:pt idx="174">
                  <c:v>40755</c:v>
                </c:pt>
                <c:pt idx="175">
                  <c:v>40724</c:v>
                </c:pt>
                <c:pt idx="176">
                  <c:v>40694</c:v>
                </c:pt>
                <c:pt idx="177">
                  <c:v>40663</c:v>
                </c:pt>
                <c:pt idx="178">
                  <c:v>40633</c:v>
                </c:pt>
                <c:pt idx="179">
                  <c:v>40602</c:v>
                </c:pt>
                <c:pt idx="180">
                  <c:v>40574</c:v>
                </c:pt>
                <c:pt idx="181">
                  <c:v>40543</c:v>
                </c:pt>
                <c:pt idx="182">
                  <c:v>40512</c:v>
                </c:pt>
                <c:pt idx="183">
                  <c:v>40482</c:v>
                </c:pt>
                <c:pt idx="184">
                  <c:v>40451</c:v>
                </c:pt>
                <c:pt idx="185">
                  <c:v>40421</c:v>
                </c:pt>
                <c:pt idx="186">
                  <c:v>40390</c:v>
                </c:pt>
                <c:pt idx="187">
                  <c:v>40359</c:v>
                </c:pt>
                <c:pt idx="188">
                  <c:v>40329</c:v>
                </c:pt>
                <c:pt idx="189">
                  <c:v>40298</c:v>
                </c:pt>
                <c:pt idx="190">
                  <c:v>40268</c:v>
                </c:pt>
                <c:pt idx="191">
                  <c:v>40237</c:v>
                </c:pt>
                <c:pt idx="192">
                  <c:v>40209</c:v>
                </c:pt>
                <c:pt idx="193">
                  <c:v>40178</c:v>
                </c:pt>
                <c:pt idx="194">
                  <c:v>40147</c:v>
                </c:pt>
                <c:pt idx="195">
                  <c:v>40117</c:v>
                </c:pt>
                <c:pt idx="196">
                  <c:v>40086</c:v>
                </c:pt>
                <c:pt idx="197">
                  <c:v>40056</c:v>
                </c:pt>
                <c:pt idx="198">
                  <c:v>40025</c:v>
                </c:pt>
                <c:pt idx="199">
                  <c:v>39994</c:v>
                </c:pt>
                <c:pt idx="200">
                  <c:v>39964</c:v>
                </c:pt>
                <c:pt idx="201">
                  <c:v>39933</c:v>
                </c:pt>
                <c:pt idx="202">
                  <c:v>39903</c:v>
                </c:pt>
                <c:pt idx="203">
                  <c:v>39872</c:v>
                </c:pt>
                <c:pt idx="204">
                  <c:v>39844</c:v>
                </c:pt>
                <c:pt idx="205">
                  <c:v>39813</c:v>
                </c:pt>
                <c:pt idx="206">
                  <c:v>39782</c:v>
                </c:pt>
                <c:pt idx="207">
                  <c:v>39752</c:v>
                </c:pt>
                <c:pt idx="208">
                  <c:v>39721</c:v>
                </c:pt>
                <c:pt idx="209">
                  <c:v>39691</c:v>
                </c:pt>
                <c:pt idx="210">
                  <c:v>39660</c:v>
                </c:pt>
                <c:pt idx="211">
                  <c:v>39629</c:v>
                </c:pt>
                <c:pt idx="212">
                  <c:v>39599</c:v>
                </c:pt>
                <c:pt idx="213">
                  <c:v>39568</c:v>
                </c:pt>
                <c:pt idx="214">
                  <c:v>39538</c:v>
                </c:pt>
                <c:pt idx="215">
                  <c:v>39507</c:v>
                </c:pt>
                <c:pt idx="216">
                  <c:v>39478</c:v>
                </c:pt>
                <c:pt idx="217">
                  <c:v>39447</c:v>
                </c:pt>
                <c:pt idx="218">
                  <c:v>39416</c:v>
                </c:pt>
                <c:pt idx="219">
                  <c:v>39386</c:v>
                </c:pt>
                <c:pt idx="220">
                  <c:v>39355</c:v>
                </c:pt>
                <c:pt idx="221">
                  <c:v>39325</c:v>
                </c:pt>
                <c:pt idx="222">
                  <c:v>39294</c:v>
                </c:pt>
                <c:pt idx="223">
                  <c:v>39263</c:v>
                </c:pt>
                <c:pt idx="224">
                  <c:v>39233</c:v>
                </c:pt>
                <c:pt idx="225">
                  <c:v>39202</c:v>
                </c:pt>
                <c:pt idx="226">
                  <c:v>39172</c:v>
                </c:pt>
                <c:pt idx="227">
                  <c:v>39141</c:v>
                </c:pt>
                <c:pt idx="228">
                  <c:v>39113</c:v>
                </c:pt>
                <c:pt idx="229">
                  <c:v>39082</c:v>
                </c:pt>
                <c:pt idx="230">
                  <c:v>39051</c:v>
                </c:pt>
                <c:pt idx="231">
                  <c:v>39021</c:v>
                </c:pt>
                <c:pt idx="232">
                  <c:v>38990</c:v>
                </c:pt>
                <c:pt idx="233">
                  <c:v>38960</c:v>
                </c:pt>
                <c:pt idx="234">
                  <c:v>38929</c:v>
                </c:pt>
                <c:pt idx="235">
                  <c:v>38898</c:v>
                </c:pt>
                <c:pt idx="236">
                  <c:v>38868</c:v>
                </c:pt>
                <c:pt idx="237">
                  <c:v>38837</c:v>
                </c:pt>
                <c:pt idx="238">
                  <c:v>38807</c:v>
                </c:pt>
                <c:pt idx="239">
                  <c:v>38776</c:v>
                </c:pt>
                <c:pt idx="240">
                  <c:v>38748</c:v>
                </c:pt>
                <c:pt idx="241">
                  <c:v>38717</c:v>
                </c:pt>
                <c:pt idx="242">
                  <c:v>38686</c:v>
                </c:pt>
                <c:pt idx="243">
                  <c:v>38656</c:v>
                </c:pt>
                <c:pt idx="244">
                  <c:v>38625</c:v>
                </c:pt>
                <c:pt idx="245">
                  <c:v>38595</c:v>
                </c:pt>
                <c:pt idx="246">
                  <c:v>38564</c:v>
                </c:pt>
                <c:pt idx="247">
                  <c:v>38533</c:v>
                </c:pt>
                <c:pt idx="248">
                  <c:v>38503</c:v>
                </c:pt>
                <c:pt idx="249">
                  <c:v>38472</c:v>
                </c:pt>
                <c:pt idx="250">
                  <c:v>38442</c:v>
                </c:pt>
                <c:pt idx="251">
                  <c:v>38411</c:v>
                </c:pt>
                <c:pt idx="252">
                  <c:v>38383</c:v>
                </c:pt>
                <c:pt idx="253">
                  <c:v>38352</c:v>
                </c:pt>
                <c:pt idx="254">
                  <c:v>38321</c:v>
                </c:pt>
                <c:pt idx="255">
                  <c:v>38291</c:v>
                </c:pt>
                <c:pt idx="256">
                  <c:v>38260</c:v>
                </c:pt>
                <c:pt idx="257">
                  <c:v>38230</c:v>
                </c:pt>
                <c:pt idx="258">
                  <c:v>38199</c:v>
                </c:pt>
                <c:pt idx="259">
                  <c:v>38168</c:v>
                </c:pt>
                <c:pt idx="260">
                  <c:v>38138</c:v>
                </c:pt>
                <c:pt idx="261">
                  <c:v>38107</c:v>
                </c:pt>
                <c:pt idx="262">
                  <c:v>38077</c:v>
                </c:pt>
              </c:numCache>
            </c:numRef>
          </c:cat>
          <c:val>
            <c:numRef>
              <c:f>slide7_2!$C$2:$C$264</c:f>
              <c:numCache>
                <c:formatCode>General</c:formatCode>
                <c:ptCount val="263"/>
                <c:pt idx="0">
                  <c:v>4</c:v>
                </c:pt>
                <c:pt idx="1">
                  <c:v>4</c:v>
                </c:pt>
                <c:pt idx="2">
                  <c:v>4</c:v>
                </c:pt>
                <c:pt idx="3">
                  <c:v>4</c:v>
                </c:pt>
                <c:pt idx="4">
                  <c:v>4</c:v>
                </c:pt>
                <c:pt idx="5">
                  <c:v>4</c:v>
                </c:pt>
                <c:pt idx="6">
                  <c:v>4</c:v>
                </c:pt>
                <c:pt idx="7">
                  <c:v>4</c:v>
                </c:pt>
                <c:pt idx="8">
                  <c:v>4.25</c:v>
                </c:pt>
                <c:pt idx="9">
                  <c:v>4.25</c:v>
                </c:pt>
                <c:pt idx="10">
                  <c:v>4.25</c:v>
                </c:pt>
                <c:pt idx="11">
                  <c:v>4.5</c:v>
                </c:pt>
                <c:pt idx="12">
                  <c:v>4.5</c:v>
                </c:pt>
                <c:pt idx="13">
                  <c:v>4.5</c:v>
                </c:pt>
              </c:numCache>
            </c:numRef>
          </c:val>
          <c:smooth val="0"/>
          <c:extLst>
            <c:ext xmlns:c16="http://schemas.microsoft.com/office/drawing/2014/chart" uri="{C3380CC4-5D6E-409C-BE32-E72D297353CC}">
              <c16:uniqueId val="{00000001-8731-40DE-88F7-B48ADBBC3D7B}"/>
            </c:ext>
          </c:extLst>
        </c:ser>
        <c:ser>
          <c:idx val="2"/>
          <c:order val="2"/>
          <c:tx>
            <c:strRef>
              <c:f>slide7_2!$D$1</c:f>
              <c:strCache>
                <c:ptCount val="1"/>
                <c:pt idx="0">
                  <c:v>Fed Fund - Cenário Alternativo</c:v>
                </c:pt>
              </c:strCache>
            </c:strRef>
          </c:tx>
          <c:spPr>
            <a:ln w="22225" cap="rnd">
              <a:solidFill>
                <a:srgbClr val="C00000"/>
              </a:solidFill>
              <a:prstDash val="sysDash"/>
              <a:round/>
            </a:ln>
            <a:effectLst/>
          </c:spPr>
          <c:marker>
            <c:symbol val="none"/>
          </c:marker>
          <c:cat>
            <c:numRef>
              <c:f>slide7_2!$A$2:$A$264</c:f>
              <c:numCache>
                <c:formatCode>m/d/yyyy</c:formatCode>
                <c:ptCount val="263"/>
                <c:pt idx="0">
                  <c:v>46053</c:v>
                </c:pt>
                <c:pt idx="1">
                  <c:v>46022</c:v>
                </c:pt>
                <c:pt idx="2">
                  <c:v>45991</c:v>
                </c:pt>
                <c:pt idx="3">
                  <c:v>45961</c:v>
                </c:pt>
                <c:pt idx="4">
                  <c:v>45930</c:v>
                </c:pt>
                <c:pt idx="5">
                  <c:v>45900</c:v>
                </c:pt>
                <c:pt idx="6">
                  <c:v>45869</c:v>
                </c:pt>
                <c:pt idx="7">
                  <c:v>45838</c:v>
                </c:pt>
                <c:pt idx="8">
                  <c:v>45808</c:v>
                </c:pt>
                <c:pt idx="9">
                  <c:v>45777</c:v>
                </c:pt>
                <c:pt idx="10">
                  <c:v>45747</c:v>
                </c:pt>
                <c:pt idx="11">
                  <c:v>45716</c:v>
                </c:pt>
                <c:pt idx="12">
                  <c:v>45688</c:v>
                </c:pt>
                <c:pt idx="13">
                  <c:v>45657</c:v>
                </c:pt>
                <c:pt idx="14">
                  <c:v>45626</c:v>
                </c:pt>
                <c:pt idx="15">
                  <c:v>45596</c:v>
                </c:pt>
                <c:pt idx="16">
                  <c:v>45565</c:v>
                </c:pt>
                <c:pt idx="17">
                  <c:v>45535</c:v>
                </c:pt>
                <c:pt idx="18">
                  <c:v>45504</c:v>
                </c:pt>
                <c:pt idx="19">
                  <c:v>45473</c:v>
                </c:pt>
                <c:pt idx="20">
                  <c:v>45443</c:v>
                </c:pt>
                <c:pt idx="21">
                  <c:v>45412</c:v>
                </c:pt>
                <c:pt idx="22">
                  <c:v>45382</c:v>
                </c:pt>
                <c:pt idx="23">
                  <c:v>45351</c:v>
                </c:pt>
                <c:pt idx="24">
                  <c:v>45322</c:v>
                </c:pt>
                <c:pt idx="25">
                  <c:v>45291</c:v>
                </c:pt>
                <c:pt idx="26">
                  <c:v>45260</c:v>
                </c:pt>
                <c:pt idx="27">
                  <c:v>45230</c:v>
                </c:pt>
                <c:pt idx="28">
                  <c:v>45199</c:v>
                </c:pt>
                <c:pt idx="29">
                  <c:v>45169</c:v>
                </c:pt>
                <c:pt idx="30">
                  <c:v>45138</c:v>
                </c:pt>
                <c:pt idx="31">
                  <c:v>45107</c:v>
                </c:pt>
                <c:pt idx="32">
                  <c:v>45077</c:v>
                </c:pt>
                <c:pt idx="33">
                  <c:v>45046</c:v>
                </c:pt>
                <c:pt idx="34">
                  <c:v>45016</c:v>
                </c:pt>
                <c:pt idx="35">
                  <c:v>44985</c:v>
                </c:pt>
                <c:pt idx="36">
                  <c:v>44957</c:v>
                </c:pt>
                <c:pt idx="37">
                  <c:v>44926</c:v>
                </c:pt>
                <c:pt idx="38">
                  <c:v>44895</c:v>
                </c:pt>
                <c:pt idx="39">
                  <c:v>44865</c:v>
                </c:pt>
                <c:pt idx="40">
                  <c:v>44834</c:v>
                </c:pt>
                <c:pt idx="41">
                  <c:v>44804</c:v>
                </c:pt>
                <c:pt idx="42">
                  <c:v>44773</c:v>
                </c:pt>
                <c:pt idx="43">
                  <c:v>44742</c:v>
                </c:pt>
                <c:pt idx="44">
                  <c:v>44712</c:v>
                </c:pt>
                <c:pt idx="45">
                  <c:v>44681</c:v>
                </c:pt>
                <c:pt idx="46">
                  <c:v>44651</c:v>
                </c:pt>
                <c:pt idx="47">
                  <c:v>44620</c:v>
                </c:pt>
                <c:pt idx="48">
                  <c:v>44592</c:v>
                </c:pt>
                <c:pt idx="49">
                  <c:v>44561</c:v>
                </c:pt>
                <c:pt idx="50">
                  <c:v>44530</c:v>
                </c:pt>
                <c:pt idx="51">
                  <c:v>44500</c:v>
                </c:pt>
                <c:pt idx="52">
                  <c:v>44469</c:v>
                </c:pt>
                <c:pt idx="53">
                  <c:v>44439</c:v>
                </c:pt>
                <c:pt idx="54">
                  <c:v>44408</c:v>
                </c:pt>
                <c:pt idx="55">
                  <c:v>44377</c:v>
                </c:pt>
                <c:pt idx="56">
                  <c:v>44347</c:v>
                </c:pt>
                <c:pt idx="57">
                  <c:v>44316</c:v>
                </c:pt>
                <c:pt idx="58">
                  <c:v>44286</c:v>
                </c:pt>
                <c:pt idx="59">
                  <c:v>44255</c:v>
                </c:pt>
                <c:pt idx="60">
                  <c:v>44227</c:v>
                </c:pt>
                <c:pt idx="61">
                  <c:v>44196</c:v>
                </c:pt>
                <c:pt idx="62">
                  <c:v>44165</c:v>
                </c:pt>
                <c:pt idx="63">
                  <c:v>44135</c:v>
                </c:pt>
                <c:pt idx="64">
                  <c:v>44104</c:v>
                </c:pt>
                <c:pt idx="65">
                  <c:v>44074</c:v>
                </c:pt>
                <c:pt idx="66">
                  <c:v>44043</c:v>
                </c:pt>
                <c:pt idx="67">
                  <c:v>44012</c:v>
                </c:pt>
                <c:pt idx="68">
                  <c:v>43982</c:v>
                </c:pt>
                <c:pt idx="69">
                  <c:v>43951</c:v>
                </c:pt>
                <c:pt idx="70">
                  <c:v>43921</c:v>
                </c:pt>
                <c:pt idx="71">
                  <c:v>43890</c:v>
                </c:pt>
                <c:pt idx="72">
                  <c:v>43861</c:v>
                </c:pt>
                <c:pt idx="73">
                  <c:v>43830</c:v>
                </c:pt>
                <c:pt idx="74">
                  <c:v>43799</c:v>
                </c:pt>
                <c:pt idx="75">
                  <c:v>43769</c:v>
                </c:pt>
                <c:pt idx="76">
                  <c:v>43738</c:v>
                </c:pt>
                <c:pt idx="77">
                  <c:v>43708</c:v>
                </c:pt>
                <c:pt idx="78">
                  <c:v>43677</c:v>
                </c:pt>
                <c:pt idx="79">
                  <c:v>43646</c:v>
                </c:pt>
                <c:pt idx="80">
                  <c:v>43616</c:v>
                </c:pt>
                <c:pt idx="81">
                  <c:v>43585</c:v>
                </c:pt>
                <c:pt idx="82">
                  <c:v>43555</c:v>
                </c:pt>
                <c:pt idx="83">
                  <c:v>43524</c:v>
                </c:pt>
                <c:pt idx="84">
                  <c:v>43496</c:v>
                </c:pt>
                <c:pt idx="85">
                  <c:v>43465</c:v>
                </c:pt>
                <c:pt idx="86">
                  <c:v>43434</c:v>
                </c:pt>
                <c:pt idx="87">
                  <c:v>43404</c:v>
                </c:pt>
                <c:pt idx="88">
                  <c:v>43373</c:v>
                </c:pt>
                <c:pt idx="89">
                  <c:v>43343</c:v>
                </c:pt>
                <c:pt idx="90">
                  <c:v>43312</c:v>
                </c:pt>
                <c:pt idx="91">
                  <c:v>43281</c:v>
                </c:pt>
                <c:pt idx="92">
                  <c:v>43251</c:v>
                </c:pt>
                <c:pt idx="93">
                  <c:v>43220</c:v>
                </c:pt>
                <c:pt idx="94">
                  <c:v>43190</c:v>
                </c:pt>
                <c:pt idx="95">
                  <c:v>43159</c:v>
                </c:pt>
                <c:pt idx="96">
                  <c:v>43131</c:v>
                </c:pt>
                <c:pt idx="97">
                  <c:v>43100</c:v>
                </c:pt>
                <c:pt idx="98">
                  <c:v>43069</c:v>
                </c:pt>
                <c:pt idx="99">
                  <c:v>43039</c:v>
                </c:pt>
                <c:pt idx="100">
                  <c:v>43008</c:v>
                </c:pt>
                <c:pt idx="101">
                  <c:v>42978</c:v>
                </c:pt>
                <c:pt idx="102">
                  <c:v>42947</c:v>
                </c:pt>
                <c:pt idx="103">
                  <c:v>42916</c:v>
                </c:pt>
                <c:pt idx="104">
                  <c:v>42886</c:v>
                </c:pt>
                <c:pt idx="105">
                  <c:v>42855</c:v>
                </c:pt>
                <c:pt idx="106">
                  <c:v>42825</c:v>
                </c:pt>
                <c:pt idx="107">
                  <c:v>42794</c:v>
                </c:pt>
                <c:pt idx="108">
                  <c:v>42766</c:v>
                </c:pt>
                <c:pt idx="109">
                  <c:v>42735</c:v>
                </c:pt>
                <c:pt idx="110">
                  <c:v>42704</c:v>
                </c:pt>
                <c:pt idx="111">
                  <c:v>42674</c:v>
                </c:pt>
                <c:pt idx="112">
                  <c:v>42643</c:v>
                </c:pt>
                <c:pt idx="113">
                  <c:v>42613</c:v>
                </c:pt>
                <c:pt idx="114">
                  <c:v>42582</c:v>
                </c:pt>
                <c:pt idx="115">
                  <c:v>42551</c:v>
                </c:pt>
                <c:pt idx="116">
                  <c:v>42521</c:v>
                </c:pt>
                <c:pt idx="117">
                  <c:v>42490</c:v>
                </c:pt>
                <c:pt idx="118">
                  <c:v>42460</c:v>
                </c:pt>
                <c:pt idx="119">
                  <c:v>42429</c:v>
                </c:pt>
                <c:pt idx="120">
                  <c:v>42400</c:v>
                </c:pt>
                <c:pt idx="121">
                  <c:v>42369</c:v>
                </c:pt>
                <c:pt idx="122">
                  <c:v>42338</c:v>
                </c:pt>
                <c:pt idx="123">
                  <c:v>42308</c:v>
                </c:pt>
                <c:pt idx="124">
                  <c:v>42277</c:v>
                </c:pt>
                <c:pt idx="125">
                  <c:v>42247</c:v>
                </c:pt>
                <c:pt idx="126">
                  <c:v>42216</c:v>
                </c:pt>
                <c:pt idx="127">
                  <c:v>42185</c:v>
                </c:pt>
                <c:pt idx="128">
                  <c:v>42155</c:v>
                </c:pt>
                <c:pt idx="129">
                  <c:v>42124</c:v>
                </c:pt>
                <c:pt idx="130">
                  <c:v>42094</c:v>
                </c:pt>
                <c:pt idx="131">
                  <c:v>42063</c:v>
                </c:pt>
                <c:pt idx="132">
                  <c:v>42035</c:v>
                </c:pt>
                <c:pt idx="133">
                  <c:v>42004</c:v>
                </c:pt>
                <c:pt idx="134">
                  <c:v>41973</c:v>
                </c:pt>
                <c:pt idx="135">
                  <c:v>41943</c:v>
                </c:pt>
                <c:pt idx="136">
                  <c:v>41912</c:v>
                </c:pt>
                <c:pt idx="137">
                  <c:v>41882</c:v>
                </c:pt>
                <c:pt idx="138">
                  <c:v>41851</c:v>
                </c:pt>
                <c:pt idx="139">
                  <c:v>41820</c:v>
                </c:pt>
                <c:pt idx="140">
                  <c:v>41790</c:v>
                </c:pt>
                <c:pt idx="141">
                  <c:v>41759</c:v>
                </c:pt>
                <c:pt idx="142">
                  <c:v>41729</c:v>
                </c:pt>
                <c:pt idx="143">
                  <c:v>41698</c:v>
                </c:pt>
                <c:pt idx="144">
                  <c:v>41670</c:v>
                </c:pt>
                <c:pt idx="145">
                  <c:v>41639</c:v>
                </c:pt>
                <c:pt idx="146">
                  <c:v>41608</c:v>
                </c:pt>
                <c:pt idx="147">
                  <c:v>41578</c:v>
                </c:pt>
                <c:pt idx="148">
                  <c:v>41547</c:v>
                </c:pt>
                <c:pt idx="149">
                  <c:v>41517</c:v>
                </c:pt>
                <c:pt idx="150">
                  <c:v>41486</c:v>
                </c:pt>
                <c:pt idx="151">
                  <c:v>41455</c:v>
                </c:pt>
                <c:pt idx="152">
                  <c:v>41425</c:v>
                </c:pt>
                <c:pt idx="153">
                  <c:v>41394</c:v>
                </c:pt>
                <c:pt idx="154">
                  <c:v>41364</c:v>
                </c:pt>
                <c:pt idx="155">
                  <c:v>41333</c:v>
                </c:pt>
                <c:pt idx="156">
                  <c:v>41305</c:v>
                </c:pt>
                <c:pt idx="157">
                  <c:v>41274</c:v>
                </c:pt>
                <c:pt idx="158">
                  <c:v>41243</c:v>
                </c:pt>
                <c:pt idx="159">
                  <c:v>41213</c:v>
                </c:pt>
                <c:pt idx="160">
                  <c:v>41182</c:v>
                </c:pt>
                <c:pt idx="161">
                  <c:v>41152</c:v>
                </c:pt>
                <c:pt idx="162">
                  <c:v>41121</c:v>
                </c:pt>
                <c:pt idx="163">
                  <c:v>41090</c:v>
                </c:pt>
                <c:pt idx="164">
                  <c:v>41060</c:v>
                </c:pt>
                <c:pt idx="165">
                  <c:v>41029</c:v>
                </c:pt>
                <c:pt idx="166">
                  <c:v>40999</c:v>
                </c:pt>
                <c:pt idx="167">
                  <c:v>40968</c:v>
                </c:pt>
                <c:pt idx="168">
                  <c:v>40939</c:v>
                </c:pt>
                <c:pt idx="169">
                  <c:v>40908</c:v>
                </c:pt>
                <c:pt idx="170">
                  <c:v>40877</c:v>
                </c:pt>
                <c:pt idx="171">
                  <c:v>40847</c:v>
                </c:pt>
                <c:pt idx="172">
                  <c:v>40816</c:v>
                </c:pt>
                <c:pt idx="173">
                  <c:v>40786</c:v>
                </c:pt>
                <c:pt idx="174">
                  <c:v>40755</c:v>
                </c:pt>
                <c:pt idx="175">
                  <c:v>40724</c:v>
                </c:pt>
                <c:pt idx="176">
                  <c:v>40694</c:v>
                </c:pt>
                <c:pt idx="177">
                  <c:v>40663</c:v>
                </c:pt>
                <c:pt idx="178">
                  <c:v>40633</c:v>
                </c:pt>
                <c:pt idx="179">
                  <c:v>40602</c:v>
                </c:pt>
                <c:pt idx="180">
                  <c:v>40574</c:v>
                </c:pt>
                <c:pt idx="181">
                  <c:v>40543</c:v>
                </c:pt>
                <c:pt idx="182">
                  <c:v>40512</c:v>
                </c:pt>
                <c:pt idx="183">
                  <c:v>40482</c:v>
                </c:pt>
                <c:pt idx="184">
                  <c:v>40451</c:v>
                </c:pt>
                <c:pt idx="185">
                  <c:v>40421</c:v>
                </c:pt>
                <c:pt idx="186">
                  <c:v>40390</c:v>
                </c:pt>
                <c:pt idx="187">
                  <c:v>40359</c:v>
                </c:pt>
                <c:pt idx="188">
                  <c:v>40329</c:v>
                </c:pt>
                <c:pt idx="189">
                  <c:v>40298</c:v>
                </c:pt>
                <c:pt idx="190">
                  <c:v>40268</c:v>
                </c:pt>
                <c:pt idx="191">
                  <c:v>40237</c:v>
                </c:pt>
                <c:pt idx="192">
                  <c:v>40209</c:v>
                </c:pt>
                <c:pt idx="193">
                  <c:v>40178</c:v>
                </c:pt>
                <c:pt idx="194">
                  <c:v>40147</c:v>
                </c:pt>
                <c:pt idx="195">
                  <c:v>40117</c:v>
                </c:pt>
                <c:pt idx="196">
                  <c:v>40086</c:v>
                </c:pt>
                <c:pt idx="197">
                  <c:v>40056</c:v>
                </c:pt>
                <c:pt idx="198">
                  <c:v>40025</c:v>
                </c:pt>
                <c:pt idx="199">
                  <c:v>39994</c:v>
                </c:pt>
                <c:pt idx="200">
                  <c:v>39964</c:v>
                </c:pt>
                <c:pt idx="201">
                  <c:v>39933</c:v>
                </c:pt>
                <c:pt idx="202">
                  <c:v>39903</c:v>
                </c:pt>
                <c:pt idx="203">
                  <c:v>39872</c:v>
                </c:pt>
                <c:pt idx="204">
                  <c:v>39844</c:v>
                </c:pt>
                <c:pt idx="205">
                  <c:v>39813</c:v>
                </c:pt>
                <c:pt idx="206">
                  <c:v>39782</c:v>
                </c:pt>
                <c:pt idx="207">
                  <c:v>39752</c:v>
                </c:pt>
                <c:pt idx="208">
                  <c:v>39721</c:v>
                </c:pt>
                <c:pt idx="209">
                  <c:v>39691</c:v>
                </c:pt>
                <c:pt idx="210">
                  <c:v>39660</c:v>
                </c:pt>
                <c:pt idx="211">
                  <c:v>39629</c:v>
                </c:pt>
                <c:pt idx="212">
                  <c:v>39599</c:v>
                </c:pt>
                <c:pt idx="213">
                  <c:v>39568</c:v>
                </c:pt>
                <c:pt idx="214">
                  <c:v>39538</c:v>
                </c:pt>
                <c:pt idx="215">
                  <c:v>39507</c:v>
                </c:pt>
                <c:pt idx="216">
                  <c:v>39478</c:v>
                </c:pt>
                <c:pt idx="217">
                  <c:v>39447</c:v>
                </c:pt>
                <c:pt idx="218">
                  <c:v>39416</c:v>
                </c:pt>
                <c:pt idx="219">
                  <c:v>39386</c:v>
                </c:pt>
                <c:pt idx="220">
                  <c:v>39355</c:v>
                </c:pt>
                <c:pt idx="221">
                  <c:v>39325</c:v>
                </c:pt>
                <c:pt idx="222">
                  <c:v>39294</c:v>
                </c:pt>
                <c:pt idx="223">
                  <c:v>39263</c:v>
                </c:pt>
                <c:pt idx="224">
                  <c:v>39233</c:v>
                </c:pt>
                <c:pt idx="225">
                  <c:v>39202</c:v>
                </c:pt>
                <c:pt idx="226">
                  <c:v>39172</c:v>
                </c:pt>
                <c:pt idx="227">
                  <c:v>39141</c:v>
                </c:pt>
                <c:pt idx="228">
                  <c:v>39113</c:v>
                </c:pt>
                <c:pt idx="229">
                  <c:v>39082</c:v>
                </c:pt>
                <c:pt idx="230">
                  <c:v>39051</c:v>
                </c:pt>
                <c:pt idx="231">
                  <c:v>39021</c:v>
                </c:pt>
                <c:pt idx="232">
                  <c:v>38990</c:v>
                </c:pt>
                <c:pt idx="233">
                  <c:v>38960</c:v>
                </c:pt>
                <c:pt idx="234">
                  <c:v>38929</c:v>
                </c:pt>
                <c:pt idx="235">
                  <c:v>38898</c:v>
                </c:pt>
                <c:pt idx="236">
                  <c:v>38868</c:v>
                </c:pt>
                <c:pt idx="237">
                  <c:v>38837</c:v>
                </c:pt>
                <c:pt idx="238">
                  <c:v>38807</c:v>
                </c:pt>
                <c:pt idx="239">
                  <c:v>38776</c:v>
                </c:pt>
                <c:pt idx="240">
                  <c:v>38748</c:v>
                </c:pt>
                <c:pt idx="241">
                  <c:v>38717</c:v>
                </c:pt>
                <c:pt idx="242">
                  <c:v>38686</c:v>
                </c:pt>
                <c:pt idx="243">
                  <c:v>38656</c:v>
                </c:pt>
                <c:pt idx="244">
                  <c:v>38625</c:v>
                </c:pt>
                <c:pt idx="245">
                  <c:v>38595</c:v>
                </c:pt>
                <c:pt idx="246">
                  <c:v>38564</c:v>
                </c:pt>
                <c:pt idx="247">
                  <c:v>38533</c:v>
                </c:pt>
                <c:pt idx="248">
                  <c:v>38503</c:v>
                </c:pt>
                <c:pt idx="249">
                  <c:v>38472</c:v>
                </c:pt>
                <c:pt idx="250">
                  <c:v>38442</c:v>
                </c:pt>
                <c:pt idx="251">
                  <c:v>38411</c:v>
                </c:pt>
                <c:pt idx="252">
                  <c:v>38383</c:v>
                </c:pt>
                <c:pt idx="253">
                  <c:v>38352</c:v>
                </c:pt>
                <c:pt idx="254">
                  <c:v>38321</c:v>
                </c:pt>
                <c:pt idx="255">
                  <c:v>38291</c:v>
                </c:pt>
                <c:pt idx="256">
                  <c:v>38260</c:v>
                </c:pt>
                <c:pt idx="257">
                  <c:v>38230</c:v>
                </c:pt>
                <c:pt idx="258">
                  <c:v>38199</c:v>
                </c:pt>
                <c:pt idx="259">
                  <c:v>38168</c:v>
                </c:pt>
                <c:pt idx="260">
                  <c:v>38138</c:v>
                </c:pt>
                <c:pt idx="261">
                  <c:v>38107</c:v>
                </c:pt>
                <c:pt idx="262">
                  <c:v>38077</c:v>
                </c:pt>
              </c:numCache>
            </c:numRef>
          </c:cat>
          <c:val>
            <c:numRef>
              <c:f>slide7_2!$D$2:$D$264</c:f>
              <c:numCache>
                <c:formatCode>General</c:formatCode>
                <c:ptCount val="263"/>
                <c:pt idx="0">
                  <c:v>4.5</c:v>
                </c:pt>
                <c:pt idx="1">
                  <c:v>4.5</c:v>
                </c:pt>
                <c:pt idx="2">
                  <c:v>4.5</c:v>
                </c:pt>
                <c:pt idx="3">
                  <c:v>4.5</c:v>
                </c:pt>
                <c:pt idx="4">
                  <c:v>4.5</c:v>
                </c:pt>
                <c:pt idx="5">
                  <c:v>4.5</c:v>
                </c:pt>
                <c:pt idx="6">
                  <c:v>4.5</c:v>
                </c:pt>
                <c:pt idx="7">
                  <c:v>4.5</c:v>
                </c:pt>
                <c:pt idx="8">
                  <c:v>4.5</c:v>
                </c:pt>
                <c:pt idx="9">
                  <c:v>4.5</c:v>
                </c:pt>
                <c:pt idx="10">
                  <c:v>4.5</c:v>
                </c:pt>
                <c:pt idx="11">
                  <c:v>4.5</c:v>
                </c:pt>
                <c:pt idx="12">
                  <c:v>4.5</c:v>
                </c:pt>
                <c:pt idx="13">
                  <c:v>4.5</c:v>
                </c:pt>
              </c:numCache>
            </c:numRef>
          </c:val>
          <c:smooth val="0"/>
          <c:extLst>
            <c:ext xmlns:c16="http://schemas.microsoft.com/office/drawing/2014/chart" uri="{C3380CC4-5D6E-409C-BE32-E72D297353CC}">
              <c16:uniqueId val="{00000006-B917-4437-A55C-FC901765EA18}"/>
            </c:ext>
          </c:extLst>
        </c:ser>
        <c:dLbls>
          <c:showLegendKey val="0"/>
          <c:showVal val="0"/>
          <c:showCatName val="0"/>
          <c:showSerName val="0"/>
          <c:showPercent val="0"/>
          <c:showBubbleSize val="0"/>
        </c:dLbls>
        <c:smooth val="0"/>
        <c:axId val="101165328"/>
        <c:axId val="101184048"/>
      </c:lineChart>
      <c:dateAx>
        <c:axId val="101165328"/>
        <c:scaling>
          <c:orientation val="minMax"/>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01184048"/>
        <c:crosses val="autoZero"/>
        <c:auto val="1"/>
        <c:lblOffset val="100"/>
        <c:baseTimeUnit val="months"/>
        <c:majorUnit val="24"/>
        <c:majorTimeUnit val="months"/>
      </c:dateAx>
      <c:valAx>
        <c:axId val="10118404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01165328"/>
        <c:crosses val="autoZero"/>
        <c:crossBetween val="between"/>
      </c:valAx>
      <c:spPr>
        <a:noFill/>
        <a:ln>
          <a:noFill/>
        </a:ln>
        <a:effectLst/>
      </c:spPr>
    </c:plotArea>
    <c:legend>
      <c:legendPos val="b"/>
      <c:layout>
        <c:manualLayout>
          <c:xMode val="edge"/>
          <c:yMode val="edge"/>
          <c:x val="4.6408612423277365E-4"/>
          <c:y val="0.88436785394917616"/>
          <c:w val="0.98303636363636382"/>
          <c:h val="0.11379738562091503"/>
        </c:manualLayout>
      </c:layout>
      <c:overlay val="0"/>
      <c:spPr>
        <a:noFill/>
        <a:ln>
          <a:noFill/>
        </a:ln>
        <a:effectLst/>
      </c:spPr>
      <c:txPr>
        <a:bodyPr rot="0" spcFirstLastPara="1" vertOverflow="ellipsis" vert="horz" wrap="square" anchor="ctr" anchorCtr="1"/>
        <a:lstStyle/>
        <a:p>
          <a:pPr>
            <a:defRPr sz="7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showDLblsOverMax val="0"/>
    <c:extLst/>
  </c:chart>
  <c:spPr>
    <a:solidFill>
      <a:schemeClr val="bg1"/>
    </a:solidFill>
    <a:ln w="9525" cap="flat" cmpd="sng" algn="ctr">
      <a:solidFill>
        <a:srgbClr val="A5A5A5"/>
      </a:solidFill>
      <a:round/>
    </a:ln>
    <a:effectLst/>
  </c:spPr>
  <c:txPr>
    <a:bodyPr/>
    <a:lstStyle/>
    <a:p>
      <a:pPr>
        <a:defRPr sz="1000">
          <a:latin typeface="Calibri" panose="020F0502020204030204" pitchFamily="34" charset="0"/>
          <a:cs typeface="Calibri" panose="020F0502020204030204" pitchFamily="34" charset="0"/>
        </a:defRPr>
      </a:pPr>
      <a:endParaRPr lang="pt-BR"/>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pt-BR" sz="1200" b="1" i="0" u="none" strike="noStrike" kern="1200" spc="0" baseline="0" dirty="0">
                <a:solidFill>
                  <a:srgbClr val="000000">
                    <a:lumMod val="65000"/>
                    <a:lumOff val="35000"/>
                  </a:srgbClr>
                </a:solidFill>
                <a:latin typeface="Calibri" panose="020F0502020204030204" pitchFamily="34" charset="0"/>
                <a:cs typeface="Calibri" panose="020F0502020204030204" pitchFamily="34" charset="0"/>
              </a:rPr>
              <a:t>FED Fund (%)</a:t>
            </a:r>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lineChart>
        <c:grouping val="standard"/>
        <c:varyColors val="0"/>
        <c:ser>
          <c:idx val="0"/>
          <c:order val="0"/>
          <c:tx>
            <c:strRef>
              <c:f>slide7_2!$B$1</c:f>
              <c:strCache>
                <c:ptCount val="1"/>
                <c:pt idx="0">
                  <c:v>Fed Fund</c:v>
                </c:pt>
              </c:strCache>
            </c:strRef>
          </c:tx>
          <c:spPr>
            <a:ln w="19050" cap="rnd">
              <a:solidFill>
                <a:srgbClr val="073763"/>
              </a:solidFill>
              <a:round/>
            </a:ln>
            <a:effectLst/>
          </c:spPr>
          <c:marker>
            <c:symbol val="none"/>
          </c:marker>
          <c:cat>
            <c:numRef>
              <c:f>slide7_2!$A$2:$A$264</c:f>
              <c:numCache>
                <c:formatCode>m/d/yyyy</c:formatCode>
                <c:ptCount val="263"/>
                <c:pt idx="0">
                  <c:v>46053</c:v>
                </c:pt>
                <c:pt idx="1">
                  <c:v>46022</c:v>
                </c:pt>
                <c:pt idx="2">
                  <c:v>45991</c:v>
                </c:pt>
                <c:pt idx="3">
                  <c:v>45961</c:v>
                </c:pt>
                <c:pt idx="4">
                  <c:v>45930</c:v>
                </c:pt>
                <c:pt idx="5">
                  <c:v>45900</c:v>
                </c:pt>
                <c:pt idx="6">
                  <c:v>45869</c:v>
                </c:pt>
                <c:pt idx="7">
                  <c:v>45838</c:v>
                </c:pt>
                <c:pt idx="8">
                  <c:v>45808</c:v>
                </c:pt>
                <c:pt idx="9">
                  <c:v>45777</c:v>
                </c:pt>
                <c:pt idx="10">
                  <c:v>45747</c:v>
                </c:pt>
                <c:pt idx="11">
                  <c:v>45716</c:v>
                </c:pt>
                <c:pt idx="12">
                  <c:v>45688</c:v>
                </c:pt>
                <c:pt idx="13">
                  <c:v>45657</c:v>
                </c:pt>
                <c:pt idx="14">
                  <c:v>45626</c:v>
                </c:pt>
                <c:pt idx="15">
                  <c:v>45596</c:v>
                </c:pt>
                <c:pt idx="16">
                  <c:v>45565</c:v>
                </c:pt>
                <c:pt idx="17">
                  <c:v>45535</c:v>
                </c:pt>
                <c:pt idx="18">
                  <c:v>45504</c:v>
                </c:pt>
                <c:pt idx="19">
                  <c:v>45473</c:v>
                </c:pt>
                <c:pt idx="20">
                  <c:v>45443</c:v>
                </c:pt>
                <c:pt idx="21">
                  <c:v>45412</c:v>
                </c:pt>
                <c:pt idx="22">
                  <c:v>45382</c:v>
                </c:pt>
                <c:pt idx="23">
                  <c:v>45351</c:v>
                </c:pt>
                <c:pt idx="24">
                  <c:v>45322</c:v>
                </c:pt>
                <c:pt idx="25">
                  <c:v>45291</c:v>
                </c:pt>
                <c:pt idx="26">
                  <c:v>45260</c:v>
                </c:pt>
                <c:pt idx="27">
                  <c:v>45230</c:v>
                </c:pt>
                <c:pt idx="28">
                  <c:v>45199</c:v>
                </c:pt>
                <c:pt idx="29">
                  <c:v>45169</c:v>
                </c:pt>
                <c:pt idx="30">
                  <c:v>45138</c:v>
                </c:pt>
                <c:pt idx="31">
                  <c:v>45107</c:v>
                </c:pt>
                <c:pt idx="32">
                  <c:v>45077</c:v>
                </c:pt>
                <c:pt idx="33">
                  <c:v>45046</c:v>
                </c:pt>
                <c:pt idx="34">
                  <c:v>45016</c:v>
                </c:pt>
                <c:pt idx="35">
                  <c:v>44985</c:v>
                </c:pt>
                <c:pt idx="36">
                  <c:v>44957</c:v>
                </c:pt>
                <c:pt idx="37">
                  <c:v>44926</c:v>
                </c:pt>
                <c:pt idx="38">
                  <c:v>44895</c:v>
                </c:pt>
                <c:pt idx="39">
                  <c:v>44865</c:v>
                </c:pt>
                <c:pt idx="40">
                  <c:v>44834</c:v>
                </c:pt>
                <c:pt idx="41">
                  <c:v>44804</c:v>
                </c:pt>
                <c:pt idx="42">
                  <c:v>44773</c:v>
                </c:pt>
                <c:pt idx="43">
                  <c:v>44742</c:v>
                </c:pt>
                <c:pt idx="44">
                  <c:v>44712</c:v>
                </c:pt>
                <c:pt idx="45">
                  <c:v>44681</c:v>
                </c:pt>
                <c:pt idx="46">
                  <c:v>44651</c:v>
                </c:pt>
                <c:pt idx="47">
                  <c:v>44620</c:v>
                </c:pt>
                <c:pt idx="48">
                  <c:v>44592</c:v>
                </c:pt>
                <c:pt idx="49">
                  <c:v>44561</c:v>
                </c:pt>
                <c:pt idx="50">
                  <c:v>44530</c:v>
                </c:pt>
                <c:pt idx="51">
                  <c:v>44500</c:v>
                </c:pt>
                <c:pt idx="52">
                  <c:v>44469</c:v>
                </c:pt>
                <c:pt idx="53">
                  <c:v>44439</c:v>
                </c:pt>
                <c:pt idx="54">
                  <c:v>44408</c:v>
                </c:pt>
                <c:pt idx="55">
                  <c:v>44377</c:v>
                </c:pt>
                <c:pt idx="56">
                  <c:v>44347</c:v>
                </c:pt>
                <c:pt idx="57">
                  <c:v>44316</c:v>
                </c:pt>
                <c:pt idx="58">
                  <c:v>44286</c:v>
                </c:pt>
                <c:pt idx="59">
                  <c:v>44255</c:v>
                </c:pt>
                <c:pt idx="60">
                  <c:v>44227</c:v>
                </c:pt>
                <c:pt idx="61">
                  <c:v>44196</c:v>
                </c:pt>
                <c:pt idx="62">
                  <c:v>44165</c:v>
                </c:pt>
                <c:pt idx="63">
                  <c:v>44135</c:v>
                </c:pt>
                <c:pt idx="64">
                  <c:v>44104</c:v>
                </c:pt>
                <c:pt idx="65">
                  <c:v>44074</c:v>
                </c:pt>
                <c:pt idx="66">
                  <c:v>44043</c:v>
                </c:pt>
                <c:pt idx="67">
                  <c:v>44012</c:v>
                </c:pt>
                <c:pt idx="68">
                  <c:v>43982</c:v>
                </c:pt>
                <c:pt idx="69">
                  <c:v>43951</c:v>
                </c:pt>
                <c:pt idx="70">
                  <c:v>43921</c:v>
                </c:pt>
                <c:pt idx="71">
                  <c:v>43890</c:v>
                </c:pt>
                <c:pt idx="72">
                  <c:v>43861</c:v>
                </c:pt>
                <c:pt idx="73">
                  <c:v>43830</c:v>
                </c:pt>
                <c:pt idx="74">
                  <c:v>43799</c:v>
                </c:pt>
                <c:pt idx="75">
                  <c:v>43769</c:v>
                </c:pt>
                <c:pt idx="76">
                  <c:v>43738</c:v>
                </c:pt>
                <c:pt idx="77">
                  <c:v>43708</c:v>
                </c:pt>
                <c:pt idx="78">
                  <c:v>43677</c:v>
                </c:pt>
                <c:pt idx="79">
                  <c:v>43646</c:v>
                </c:pt>
                <c:pt idx="80">
                  <c:v>43616</c:v>
                </c:pt>
                <c:pt idx="81">
                  <c:v>43585</c:v>
                </c:pt>
                <c:pt idx="82">
                  <c:v>43555</c:v>
                </c:pt>
                <c:pt idx="83">
                  <c:v>43524</c:v>
                </c:pt>
                <c:pt idx="84">
                  <c:v>43496</c:v>
                </c:pt>
                <c:pt idx="85">
                  <c:v>43465</c:v>
                </c:pt>
                <c:pt idx="86">
                  <c:v>43434</c:v>
                </c:pt>
                <c:pt idx="87">
                  <c:v>43404</c:v>
                </c:pt>
                <c:pt idx="88">
                  <c:v>43373</c:v>
                </c:pt>
                <c:pt idx="89">
                  <c:v>43343</c:v>
                </c:pt>
                <c:pt idx="90">
                  <c:v>43312</c:v>
                </c:pt>
                <c:pt idx="91">
                  <c:v>43281</c:v>
                </c:pt>
                <c:pt idx="92">
                  <c:v>43251</c:v>
                </c:pt>
                <c:pt idx="93">
                  <c:v>43220</c:v>
                </c:pt>
                <c:pt idx="94">
                  <c:v>43190</c:v>
                </c:pt>
                <c:pt idx="95">
                  <c:v>43159</c:v>
                </c:pt>
                <c:pt idx="96">
                  <c:v>43131</c:v>
                </c:pt>
                <c:pt idx="97">
                  <c:v>43100</c:v>
                </c:pt>
                <c:pt idx="98">
                  <c:v>43069</c:v>
                </c:pt>
                <c:pt idx="99">
                  <c:v>43039</c:v>
                </c:pt>
                <c:pt idx="100">
                  <c:v>43008</c:v>
                </c:pt>
                <c:pt idx="101">
                  <c:v>42978</c:v>
                </c:pt>
                <c:pt idx="102">
                  <c:v>42947</c:v>
                </c:pt>
                <c:pt idx="103">
                  <c:v>42916</c:v>
                </c:pt>
                <c:pt idx="104">
                  <c:v>42886</c:v>
                </c:pt>
                <c:pt idx="105">
                  <c:v>42855</c:v>
                </c:pt>
                <c:pt idx="106">
                  <c:v>42825</c:v>
                </c:pt>
                <c:pt idx="107">
                  <c:v>42794</c:v>
                </c:pt>
                <c:pt idx="108">
                  <c:v>42766</c:v>
                </c:pt>
                <c:pt idx="109">
                  <c:v>42735</c:v>
                </c:pt>
                <c:pt idx="110">
                  <c:v>42704</c:v>
                </c:pt>
                <c:pt idx="111">
                  <c:v>42674</c:v>
                </c:pt>
                <c:pt idx="112">
                  <c:v>42643</c:v>
                </c:pt>
                <c:pt idx="113">
                  <c:v>42613</c:v>
                </c:pt>
                <c:pt idx="114">
                  <c:v>42582</c:v>
                </c:pt>
                <c:pt idx="115">
                  <c:v>42551</c:v>
                </c:pt>
                <c:pt idx="116">
                  <c:v>42521</c:v>
                </c:pt>
                <c:pt idx="117">
                  <c:v>42490</c:v>
                </c:pt>
                <c:pt idx="118">
                  <c:v>42460</c:v>
                </c:pt>
                <c:pt idx="119">
                  <c:v>42429</c:v>
                </c:pt>
                <c:pt idx="120">
                  <c:v>42400</c:v>
                </c:pt>
                <c:pt idx="121">
                  <c:v>42369</c:v>
                </c:pt>
                <c:pt idx="122">
                  <c:v>42338</c:v>
                </c:pt>
                <c:pt idx="123">
                  <c:v>42308</c:v>
                </c:pt>
                <c:pt idx="124">
                  <c:v>42277</c:v>
                </c:pt>
                <c:pt idx="125">
                  <c:v>42247</c:v>
                </c:pt>
                <c:pt idx="126">
                  <c:v>42216</c:v>
                </c:pt>
                <c:pt idx="127">
                  <c:v>42185</c:v>
                </c:pt>
                <c:pt idx="128">
                  <c:v>42155</c:v>
                </c:pt>
                <c:pt idx="129">
                  <c:v>42124</c:v>
                </c:pt>
                <c:pt idx="130">
                  <c:v>42094</c:v>
                </c:pt>
                <c:pt idx="131">
                  <c:v>42063</c:v>
                </c:pt>
                <c:pt idx="132">
                  <c:v>42035</c:v>
                </c:pt>
                <c:pt idx="133">
                  <c:v>42004</c:v>
                </c:pt>
                <c:pt idx="134">
                  <c:v>41973</c:v>
                </c:pt>
                <c:pt idx="135">
                  <c:v>41943</c:v>
                </c:pt>
                <c:pt idx="136">
                  <c:v>41912</c:v>
                </c:pt>
                <c:pt idx="137">
                  <c:v>41882</c:v>
                </c:pt>
                <c:pt idx="138">
                  <c:v>41851</c:v>
                </c:pt>
                <c:pt idx="139">
                  <c:v>41820</c:v>
                </c:pt>
                <c:pt idx="140">
                  <c:v>41790</c:v>
                </c:pt>
                <c:pt idx="141">
                  <c:v>41759</c:v>
                </c:pt>
                <c:pt idx="142">
                  <c:v>41729</c:v>
                </c:pt>
                <c:pt idx="143">
                  <c:v>41698</c:v>
                </c:pt>
                <c:pt idx="144">
                  <c:v>41670</c:v>
                </c:pt>
                <c:pt idx="145">
                  <c:v>41639</c:v>
                </c:pt>
                <c:pt idx="146">
                  <c:v>41608</c:v>
                </c:pt>
                <c:pt idx="147">
                  <c:v>41578</c:v>
                </c:pt>
                <c:pt idx="148">
                  <c:v>41547</c:v>
                </c:pt>
                <c:pt idx="149">
                  <c:v>41517</c:v>
                </c:pt>
                <c:pt idx="150">
                  <c:v>41486</c:v>
                </c:pt>
                <c:pt idx="151">
                  <c:v>41455</c:v>
                </c:pt>
                <c:pt idx="152">
                  <c:v>41425</c:v>
                </c:pt>
                <c:pt idx="153">
                  <c:v>41394</c:v>
                </c:pt>
                <c:pt idx="154">
                  <c:v>41364</c:v>
                </c:pt>
                <c:pt idx="155">
                  <c:v>41333</c:v>
                </c:pt>
                <c:pt idx="156">
                  <c:v>41305</c:v>
                </c:pt>
                <c:pt idx="157">
                  <c:v>41274</c:v>
                </c:pt>
                <c:pt idx="158">
                  <c:v>41243</c:v>
                </c:pt>
                <c:pt idx="159">
                  <c:v>41213</c:v>
                </c:pt>
                <c:pt idx="160">
                  <c:v>41182</c:v>
                </c:pt>
                <c:pt idx="161">
                  <c:v>41152</c:v>
                </c:pt>
                <c:pt idx="162">
                  <c:v>41121</c:v>
                </c:pt>
                <c:pt idx="163">
                  <c:v>41090</c:v>
                </c:pt>
                <c:pt idx="164">
                  <c:v>41060</c:v>
                </c:pt>
                <c:pt idx="165">
                  <c:v>41029</c:v>
                </c:pt>
                <c:pt idx="166">
                  <c:v>40999</c:v>
                </c:pt>
                <c:pt idx="167">
                  <c:v>40968</c:v>
                </c:pt>
                <c:pt idx="168">
                  <c:v>40939</c:v>
                </c:pt>
                <c:pt idx="169">
                  <c:v>40908</c:v>
                </c:pt>
                <c:pt idx="170">
                  <c:v>40877</c:v>
                </c:pt>
                <c:pt idx="171">
                  <c:v>40847</c:v>
                </c:pt>
                <c:pt idx="172">
                  <c:v>40816</c:v>
                </c:pt>
                <c:pt idx="173">
                  <c:v>40786</c:v>
                </c:pt>
                <c:pt idx="174">
                  <c:v>40755</c:v>
                </c:pt>
                <c:pt idx="175">
                  <c:v>40724</c:v>
                </c:pt>
                <c:pt idx="176">
                  <c:v>40694</c:v>
                </c:pt>
                <c:pt idx="177">
                  <c:v>40663</c:v>
                </c:pt>
                <c:pt idx="178">
                  <c:v>40633</c:v>
                </c:pt>
                <c:pt idx="179">
                  <c:v>40602</c:v>
                </c:pt>
                <c:pt idx="180">
                  <c:v>40574</c:v>
                </c:pt>
                <c:pt idx="181">
                  <c:v>40543</c:v>
                </c:pt>
                <c:pt idx="182">
                  <c:v>40512</c:v>
                </c:pt>
                <c:pt idx="183">
                  <c:v>40482</c:v>
                </c:pt>
                <c:pt idx="184">
                  <c:v>40451</c:v>
                </c:pt>
                <c:pt idx="185">
                  <c:v>40421</c:v>
                </c:pt>
                <c:pt idx="186">
                  <c:v>40390</c:v>
                </c:pt>
                <c:pt idx="187">
                  <c:v>40359</c:v>
                </c:pt>
                <c:pt idx="188">
                  <c:v>40329</c:v>
                </c:pt>
                <c:pt idx="189">
                  <c:v>40298</c:v>
                </c:pt>
                <c:pt idx="190">
                  <c:v>40268</c:v>
                </c:pt>
                <c:pt idx="191">
                  <c:v>40237</c:v>
                </c:pt>
                <c:pt idx="192">
                  <c:v>40209</c:v>
                </c:pt>
                <c:pt idx="193">
                  <c:v>40178</c:v>
                </c:pt>
                <c:pt idx="194">
                  <c:v>40147</c:v>
                </c:pt>
                <c:pt idx="195">
                  <c:v>40117</c:v>
                </c:pt>
                <c:pt idx="196">
                  <c:v>40086</c:v>
                </c:pt>
                <c:pt idx="197">
                  <c:v>40056</c:v>
                </c:pt>
                <c:pt idx="198">
                  <c:v>40025</c:v>
                </c:pt>
                <c:pt idx="199">
                  <c:v>39994</c:v>
                </c:pt>
                <c:pt idx="200">
                  <c:v>39964</c:v>
                </c:pt>
                <c:pt idx="201">
                  <c:v>39933</c:v>
                </c:pt>
                <c:pt idx="202">
                  <c:v>39903</c:v>
                </c:pt>
                <c:pt idx="203">
                  <c:v>39872</c:v>
                </c:pt>
                <c:pt idx="204">
                  <c:v>39844</c:v>
                </c:pt>
                <c:pt idx="205">
                  <c:v>39813</c:v>
                </c:pt>
                <c:pt idx="206">
                  <c:v>39782</c:v>
                </c:pt>
                <c:pt idx="207">
                  <c:v>39752</c:v>
                </c:pt>
                <c:pt idx="208">
                  <c:v>39721</c:v>
                </c:pt>
                <c:pt idx="209">
                  <c:v>39691</c:v>
                </c:pt>
                <c:pt idx="210">
                  <c:v>39660</c:v>
                </c:pt>
                <c:pt idx="211">
                  <c:v>39629</c:v>
                </c:pt>
                <c:pt idx="212">
                  <c:v>39599</c:v>
                </c:pt>
                <c:pt idx="213">
                  <c:v>39568</c:v>
                </c:pt>
                <c:pt idx="214">
                  <c:v>39538</c:v>
                </c:pt>
                <c:pt idx="215">
                  <c:v>39507</c:v>
                </c:pt>
                <c:pt idx="216">
                  <c:v>39478</c:v>
                </c:pt>
                <c:pt idx="217">
                  <c:v>39447</c:v>
                </c:pt>
                <c:pt idx="218">
                  <c:v>39416</c:v>
                </c:pt>
                <c:pt idx="219">
                  <c:v>39386</c:v>
                </c:pt>
                <c:pt idx="220">
                  <c:v>39355</c:v>
                </c:pt>
                <c:pt idx="221">
                  <c:v>39325</c:v>
                </c:pt>
                <c:pt idx="222">
                  <c:v>39294</c:v>
                </c:pt>
                <c:pt idx="223">
                  <c:v>39263</c:v>
                </c:pt>
                <c:pt idx="224">
                  <c:v>39233</c:v>
                </c:pt>
                <c:pt idx="225">
                  <c:v>39202</c:v>
                </c:pt>
                <c:pt idx="226">
                  <c:v>39172</c:v>
                </c:pt>
                <c:pt idx="227">
                  <c:v>39141</c:v>
                </c:pt>
                <c:pt idx="228">
                  <c:v>39113</c:v>
                </c:pt>
                <c:pt idx="229">
                  <c:v>39082</c:v>
                </c:pt>
                <c:pt idx="230">
                  <c:v>39051</c:v>
                </c:pt>
                <c:pt idx="231">
                  <c:v>39021</c:v>
                </c:pt>
                <c:pt idx="232">
                  <c:v>38990</c:v>
                </c:pt>
                <c:pt idx="233">
                  <c:v>38960</c:v>
                </c:pt>
                <c:pt idx="234">
                  <c:v>38929</c:v>
                </c:pt>
                <c:pt idx="235">
                  <c:v>38898</c:v>
                </c:pt>
                <c:pt idx="236">
                  <c:v>38868</c:v>
                </c:pt>
                <c:pt idx="237">
                  <c:v>38837</c:v>
                </c:pt>
                <c:pt idx="238">
                  <c:v>38807</c:v>
                </c:pt>
                <c:pt idx="239">
                  <c:v>38776</c:v>
                </c:pt>
                <c:pt idx="240">
                  <c:v>38748</c:v>
                </c:pt>
                <c:pt idx="241">
                  <c:v>38717</c:v>
                </c:pt>
                <c:pt idx="242">
                  <c:v>38686</c:v>
                </c:pt>
                <c:pt idx="243">
                  <c:v>38656</c:v>
                </c:pt>
                <c:pt idx="244">
                  <c:v>38625</c:v>
                </c:pt>
                <c:pt idx="245">
                  <c:v>38595</c:v>
                </c:pt>
                <c:pt idx="246">
                  <c:v>38564</c:v>
                </c:pt>
                <c:pt idx="247">
                  <c:v>38533</c:v>
                </c:pt>
                <c:pt idx="248">
                  <c:v>38503</c:v>
                </c:pt>
                <c:pt idx="249">
                  <c:v>38472</c:v>
                </c:pt>
                <c:pt idx="250">
                  <c:v>38442</c:v>
                </c:pt>
                <c:pt idx="251">
                  <c:v>38411</c:v>
                </c:pt>
                <c:pt idx="252">
                  <c:v>38383</c:v>
                </c:pt>
                <c:pt idx="253">
                  <c:v>38352</c:v>
                </c:pt>
                <c:pt idx="254">
                  <c:v>38321</c:v>
                </c:pt>
                <c:pt idx="255">
                  <c:v>38291</c:v>
                </c:pt>
                <c:pt idx="256">
                  <c:v>38260</c:v>
                </c:pt>
                <c:pt idx="257">
                  <c:v>38230</c:v>
                </c:pt>
                <c:pt idx="258">
                  <c:v>38199</c:v>
                </c:pt>
                <c:pt idx="259">
                  <c:v>38168</c:v>
                </c:pt>
                <c:pt idx="260">
                  <c:v>38138</c:v>
                </c:pt>
                <c:pt idx="261">
                  <c:v>38107</c:v>
                </c:pt>
                <c:pt idx="262">
                  <c:v>38077</c:v>
                </c:pt>
              </c:numCache>
            </c:numRef>
          </c:cat>
          <c:val>
            <c:numRef>
              <c:f>slide7_2!$B$2:$B$264</c:f>
              <c:numCache>
                <c:formatCode>General</c:formatCode>
                <c:ptCount val="263"/>
                <c:pt idx="11">
                  <c:v>4.5</c:v>
                </c:pt>
                <c:pt idx="12">
                  <c:v>4.5</c:v>
                </c:pt>
                <c:pt idx="13">
                  <c:v>4.5</c:v>
                </c:pt>
                <c:pt idx="14">
                  <c:v>4.75</c:v>
                </c:pt>
                <c:pt idx="15">
                  <c:v>5</c:v>
                </c:pt>
                <c:pt idx="16">
                  <c:v>5</c:v>
                </c:pt>
                <c:pt idx="17">
                  <c:v>5.5</c:v>
                </c:pt>
                <c:pt idx="18">
                  <c:v>5.5</c:v>
                </c:pt>
                <c:pt idx="19">
                  <c:v>5.5</c:v>
                </c:pt>
                <c:pt idx="20">
                  <c:v>5.5</c:v>
                </c:pt>
                <c:pt idx="21">
                  <c:v>5.5</c:v>
                </c:pt>
                <c:pt idx="22">
                  <c:v>5.5</c:v>
                </c:pt>
                <c:pt idx="23">
                  <c:v>5.5</c:v>
                </c:pt>
                <c:pt idx="24">
                  <c:v>5.5</c:v>
                </c:pt>
                <c:pt idx="25">
                  <c:v>5.5</c:v>
                </c:pt>
                <c:pt idx="26">
                  <c:v>5.5</c:v>
                </c:pt>
                <c:pt idx="27">
                  <c:v>5.5</c:v>
                </c:pt>
                <c:pt idx="28">
                  <c:v>5.5</c:v>
                </c:pt>
                <c:pt idx="29">
                  <c:v>5.5</c:v>
                </c:pt>
                <c:pt idx="30">
                  <c:v>5.5</c:v>
                </c:pt>
                <c:pt idx="31">
                  <c:v>5.25</c:v>
                </c:pt>
                <c:pt idx="32">
                  <c:v>5.25</c:v>
                </c:pt>
                <c:pt idx="33">
                  <c:v>5</c:v>
                </c:pt>
                <c:pt idx="34">
                  <c:v>5</c:v>
                </c:pt>
                <c:pt idx="35">
                  <c:v>4.75</c:v>
                </c:pt>
                <c:pt idx="36">
                  <c:v>4.5</c:v>
                </c:pt>
                <c:pt idx="37">
                  <c:v>4.5</c:v>
                </c:pt>
                <c:pt idx="38">
                  <c:v>4</c:v>
                </c:pt>
                <c:pt idx="39">
                  <c:v>3.25</c:v>
                </c:pt>
                <c:pt idx="40">
                  <c:v>3.25</c:v>
                </c:pt>
                <c:pt idx="41">
                  <c:v>2.5</c:v>
                </c:pt>
                <c:pt idx="42">
                  <c:v>2.5</c:v>
                </c:pt>
                <c:pt idx="43">
                  <c:v>1.75</c:v>
                </c:pt>
                <c:pt idx="44">
                  <c:v>1</c:v>
                </c:pt>
                <c:pt idx="45">
                  <c:v>0.5</c:v>
                </c:pt>
                <c:pt idx="46">
                  <c:v>0.5</c:v>
                </c:pt>
                <c:pt idx="47">
                  <c:v>0.25</c:v>
                </c:pt>
                <c:pt idx="48">
                  <c:v>0.25</c:v>
                </c:pt>
                <c:pt idx="49">
                  <c:v>0.25</c:v>
                </c:pt>
                <c:pt idx="50">
                  <c:v>0.25</c:v>
                </c:pt>
                <c:pt idx="51">
                  <c:v>0.25</c:v>
                </c:pt>
                <c:pt idx="52">
                  <c:v>0.25</c:v>
                </c:pt>
                <c:pt idx="53">
                  <c:v>0.25</c:v>
                </c:pt>
                <c:pt idx="54">
                  <c:v>0.25</c:v>
                </c:pt>
                <c:pt idx="55">
                  <c:v>0.25</c:v>
                </c:pt>
                <c:pt idx="56">
                  <c:v>0.25</c:v>
                </c:pt>
                <c:pt idx="57">
                  <c:v>0.25</c:v>
                </c:pt>
                <c:pt idx="58">
                  <c:v>0.25</c:v>
                </c:pt>
                <c:pt idx="59">
                  <c:v>0.25</c:v>
                </c:pt>
                <c:pt idx="60">
                  <c:v>0.25</c:v>
                </c:pt>
                <c:pt idx="61">
                  <c:v>0.25</c:v>
                </c:pt>
                <c:pt idx="62">
                  <c:v>0.25</c:v>
                </c:pt>
                <c:pt idx="63">
                  <c:v>0.25</c:v>
                </c:pt>
                <c:pt idx="64">
                  <c:v>0.25</c:v>
                </c:pt>
                <c:pt idx="65">
                  <c:v>0.25</c:v>
                </c:pt>
                <c:pt idx="66">
                  <c:v>0.25</c:v>
                </c:pt>
                <c:pt idx="67">
                  <c:v>0.25</c:v>
                </c:pt>
                <c:pt idx="68">
                  <c:v>0.25</c:v>
                </c:pt>
                <c:pt idx="69">
                  <c:v>0.25</c:v>
                </c:pt>
                <c:pt idx="70">
                  <c:v>0.25</c:v>
                </c:pt>
                <c:pt idx="71">
                  <c:v>1.75</c:v>
                </c:pt>
                <c:pt idx="72">
                  <c:v>1.75</c:v>
                </c:pt>
                <c:pt idx="73">
                  <c:v>1.75</c:v>
                </c:pt>
                <c:pt idx="74">
                  <c:v>1.75</c:v>
                </c:pt>
                <c:pt idx="75">
                  <c:v>1.75</c:v>
                </c:pt>
                <c:pt idx="76">
                  <c:v>2</c:v>
                </c:pt>
                <c:pt idx="77">
                  <c:v>2.25</c:v>
                </c:pt>
                <c:pt idx="78">
                  <c:v>2.25</c:v>
                </c:pt>
                <c:pt idx="79">
                  <c:v>2.5</c:v>
                </c:pt>
                <c:pt idx="80">
                  <c:v>2.5</c:v>
                </c:pt>
                <c:pt idx="81">
                  <c:v>2.5</c:v>
                </c:pt>
                <c:pt idx="82">
                  <c:v>2.5</c:v>
                </c:pt>
                <c:pt idx="83">
                  <c:v>2.5</c:v>
                </c:pt>
                <c:pt idx="84">
                  <c:v>2.5</c:v>
                </c:pt>
                <c:pt idx="85">
                  <c:v>2.5</c:v>
                </c:pt>
                <c:pt idx="86">
                  <c:v>2.25</c:v>
                </c:pt>
                <c:pt idx="87">
                  <c:v>2.25</c:v>
                </c:pt>
                <c:pt idx="88">
                  <c:v>2.25</c:v>
                </c:pt>
                <c:pt idx="89">
                  <c:v>2</c:v>
                </c:pt>
                <c:pt idx="90">
                  <c:v>2</c:v>
                </c:pt>
                <c:pt idx="91">
                  <c:v>2</c:v>
                </c:pt>
                <c:pt idx="92">
                  <c:v>1.75</c:v>
                </c:pt>
                <c:pt idx="93">
                  <c:v>1.75</c:v>
                </c:pt>
                <c:pt idx="94">
                  <c:v>1.75</c:v>
                </c:pt>
                <c:pt idx="95">
                  <c:v>1.5</c:v>
                </c:pt>
                <c:pt idx="96">
                  <c:v>1.5</c:v>
                </c:pt>
                <c:pt idx="97">
                  <c:v>1.5</c:v>
                </c:pt>
                <c:pt idx="98">
                  <c:v>1.25</c:v>
                </c:pt>
                <c:pt idx="99">
                  <c:v>1.25</c:v>
                </c:pt>
                <c:pt idx="100">
                  <c:v>1.25</c:v>
                </c:pt>
                <c:pt idx="101">
                  <c:v>1.25</c:v>
                </c:pt>
                <c:pt idx="102">
                  <c:v>1.25</c:v>
                </c:pt>
                <c:pt idx="103">
                  <c:v>1.25</c:v>
                </c:pt>
                <c:pt idx="104">
                  <c:v>1</c:v>
                </c:pt>
                <c:pt idx="105">
                  <c:v>1</c:v>
                </c:pt>
                <c:pt idx="106">
                  <c:v>1</c:v>
                </c:pt>
                <c:pt idx="107">
                  <c:v>0.75</c:v>
                </c:pt>
                <c:pt idx="108">
                  <c:v>0.75</c:v>
                </c:pt>
                <c:pt idx="109">
                  <c:v>0.75</c:v>
                </c:pt>
                <c:pt idx="110">
                  <c:v>0.5</c:v>
                </c:pt>
                <c:pt idx="111">
                  <c:v>0.5</c:v>
                </c:pt>
                <c:pt idx="112">
                  <c:v>0.5</c:v>
                </c:pt>
                <c:pt idx="113">
                  <c:v>0.5</c:v>
                </c:pt>
                <c:pt idx="114">
                  <c:v>0.5</c:v>
                </c:pt>
                <c:pt idx="115">
                  <c:v>0.5</c:v>
                </c:pt>
                <c:pt idx="116">
                  <c:v>0.5</c:v>
                </c:pt>
                <c:pt idx="117">
                  <c:v>0.5</c:v>
                </c:pt>
                <c:pt idx="118">
                  <c:v>0.5</c:v>
                </c:pt>
                <c:pt idx="119">
                  <c:v>0.5</c:v>
                </c:pt>
                <c:pt idx="120">
                  <c:v>0.5</c:v>
                </c:pt>
                <c:pt idx="121">
                  <c:v>0.5</c:v>
                </c:pt>
                <c:pt idx="122">
                  <c:v>0.25</c:v>
                </c:pt>
                <c:pt idx="123">
                  <c:v>0.25</c:v>
                </c:pt>
                <c:pt idx="124">
                  <c:v>0.25</c:v>
                </c:pt>
                <c:pt idx="125">
                  <c:v>0.25</c:v>
                </c:pt>
                <c:pt idx="126">
                  <c:v>0.25</c:v>
                </c:pt>
                <c:pt idx="127">
                  <c:v>0.25</c:v>
                </c:pt>
                <c:pt idx="128">
                  <c:v>0.25</c:v>
                </c:pt>
                <c:pt idx="129">
                  <c:v>0.25</c:v>
                </c:pt>
                <c:pt idx="130">
                  <c:v>0.25</c:v>
                </c:pt>
                <c:pt idx="131">
                  <c:v>0.25</c:v>
                </c:pt>
                <c:pt idx="132">
                  <c:v>0.25</c:v>
                </c:pt>
                <c:pt idx="133">
                  <c:v>0.25</c:v>
                </c:pt>
                <c:pt idx="134">
                  <c:v>0.25</c:v>
                </c:pt>
                <c:pt idx="135">
                  <c:v>0.25</c:v>
                </c:pt>
                <c:pt idx="136">
                  <c:v>0.25</c:v>
                </c:pt>
                <c:pt idx="137">
                  <c:v>0.25</c:v>
                </c:pt>
                <c:pt idx="138">
                  <c:v>0.25</c:v>
                </c:pt>
                <c:pt idx="139">
                  <c:v>0.25</c:v>
                </c:pt>
                <c:pt idx="140">
                  <c:v>0.25</c:v>
                </c:pt>
                <c:pt idx="141">
                  <c:v>0.25</c:v>
                </c:pt>
                <c:pt idx="142">
                  <c:v>0.25</c:v>
                </c:pt>
                <c:pt idx="143">
                  <c:v>0.25</c:v>
                </c:pt>
                <c:pt idx="144">
                  <c:v>0.25</c:v>
                </c:pt>
                <c:pt idx="145">
                  <c:v>0.25</c:v>
                </c:pt>
                <c:pt idx="146">
                  <c:v>0.25</c:v>
                </c:pt>
                <c:pt idx="147">
                  <c:v>0.25</c:v>
                </c:pt>
                <c:pt idx="148">
                  <c:v>0.25</c:v>
                </c:pt>
                <c:pt idx="149">
                  <c:v>0.25</c:v>
                </c:pt>
                <c:pt idx="150">
                  <c:v>0.25</c:v>
                </c:pt>
                <c:pt idx="151">
                  <c:v>0.25</c:v>
                </c:pt>
                <c:pt idx="152">
                  <c:v>0.25</c:v>
                </c:pt>
                <c:pt idx="153">
                  <c:v>0.25</c:v>
                </c:pt>
                <c:pt idx="154">
                  <c:v>0.25</c:v>
                </c:pt>
                <c:pt idx="155">
                  <c:v>0.25</c:v>
                </c:pt>
                <c:pt idx="156">
                  <c:v>0.25</c:v>
                </c:pt>
                <c:pt idx="157">
                  <c:v>0.25</c:v>
                </c:pt>
                <c:pt idx="158">
                  <c:v>0.25</c:v>
                </c:pt>
                <c:pt idx="159">
                  <c:v>0.25</c:v>
                </c:pt>
                <c:pt idx="160">
                  <c:v>0.25</c:v>
                </c:pt>
                <c:pt idx="161">
                  <c:v>0.25</c:v>
                </c:pt>
                <c:pt idx="162">
                  <c:v>0.25</c:v>
                </c:pt>
                <c:pt idx="163">
                  <c:v>0.25</c:v>
                </c:pt>
                <c:pt idx="164">
                  <c:v>0.25</c:v>
                </c:pt>
                <c:pt idx="165">
                  <c:v>0.25</c:v>
                </c:pt>
                <c:pt idx="166">
                  <c:v>0.25</c:v>
                </c:pt>
                <c:pt idx="167">
                  <c:v>0.25</c:v>
                </c:pt>
                <c:pt idx="168">
                  <c:v>0.25</c:v>
                </c:pt>
                <c:pt idx="169">
                  <c:v>0.25</c:v>
                </c:pt>
                <c:pt idx="170">
                  <c:v>0.25</c:v>
                </c:pt>
                <c:pt idx="171">
                  <c:v>0.25</c:v>
                </c:pt>
                <c:pt idx="172">
                  <c:v>0.25</c:v>
                </c:pt>
                <c:pt idx="173">
                  <c:v>0.25</c:v>
                </c:pt>
                <c:pt idx="174">
                  <c:v>0.25</c:v>
                </c:pt>
                <c:pt idx="175">
                  <c:v>0.25</c:v>
                </c:pt>
                <c:pt idx="176">
                  <c:v>0.25</c:v>
                </c:pt>
                <c:pt idx="177">
                  <c:v>0.25</c:v>
                </c:pt>
                <c:pt idx="178">
                  <c:v>0.25</c:v>
                </c:pt>
                <c:pt idx="179">
                  <c:v>0.25</c:v>
                </c:pt>
                <c:pt idx="180">
                  <c:v>0.25</c:v>
                </c:pt>
                <c:pt idx="181">
                  <c:v>0.25</c:v>
                </c:pt>
                <c:pt idx="182">
                  <c:v>0.25</c:v>
                </c:pt>
                <c:pt idx="183">
                  <c:v>0.25</c:v>
                </c:pt>
                <c:pt idx="184">
                  <c:v>0.25</c:v>
                </c:pt>
                <c:pt idx="185">
                  <c:v>0.25</c:v>
                </c:pt>
                <c:pt idx="186">
                  <c:v>0.25</c:v>
                </c:pt>
                <c:pt idx="187">
                  <c:v>0.25</c:v>
                </c:pt>
                <c:pt idx="188">
                  <c:v>0.25</c:v>
                </c:pt>
                <c:pt idx="189">
                  <c:v>0.25</c:v>
                </c:pt>
                <c:pt idx="190">
                  <c:v>0.25</c:v>
                </c:pt>
                <c:pt idx="191">
                  <c:v>0.25</c:v>
                </c:pt>
                <c:pt idx="192">
                  <c:v>0.25</c:v>
                </c:pt>
                <c:pt idx="193">
                  <c:v>0.25</c:v>
                </c:pt>
                <c:pt idx="194">
                  <c:v>0.25</c:v>
                </c:pt>
                <c:pt idx="195">
                  <c:v>0.25</c:v>
                </c:pt>
                <c:pt idx="196">
                  <c:v>0.25</c:v>
                </c:pt>
                <c:pt idx="197">
                  <c:v>0.25</c:v>
                </c:pt>
                <c:pt idx="198">
                  <c:v>0.25</c:v>
                </c:pt>
                <c:pt idx="199">
                  <c:v>0.25</c:v>
                </c:pt>
                <c:pt idx="200">
                  <c:v>0.25</c:v>
                </c:pt>
                <c:pt idx="201">
                  <c:v>0.25</c:v>
                </c:pt>
                <c:pt idx="202">
                  <c:v>0.25</c:v>
                </c:pt>
                <c:pt idx="203">
                  <c:v>0.25</c:v>
                </c:pt>
                <c:pt idx="204">
                  <c:v>0.25</c:v>
                </c:pt>
                <c:pt idx="205">
                  <c:v>0.25</c:v>
                </c:pt>
                <c:pt idx="206">
                  <c:v>1</c:v>
                </c:pt>
                <c:pt idx="207">
                  <c:v>1</c:v>
                </c:pt>
                <c:pt idx="208">
                  <c:v>2</c:v>
                </c:pt>
                <c:pt idx="209">
                  <c:v>2</c:v>
                </c:pt>
                <c:pt idx="210">
                  <c:v>2</c:v>
                </c:pt>
                <c:pt idx="211">
                  <c:v>2</c:v>
                </c:pt>
                <c:pt idx="212">
                  <c:v>2</c:v>
                </c:pt>
                <c:pt idx="213">
                  <c:v>2</c:v>
                </c:pt>
                <c:pt idx="214">
                  <c:v>2.25</c:v>
                </c:pt>
                <c:pt idx="215">
                  <c:v>3</c:v>
                </c:pt>
                <c:pt idx="216">
                  <c:v>3</c:v>
                </c:pt>
                <c:pt idx="217">
                  <c:v>4.25</c:v>
                </c:pt>
                <c:pt idx="218">
                  <c:v>4.5</c:v>
                </c:pt>
                <c:pt idx="219">
                  <c:v>4.5</c:v>
                </c:pt>
                <c:pt idx="220">
                  <c:v>4.75</c:v>
                </c:pt>
                <c:pt idx="221">
                  <c:v>5.25</c:v>
                </c:pt>
                <c:pt idx="222">
                  <c:v>5.25</c:v>
                </c:pt>
                <c:pt idx="223">
                  <c:v>5.25</c:v>
                </c:pt>
                <c:pt idx="224">
                  <c:v>5.25</c:v>
                </c:pt>
                <c:pt idx="225">
                  <c:v>5.25</c:v>
                </c:pt>
                <c:pt idx="226">
                  <c:v>5.25</c:v>
                </c:pt>
                <c:pt idx="227">
                  <c:v>5.25</c:v>
                </c:pt>
                <c:pt idx="228">
                  <c:v>5.25</c:v>
                </c:pt>
                <c:pt idx="229">
                  <c:v>5.25</c:v>
                </c:pt>
                <c:pt idx="230">
                  <c:v>5.25</c:v>
                </c:pt>
                <c:pt idx="231">
                  <c:v>5.25</c:v>
                </c:pt>
                <c:pt idx="232">
                  <c:v>5.25</c:v>
                </c:pt>
                <c:pt idx="233">
                  <c:v>5.25</c:v>
                </c:pt>
                <c:pt idx="234">
                  <c:v>5.25</c:v>
                </c:pt>
                <c:pt idx="235">
                  <c:v>5.25</c:v>
                </c:pt>
                <c:pt idx="236">
                  <c:v>5</c:v>
                </c:pt>
                <c:pt idx="237">
                  <c:v>4.75</c:v>
                </c:pt>
                <c:pt idx="238">
                  <c:v>4.75</c:v>
                </c:pt>
                <c:pt idx="239">
                  <c:v>4.5</c:v>
                </c:pt>
                <c:pt idx="240">
                  <c:v>4.5</c:v>
                </c:pt>
                <c:pt idx="241">
                  <c:v>4.25</c:v>
                </c:pt>
                <c:pt idx="242">
                  <c:v>4</c:v>
                </c:pt>
                <c:pt idx="243">
                  <c:v>3.75</c:v>
                </c:pt>
                <c:pt idx="244">
                  <c:v>3.75</c:v>
                </c:pt>
                <c:pt idx="245">
                  <c:v>3.5</c:v>
                </c:pt>
                <c:pt idx="246">
                  <c:v>3.25</c:v>
                </c:pt>
                <c:pt idx="247">
                  <c:v>3.25</c:v>
                </c:pt>
                <c:pt idx="248">
                  <c:v>3</c:v>
                </c:pt>
                <c:pt idx="249">
                  <c:v>2.75</c:v>
                </c:pt>
                <c:pt idx="250">
                  <c:v>2.75</c:v>
                </c:pt>
                <c:pt idx="251">
                  <c:v>2.5</c:v>
                </c:pt>
                <c:pt idx="252">
                  <c:v>2.25</c:v>
                </c:pt>
                <c:pt idx="253">
                  <c:v>2.25</c:v>
                </c:pt>
                <c:pt idx="254">
                  <c:v>2</c:v>
                </c:pt>
                <c:pt idx="255">
                  <c:v>1.75</c:v>
                </c:pt>
                <c:pt idx="256">
                  <c:v>1.75</c:v>
                </c:pt>
                <c:pt idx="257">
                  <c:v>1.5</c:v>
                </c:pt>
                <c:pt idx="258">
                  <c:v>1.25</c:v>
                </c:pt>
                <c:pt idx="259">
                  <c:v>1.25</c:v>
                </c:pt>
                <c:pt idx="260">
                  <c:v>1</c:v>
                </c:pt>
                <c:pt idx="261">
                  <c:v>1</c:v>
                </c:pt>
                <c:pt idx="262">
                  <c:v>1</c:v>
                </c:pt>
              </c:numCache>
            </c:numRef>
          </c:val>
          <c:smooth val="0"/>
          <c:extLst>
            <c:ext xmlns:c16="http://schemas.microsoft.com/office/drawing/2014/chart" uri="{C3380CC4-5D6E-409C-BE32-E72D297353CC}">
              <c16:uniqueId val="{00000000-E9DE-4B83-AE07-40D07B47F8CD}"/>
            </c:ext>
          </c:extLst>
        </c:ser>
        <c:ser>
          <c:idx val="1"/>
          <c:order val="1"/>
          <c:tx>
            <c:strRef>
              <c:f>slide7_2!$C$1</c:f>
              <c:strCache>
                <c:ptCount val="1"/>
                <c:pt idx="0">
                  <c:v>Fed Fund - Cenário base </c:v>
                </c:pt>
              </c:strCache>
            </c:strRef>
          </c:tx>
          <c:spPr>
            <a:ln w="12700" cap="rnd">
              <a:solidFill>
                <a:srgbClr val="0088CA"/>
              </a:solidFill>
              <a:prstDash val="sysDot"/>
              <a:round/>
            </a:ln>
            <a:effectLst/>
          </c:spPr>
          <c:marker>
            <c:symbol val="none"/>
          </c:marker>
          <c:cat>
            <c:numRef>
              <c:f>slide7_2!$A$2:$A$264</c:f>
              <c:numCache>
                <c:formatCode>m/d/yyyy</c:formatCode>
                <c:ptCount val="263"/>
                <c:pt idx="0">
                  <c:v>46053</c:v>
                </c:pt>
                <c:pt idx="1">
                  <c:v>46022</c:v>
                </c:pt>
                <c:pt idx="2">
                  <c:v>45991</c:v>
                </c:pt>
                <c:pt idx="3">
                  <c:v>45961</c:v>
                </c:pt>
                <c:pt idx="4">
                  <c:v>45930</c:v>
                </c:pt>
                <c:pt idx="5">
                  <c:v>45900</c:v>
                </c:pt>
                <c:pt idx="6">
                  <c:v>45869</c:v>
                </c:pt>
                <c:pt idx="7">
                  <c:v>45838</c:v>
                </c:pt>
                <c:pt idx="8">
                  <c:v>45808</c:v>
                </c:pt>
                <c:pt idx="9">
                  <c:v>45777</c:v>
                </c:pt>
                <c:pt idx="10">
                  <c:v>45747</c:v>
                </c:pt>
                <c:pt idx="11">
                  <c:v>45716</c:v>
                </c:pt>
                <c:pt idx="12">
                  <c:v>45688</c:v>
                </c:pt>
                <c:pt idx="13">
                  <c:v>45657</c:v>
                </c:pt>
                <c:pt idx="14">
                  <c:v>45626</c:v>
                </c:pt>
                <c:pt idx="15">
                  <c:v>45596</c:v>
                </c:pt>
                <c:pt idx="16">
                  <c:v>45565</c:v>
                </c:pt>
                <c:pt idx="17">
                  <c:v>45535</c:v>
                </c:pt>
                <c:pt idx="18">
                  <c:v>45504</c:v>
                </c:pt>
                <c:pt idx="19">
                  <c:v>45473</c:v>
                </c:pt>
                <c:pt idx="20">
                  <c:v>45443</c:v>
                </c:pt>
                <c:pt idx="21">
                  <c:v>45412</c:v>
                </c:pt>
                <c:pt idx="22">
                  <c:v>45382</c:v>
                </c:pt>
                <c:pt idx="23">
                  <c:v>45351</c:v>
                </c:pt>
                <c:pt idx="24">
                  <c:v>45322</c:v>
                </c:pt>
                <c:pt idx="25">
                  <c:v>45291</c:v>
                </c:pt>
                <c:pt idx="26">
                  <c:v>45260</c:v>
                </c:pt>
                <c:pt idx="27">
                  <c:v>45230</c:v>
                </c:pt>
                <c:pt idx="28">
                  <c:v>45199</c:v>
                </c:pt>
                <c:pt idx="29">
                  <c:v>45169</c:v>
                </c:pt>
                <c:pt idx="30">
                  <c:v>45138</c:v>
                </c:pt>
                <c:pt idx="31">
                  <c:v>45107</c:v>
                </c:pt>
                <c:pt idx="32">
                  <c:v>45077</c:v>
                </c:pt>
                <c:pt idx="33">
                  <c:v>45046</c:v>
                </c:pt>
                <c:pt idx="34">
                  <c:v>45016</c:v>
                </c:pt>
                <c:pt idx="35">
                  <c:v>44985</c:v>
                </c:pt>
                <c:pt idx="36">
                  <c:v>44957</c:v>
                </c:pt>
                <c:pt idx="37">
                  <c:v>44926</c:v>
                </c:pt>
                <c:pt idx="38">
                  <c:v>44895</c:v>
                </c:pt>
                <c:pt idx="39">
                  <c:v>44865</c:v>
                </c:pt>
                <c:pt idx="40">
                  <c:v>44834</c:v>
                </c:pt>
                <c:pt idx="41">
                  <c:v>44804</c:v>
                </c:pt>
                <c:pt idx="42">
                  <c:v>44773</c:v>
                </c:pt>
                <c:pt idx="43">
                  <c:v>44742</c:v>
                </c:pt>
                <c:pt idx="44">
                  <c:v>44712</c:v>
                </c:pt>
                <c:pt idx="45">
                  <c:v>44681</c:v>
                </c:pt>
                <c:pt idx="46">
                  <c:v>44651</c:v>
                </c:pt>
                <c:pt idx="47">
                  <c:v>44620</c:v>
                </c:pt>
                <c:pt idx="48">
                  <c:v>44592</c:v>
                </c:pt>
                <c:pt idx="49">
                  <c:v>44561</c:v>
                </c:pt>
                <c:pt idx="50">
                  <c:v>44530</c:v>
                </c:pt>
                <c:pt idx="51">
                  <c:v>44500</c:v>
                </c:pt>
                <c:pt idx="52">
                  <c:v>44469</c:v>
                </c:pt>
                <c:pt idx="53">
                  <c:v>44439</c:v>
                </c:pt>
                <c:pt idx="54">
                  <c:v>44408</c:v>
                </c:pt>
                <c:pt idx="55">
                  <c:v>44377</c:v>
                </c:pt>
                <c:pt idx="56">
                  <c:v>44347</c:v>
                </c:pt>
                <c:pt idx="57">
                  <c:v>44316</c:v>
                </c:pt>
                <c:pt idx="58">
                  <c:v>44286</c:v>
                </c:pt>
                <c:pt idx="59">
                  <c:v>44255</c:v>
                </c:pt>
                <c:pt idx="60">
                  <c:v>44227</c:v>
                </c:pt>
                <c:pt idx="61">
                  <c:v>44196</c:v>
                </c:pt>
                <c:pt idx="62">
                  <c:v>44165</c:v>
                </c:pt>
                <c:pt idx="63">
                  <c:v>44135</c:v>
                </c:pt>
                <c:pt idx="64">
                  <c:v>44104</c:v>
                </c:pt>
                <c:pt idx="65">
                  <c:v>44074</c:v>
                </c:pt>
                <c:pt idx="66">
                  <c:v>44043</c:v>
                </c:pt>
                <c:pt idx="67">
                  <c:v>44012</c:v>
                </c:pt>
                <c:pt idx="68">
                  <c:v>43982</c:v>
                </c:pt>
                <c:pt idx="69">
                  <c:v>43951</c:v>
                </c:pt>
                <c:pt idx="70">
                  <c:v>43921</c:v>
                </c:pt>
                <c:pt idx="71">
                  <c:v>43890</c:v>
                </c:pt>
                <c:pt idx="72">
                  <c:v>43861</c:v>
                </c:pt>
                <c:pt idx="73">
                  <c:v>43830</c:v>
                </c:pt>
                <c:pt idx="74">
                  <c:v>43799</c:v>
                </c:pt>
                <c:pt idx="75">
                  <c:v>43769</c:v>
                </c:pt>
                <c:pt idx="76">
                  <c:v>43738</c:v>
                </c:pt>
                <c:pt idx="77">
                  <c:v>43708</c:v>
                </c:pt>
                <c:pt idx="78">
                  <c:v>43677</c:v>
                </c:pt>
                <c:pt idx="79">
                  <c:v>43646</c:v>
                </c:pt>
                <c:pt idx="80">
                  <c:v>43616</c:v>
                </c:pt>
                <c:pt idx="81">
                  <c:v>43585</c:v>
                </c:pt>
                <c:pt idx="82">
                  <c:v>43555</c:v>
                </c:pt>
                <c:pt idx="83">
                  <c:v>43524</c:v>
                </c:pt>
                <c:pt idx="84">
                  <c:v>43496</c:v>
                </c:pt>
                <c:pt idx="85">
                  <c:v>43465</c:v>
                </c:pt>
                <c:pt idx="86">
                  <c:v>43434</c:v>
                </c:pt>
                <c:pt idx="87">
                  <c:v>43404</c:v>
                </c:pt>
                <c:pt idx="88">
                  <c:v>43373</c:v>
                </c:pt>
                <c:pt idx="89">
                  <c:v>43343</c:v>
                </c:pt>
                <c:pt idx="90">
                  <c:v>43312</c:v>
                </c:pt>
                <c:pt idx="91">
                  <c:v>43281</c:v>
                </c:pt>
                <c:pt idx="92">
                  <c:v>43251</c:v>
                </c:pt>
                <c:pt idx="93">
                  <c:v>43220</c:v>
                </c:pt>
                <c:pt idx="94">
                  <c:v>43190</c:v>
                </c:pt>
                <c:pt idx="95">
                  <c:v>43159</c:v>
                </c:pt>
                <c:pt idx="96">
                  <c:v>43131</c:v>
                </c:pt>
                <c:pt idx="97">
                  <c:v>43100</c:v>
                </c:pt>
                <c:pt idx="98">
                  <c:v>43069</c:v>
                </c:pt>
                <c:pt idx="99">
                  <c:v>43039</c:v>
                </c:pt>
                <c:pt idx="100">
                  <c:v>43008</c:v>
                </c:pt>
                <c:pt idx="101">
                  <c:v>42978</c:v>
                </c:pt>
                <c:pt idx="102">
                  <c:v>42947</c:v>
                </c:pt>
                <c:pt idx="103">
                  <c:v>42916</c:v>
                </c:pt>
                <c:pt idx="104">
                  <c:v>42886</c:v>
                </c:pt>
                <c:pt idx="105">
                  <c:v>42855</c:v>
                </c:pt>
                <c:pt idx="106">
                  <c:v>42825</c:v>
                </c:pt>
                <c:pt idx="107">
                  <c:v>42794</c:v>
                </c:pt>
                <c:pt idx="108">
                  <c:v>42766</c:v>
                </c:pt>
                <c:pt idx="109">
                  <c:v>42735</c:v>
                </c:pt>
                <c:pt idx="110">
                  <c:v>42704</c:v>
                </c:pt>
                <c:pt idx="111">
                  <c:v>42674</c:v>
                </c:pt>
                <c:pt idx="112">
                  <c:v>42643</c:v>
                </c:pt>
                <c:pt idx="113">
                  <c:v>42613</c:v>
                </c:pt>
                <c:pt idx="114">
                  <c:v>42582</c:v>
                </c:pt>
                <c:pt idx="115">
                  <c:v>42551</c:v>
                </c:pt>
                <c:pt idx="116">
                  <c:v>42521</c:v>
                </c:pt>
                <c:pt idx="117">
                  <c:v>42490</c:v>
                </c:pt>
                <c:pt idx="118">
                  <c:v>42460</c:v>
                </c:pt>
                <c:pt idx="119">
                  <c:v>42429</c:v>
                </c:pt>
                <c:pt idx="120">
                  <c:v>42400</c:v>
                </c:pt>
                <c:pt idx="121">
                  <c:v>42369</c:v>
                </c:pt>
                <c:pt idx="122">
                  <c:v>42338</c:v>
                </c:pt>
                <c:pt idx="123">
                  <c:v>42308</c:v>
                </c:pt>
                <c:pt idx="124">
                  <c:v>42277</c:v>
                </c:pt>
                <c:pt idx="125">
                  <c:v>42247</c:v>
                </c:pt>
                <c:pt idx="126">
                  <c:v>42216</c:v>
                </c:pt>
                <c:pt idx="127">
                  <c:v>42185</c:v>
                </c:pt>
                <c:pt idx="128">
                  <c:v>42155</c:v>
                </c:pt>
                <c:pt idx="129">
                  <c:v>42124</c:v>
                </c:pt>
                <c:pt idx="130">
                  <c:v>42094</c:v>
                </c:pt>
                <c:pt idx="131">
                  <c:v>42063</c:v>
                </c:pt>
                <c:pt idx="132">
                  <c:v>42035</c:v>
                </c:pt>
                <c:pt idx="133">
                  <c:v>42004</c:v>
                </c:pt>
                <c:pt idx="134">
                  <c:v>41973</c:v>
                </c:pt>
                <c:pt idx="135">
                  <c:v>41943</c:v>
                </c:pt>
                <c:pt idx="136">
                  <c:v>41912</c:v>
                </c:pt>
                <c:pt idx="137">
                  <c:v>41882</c:v>
                </c:pt>
                <c:pt idx="138">
                  <c:v>41851</c:v>
                </c:pt>
                <c:pt idx="139">
                  <c:v>41820</c:v>
                </c:pt>
                <c:pt idx="140">
                  <c:v>41790</c:v>
                </c:pt>
                <c:pt idx="141">
                  <c:v>41759</c:v>
                </c:pt>
                <c:pt idx="142">
                  <c:v>41729</c:v>
                </c:pt>
                <c:pt idx="143">
                  <c:v>41698</c:v>
                </c:pt>
                <c:pt idx="144">
                  <c:v>41670</c:v>
                </c:pt>
                <c:pt idx="145">
                  <c:v>41639</c:v>
                </c:pt>
                <c:pt idx="146">
                  <c:v>41608</c:v>
                </c:pt>
                <c:pt idx="147">
                  <c:v>41578</c:v>
                </c:pt>
                <c:pt idx="148">
                  <c:v>41547</c:v>
                </c:pt>
                <c:pt idx="149">
                  <c:v>41517</c:v>
                </c:pt>
                <c:pt idx="150">
                  <c:v>41486</c:v>
                </c:pt>
                <c:pt idx="151">
                  <c:v>41455</c:v>
                </c:pt>
                <c:pt idx="152">
                  <c:v>41425</c:v>
                </c:pt>
                <c:pt idx="153">
                  <c:v>41394</c:v>
                </c:pt>
                <c:pt idx="154">
                  <c:v>41364</c:v>
                </c:pt>
                <c:pt idx="155">
                  <c:v>41333</c:v>
                </c:pt>
                <c:pt idx="156">
                  <c:v>41305</c:v>
                </c:pt>
                <c:pt idx="157">
                  <c:v>41274</c:v>
                </c:pt>
                <c:pt idx="158">
                  <c:v>41243</c:v>
                </c:pt>
                <c:pt idx="159">
                  <c:v>41213</c:v>
                </c:pt>
                <c:pt idx="160">
                  <c:v>41182</c:v>
                </c:pt>
                <c:pt idx="161">
                  <c:v>41152</c:v>
                </c:pt>
                <c:pt idx="162">
                  <c:v>41121</c:v>
                </c:pt>
                <c:pt idx="163">
                  <c:v>41090</c:v>
                </c:pt>
                <c:pt idx="164">
                  <c:v>41060</c:v>
                </c:pt>
                <c:pt idx="165">
                  <c:v>41029</c:v>
                </c:pt>
                <c:pt idx="166">
                  <c:v>40999</c:v>
                </c:pt>
                <c:pt idx="167">
                  <c:v>40968</c:v>
                </c:pt>
                <c:pt idx="168">
                  <c:v>40939</c:v>
                </c:pt>
                <c:pt idx="169">
                  <c:v>40908</c:v>
                </c:pt>
                <c:pt idx="170">
                  <c:v>40877</c:v>
                </c:pt>
                <c:pt idx="171">
                  <c:v>40847</c:v>
                </c:pt>
                <c:pt idx="172">
                  <c:v>40816</c:v>
                </c:pt>
                <c:pt idx="173">
                  <c:v>40786</c:v>
                </c:pt>
                <c:pt idx="174">
                  <c:v>40755</c:v>
                </c:pt>
                <c:pt idx="175">
                  <c:v>40724</c:v>
                </c:pt>
                <c:pt idx="176">
                  <c:v>40694</c:v>
                </c:pt>
                <c:pt idx="177">
                  <c:v>40663</c:v>
                </c:pt>
                <c:pt idx="178">
                  <c:v>40633</c:v>
                </c:pt>
                <c:pt idx="179">
                  <c:v>40602</c:v>
                </c:pt>
                <c:pt idx="180">
                  <c:v>40574</c:v>
                </c:pt>
                <c:pt idx="181">
                  <c:v>40543</c:v>
                </c:pt>
                <c:pt idx="182">
                  <c:v>40512</c:v>
                </c:pt>
                <c:pt idx="183">
                  <c:v>40482</c:v>
                </c:pt>
                <c:pt idx="184">
                  <c:v>40451</c:v>
                </c:pt>
                <c:pt idx="185">
                  <c:v>40421</c:v>
                </c:pt>
                <c:pt idx="186">
                  <c:v>40390</c:v>
                </c:pt>
                <c:pt idx="187">
                  <c:v>40359</c:v>
                </c:pt>
                <c:pt idx="188">
                  <c:v>40329</c:v>
                </c:pt>
                <c:pt idx="189">
                  <c:v>40298</c:v>
                </c:pt>
                <c:pt idx="190">
                  <c:v>40268</c:v>
                </c:pt>
                <c:pt idx="191">
                  <c:v>40237</c:v>
                </c:pt>
                <c:pt idx="192">
                  <c:v>40209</c:v>
                </c:pt>
                <c:pt idx="193">
                  <c:v>40178</c:v>
                </c:pt>
                <c:pt idx="194">
                  <c:v>40147</c:v>
                </c:pt>
                <c:pt idx="195">
                  <c:v>40117</c:v>
                </c:pt>
                <c:pt idx="196">
                  <c:v>40086</c:v>
                </c:pt>
                <c:pt idx="197">
                  <c:v>40056</c:v>
                </c:pt>
                <c:pt idx="198">
                  <c:v>40025</c:v>
                </c:pt>
                <c:pt idx="199">
                  <c:v>39994</c:v>
                </c:pt>
                <c:pt idx="200">
                  <c:v>39964</c:v>
                </c:pt>
                <c:pt idx="201">
                  <c:v>39933</c:v>
                </c:pt>
                <c:pt idx="202">
                  <c:v>39903</c:v>
                </c:pt>
                <c:pt idx="203">
                  <c:v>39872</c:v>
                </c:pt>
                <c:pt idx="204">
                  <c:v>39844</c:v>
                </c:pt>
                <c:pt idx="205">
                  <c:v>39813</c:v>
                </c:pt>
                <c:pt idx="206">
                  <c:v>39782</c:v>
                </c:pt>
                <c:pt idx="207">
                  <c:v>39752</c:v>
                </c:pt>
                <c:pt idx="208">
                  <c:v>39721</c:v>
                </c:pt>
                <c:pt idx="209">
                  <c:v>39691</c:v>
                </c:pt>
                <c:pt idx="210">
                  <c:v>39660</c:v>
                </c:pt>
                <c:pt idx="211">
                  <c:v>39629</c:v>
                </c:pt>
                <c:pt idx="212">
                  <c:v>39599</c:v>
                </c:pt>
                <c:pt idx="213">
                  <c:v>39568</c:v>
                </c:pt>
                <c:pt idx="214">
                  <c:v>39538</c:v>
                </c:pt>
                <c:pt idx="215">
                  <c:v>39507</c:v>
                </c:pt>
                <c:pt idx="216">
                  <c:v>39478</c:v>
                </c:pt>
                <c:pt idx="217">
                  <c:v>39447</c:v>
                </c:pt>
                <c:pt idx="218">
                  <c:v>39416</c:v>
                </c:pt>
                <c:pt idx="219">
                  <c:v>39386</c:v>
                </c:pt>
                <c:pt idx="220">
                  <c:v>39355</c:v>
                </c:pt>
                <c:pt idx="221">
                  <c:v>39325</c:v>
                </c:pt>
                <c:pt idx="222">
                  <c:v>39294</c:v>
                </c:pt>
                <c:pt idx="223">
                  <c:v>39263</c:v>
                </c:pt>
                <c:pt idx="224">
                  <c:v>39233</c:v>
                </c:pt>
                <c:pt idx="225">
                  <c:v>39202</c:v>
                </c:pt>
                <c:pt idx="226">
                  <c:v>39172</c:v>
                </c:pt>
                <c:pt idx="227">
                  <c:v>39141</c:v>
                </c:pt>
                <c:pt idx="228">
                  <c:v>39113</c:v>
                </c:pt>
                <c:pt idx="229">
                  <c:v>39082</c:v>
                </c:pt>
                <c:pt idx="230">
                  <c:v>39051</c:v>
                </c:pt>
                <c:pt idx="231">
                  <c:v>39021</c:v>
                </c:pt>
                <c:pt idx="232">
                  <c:v>38990</c:v>
                </c:pt>
                <c:pt idx="233">
                  <c:v>38960</c:v>
                </c:pt>
                <c:pt idx="234">
                  <c:v>38929</c:v>
                </c:pt>
                <c:pt idx="235">
                  <c:v>38898</c:v>
                </c:pt>
                <c:pt idx="236">
                  <c:v>38868</c:v>
                </c:pt>
                <c:pt idx="237">
                  <c:v>38837</c:v>
                </c:pt>
                <c:pt idx="238">
                  <c:v>38807</c:v>
                </c:pt>
                <c:pt idx="239">
                  <c:v>38776</c:v>
                </c:pt>
                <c:pt idx="240">
                  <c:v>38748</c:v>
                </c:pt>
                <c:pt idx="241">
                  <c:v>38717</c:v>
                </c:pt>
                <c:pt idx="242">
                  <c:v>38686</c:v>
                </c:pt>
                <c:pt idx="243">
                  <c:v>38656</c:v>
                </c:pt>
                <c:pt idx="244">
                  <c:v>38625</c:v>
                </c:pt>
                <c:pt idx="245">
                  <c:v>38595</c:v>
                </c:pt>
                <c:pt idx="246">
                  <c:v>38564</c:v>
                </c:pt>
                <c:pt idx="247">
                  <c:v>38533</c:v>
                </c:pt>
                <c:pt idx="248">
                  <c:v>38503</c:v>
                </c:pt>
                <c:pt idx="249">
                  <c:v>38472</c:v>
                </c:pt>
                <c:pt idx="250">
                  <c:v>38442</c:v>
                </c:pt>
                <c:pt idx="251">
                  <c:v>38411</c:v>
                </c:pt>
                <c:pt idx="252">
                  <c:v>38383</c:v>
                </c:pt>
                <c:pt idx="253">
                  <c:v>38352</c:v>
                </c:pt>
                <c:pt idx="254">
                  <c:v>38321</c:v>
                </c:pt>
                <c:pt idx="255">
                  <c:v>38291</c:v>
                </c:pt>
                <c:pt idx="256">
                  <c:v>38260</c:v>
                </c:pt>
                <c:pt idx="257">
                  <c:v>38230</c:v>
                </c:pt>
                <c:pt idx="258">
                  <c:v>38199</c:v>
                </c:pt>
                <c:pt idx="259">
                  <c:v>38168</c:v>
                </c:pt>
                <c:pt idx="260">
                  <c:v>38138</c:v>
                </c:pt>
                <c:pt idx="261">
                  <c:v>38107</c:v>
                </c:pt>
                <c:pt idx="262">
                  <c:v>38077</c:v>
                </c:pt>
              </c:numCache>
            </c:numRef>
          </c:cat>
          <c:val>
            <c:numRef>
              <c:f>slide7_2!$C$2:$C$264</c:f>
              <c:numCache>
                <c:formatCode>General</c:formatCode>
                <c:ptCount val="263"/>
                <c:pt idx="0">
                  <c:v>4</c:v>
                </c:pt>
                <c:pt idx="1">
                  <c:v>4</c:v>
                </c:pt>
                <c:pt idx="2">
                  <c:v>4</c:v>
                </c:pt>
                <c:pt idx="3">
                  <c:v>4.25</c:v>
                </c:pt>
                <c:pt idx="4">
                  <c:v>4.25</c:v>
                </c:pt>
                <c:pt idx="5">
                  <c:v>4.5</c:v>
                </c:pt>
                <c:pt idx="6">
                  <c:v>4.5</c:v>
                </c:pt>
                <c:pt idx="7">
                  <c:v>4.5</c:v>
                </c:pt>
                <c:pt idx="8">
                  <c:v>4.5</c:v>
                </c:pt>
                <c:pt idx="9">
                  <c:v>4.5</c:v>
                </c:pt>
                <c:pt idx="10">
                  <c:v>4.5</c:v>
                </c:pt>
                <c:pt idx="11">
                  <c:v>4.5</c:v>
                </c:pt>
              </c:numCache>
            </c:numRef>
          </c:val>
          <c:smooth val="0"/>
          <c:extLst>
            <c:ext xmlns:c16="http://schemas.microsoft.com/office/drawing/2014/chart" uri="{C3380CC4-5D6E-409C-BE32-E72D297353CC}">
              <c16:uniqueId val="{00000001-E9DE-4B83-AE07-40D07B47F8CD}"/>
            </c:ext>
          </c:extLst>
        </c:ser>
        <c:ser>
          <c:idx val="2"/>
          <c:order val="2"/>
          <c:tx>
            <c:strRef>
              <c:f>slide7_2!$D$1</c:f>
              <c:strCache>
                <c:ptCount val="1"/>
                <c:pt idx="0">
                  <c:v>Fed Fund - Cenário Alternativo</c:v>
                </c:pt>
              </c:strCache>
            </c:strRef>
          </c:tx>
          <c:spPr>
            <a:ln w="15875" cap="rnd">
              <a:solidFill>
                <a:schemeClr val="tx2">
                  <a:lumMod val="75000"/>
                </a:schemeClr>
              </a:solidFill>
              <a:prstDash val="sysDot"/>
              <a:round/>
            </a:ln>
            <a:effectLst/>
          </c:spPr>
          <c:marker>
            <c:symbol val="none"/>
          </c:marker>
          <c:cat>
            <c:numRef>
              <c:f>slide7_2!$A$2:$A$264</c:f>
              <c:numCache>
                <c:formatCode>m/d/yyyy</c:formatCode>
                <c:ptCount val="263"/>
                <c:pt idx="0">
                  <c:v>46053</c:v>
                </c:pt>
                <c:pt idx="1">
                  <c:v>46022</c:v>
                </c:pt>
                <c:pt idx="2">
                  <c:v>45991</c:v>
                </c:pt>
                <c:pt idx="3">
                  <c:v>45961</c:v>
                </c:pt>
                <c:pt idx="4">
                  <c:v>45930</c:v>
                </c:pt>
                <c:pt idx="5">
                  <c:v>45900</c:v>
                </c:pt>
                <c:pt idx="6">
                  <c:v>45869</c:v>
                </c:pt>
                <c:pt idx="7">
                  <c:v>45838</c:v>
                </c:pt>
                <c:pt idx="8">
                  <c:v>45808</c:v>
                </c:pt>
                <c:pt idx="9">
                  <c:v>45777</c:v>
                </c:pt>
                <c:pt idx="10">
                  <c:v>45747</c:v>
                </c:pt>
                <c:pt idx="11">
                  <c:v>45716</c:v>
                </c:pt>
                <c:pt idx="12">
                  <c:v>45688</c:v>
                </c:pt>
                <c:pt idx="13">
                  <c:v>45657</c:v>
                </c:pt>
                <c:pt idx="14">
                  <c:v>45626</c:v>
                </c:pt>
                <c:pt idx="15">
                  <c:v>45596</c:v>
                </c:pt>
                <c:pt idx="16">
                  <c:v>45565</c:v>
                </c:pt>
                <c:pt idx="17">
                  <c:v>45535</c:v>
                </c:pt>
                <c:pt idx="18">
                  <c:v>45504</c:v>
                </c:pt>
                <c:pt idx="19">
                  <c:v>45473</c:v>
                </c:pt>
                <c:pt idx="20">
                  <c:v>45443</c:v>
                </c:pt>
                <c:pt idx="21">
                  <c:v>45412</c:v>
                </c:pt>
                <c:pt idx="22">
                  <c:v>45382</c:v>
                </c:pt>
                <c:pt idx="23">
                  <c:v>45351</c:v>
                </c:pt>
                <c:pt idx="24">
                  <c:v>45322</c:v>
                </c:pt>
                <c:pt idx="25">
                  <c:v>45291</c:v>
                </c:pt>
                <c:pt idx="26">
                  <c:v>45260</c:v>
                </c:pt>
                <c:pt idx="27">
                  <c:v>45230</c:v>
                </c:pt>
                <c:pt idx="28">
                  <c:v>45199</c:v>
                </c:pt>
                <c:pt idx="29">
                  <c:v>45169</c:v>
                </c:pt>
                <c:pt idx="30">
                  <c:v>45138</c:v>
                </c:pt>
                <c:pt idx="31">
                  <c:v>45107</c:v>
                </c:pt>
                <c:pt idx="32">
                  <c:v>45077</c:v>
                </c:pt>
                <c:pt idx="33">
                  <c:v>45046</c:v>
                </c:pt>
                <c:pt idx="34">
                  <c:v>45016</c:v>
                </c:pt>
                <c:pt idx="35">
                  <c:v>44985</c:v>
                </c:pt>
                <c:pt idx="36">
                  <c:v>44957</c:v>
                </c:pt>
                <c:pt idx="37">
                  <c:v>44926</c:v>
                </c:pt>
                <c:pt idx="38">
                  <c:v>44895</c:v>
                </c:pt>
                <c:pt idx="39">
                  <c:v>44865</c:v>
                </c:pt>
                <c:pt idx="40">
                  <c:v>44834</c:v>
                </c:pt>
                <c:pt idx="41">
                  <c:v>44804</c:v>
                </c:pt>
                <c:pt idx="42">
                  <c:v>44773</c:v>
                </c:pt>
                <c:pt idx="43">
                  <c:v>44742</c:v>
                </c:pt>
                <c:pt idx="44">
                  <c:v>44712</c:v>
                </c:pt>
                <c:pt idx="45">
                  <c:v>44681</c:v>
                </c:pt>
                <c:pt idx="46">
                  <c:v>44651</c:v>
                </c:pt>
                <c:pt idx="47">
                  <c:v>44620</c:v>
                </c:pt>
                <c:pt idx="48">
                  <c:v>44592</c:v>
                </c:pt>
                <c:pt idx="49">
                  <c:v>44561</c:v>
                </c:pt>
                <c:pt idx="50">
                  <c:v>44530</c:v>
                </c:pt>
                <c:pt idx="51">
                  <c:v>44500</c:v>
                </c:pt>
                <c:pt idx="52">
                  <c:v>44469</c:v>
                </c:pt>
                <c:pt idx="53">
                  <c:v>44439</c:v>
                </c:pt>
                <c:pt idx="54">
                  <c:v>44408</c:v>
                </c:pt>
                <c:pt idx="55">
                  <c:v>44377</c:v>
                </c:pt>
                <c:pt idx="56">
                  <c:v>44347</c:v>
                </c:pt>
                <c:pt idx="57">
                  <c:v>44316</c:v>
                </c:pt>
                <c:pt idx="58">
                  <c:v>44286</c:v>
                </c:pt>
                <c:pt idx="59">
                  <c:v>44255</c:v>
                </c:pt>
                <c:pt idx="60">
                  <c:v>44227</c:v>
                </c:pt>
                <c:pt idx="61">
                  <c:v>44196</c:v>
                </c:pt>
                <c:pt idx="62">
                  <c:v>44165</c:v>
                </c:pt>
                <c:pt idx="63">
                  <c:v>44135</c:v>
                </c:pt>
                <c:pt idx="64">
                  <c:v>44104</c:v>
                </c:pt>
                <c:pt idx="65">
                  <c:v>44074</c:v>
                </c:pt>
                <c:pt idx="66">
                  <c:v>44043</c:v>
                </c:pt>
                <c:pt idx="67">
                  <c:v>44012</c:v>
                </c:pt>
                <c:pt idx="68">
                  <c:v>43982</c:v>
                </c:pt>
                <c:pt idx="69">
                  <c:v>43951</c:v>
                </c:pt>
                <c:pt idx="70">
                  <c:v>43921</c:v>
                </c:pt>
                <c:pt idx="71">
                  <c:v>43890</c:v>
                </c:pt>
                <c:pt idx="72">
                  <c:v>43861</c:v>
                </c:pt>
                <c:pt idx="73">
                  <c:v>43830</c:v>
                </c:pt>
                <c:pt idx="74">
                  <c:v>43799</c:v>
                </c:pt>
                <c:pt idx="75">
                  <c:v>43769</c:v>
                </c:pt>
                <c:pt idx="76">
                  <c:v>43738</c:v>
                </c:pt>
                <c:pt idx="77">
                  <c:v>43708</c:v>
                </c:pt>
                <c:pt idx="78">
                  <c:v>43677</c:v>
                </c:pt>
                <c:pt idx="79">
                  <c:v>43646</c:v>
                </c:pt>
                <c:pt idx="80">
                  <c:v>43616</c:v>
                </c:pt>
                <c:pt idx="81">
                  <c:v>43585</c:v>
                </c:pt>
                <c:pt idx="82">
                  <c:v>43555</c:v>
                </c:pt>
                <c:pt idx="83">
                  <c:v>43524</c:v>
                </c:pt>
                <c:pt idx="84">
                  <c:v>43496</c:v>
                </c:pt>
                <c:pt idx="85">
                  <c:v>43465</c:v>
                </c:pt>
                <c:pt idx="86">
                  <c:v>43434</c:v>
                </c:pt>
                <c:pt idx="87">
                  <c:v>43404</c:v>
                </c:pt>
                <c:pt idx="88">
                  <c:v>43373</c:v>
                </c:pt>
                <c:pt idx="89">
                  <c:v>43343</c:v>
                </c:pt>
                <c:pt idx="90">
                  <c:v>43312</c:v>
                </c:pt>
                <c:pt idx="91">
                  <c:v>43281</c:v>
                </c:pt>
                <c:pt idx="92">
                  <c:v>43251</c:v>
                </c:pt>
                <c:pt idx="93">
                  <c:v>43220</c:v>
                </c:pt>
                <c:pt idx="94">
                  <c:v>43190</c:v>
                </c:pt>
                <c:pt idx="95">
                  <c:v>43159</c:v>
                </c:pt>
                <c:pt idx="96">
                  <c:v>43131</c:v>
                </c:pt>
                <c:pt idx="97">
                  <c:v>43100</c:v>
                </c:pt>
                <c:pt idx="98">
                  <c:v>43069</c:v>
                </c:pt>
                <c:pt idx="99">
                  <c:v>43039</c:v>
                </c:pt>
                <c:pt idx="100">
                  <c:v>43008</c:v>
                </c:pt>
                <c:pt idx="101">
                  <c:v>42978</c:v>
                </c:pt>
                <c:pt idx="102">
                  <c:v>42947</c:v>
                </c:pt>
                <c:pt idx="103">
                  <c:v>42916</c:v>
                </c:pt>
                <c:pt idx="104">
                  <c:v>42886</c:v>
                </c:pt>
                <c:pt idx="105">
                  <c:v>42855</c:v>
                </c:pt>
                <c:pt idx="106">
                  <c:v>42825</c:v>
                </c:pt>
                <c:pt idx="107">
                  <c:v>42794</c:v>
                </c:pt>
                <c:pt idx="108">
                  <c:v>42766</c:v>
                </c:pt>
                <c:pt idx="109">
                  <c:v>42735</c:v>
                </c:pt>
                <c:pt idx="110">
                  <c:v>42704</c:v>
                </c:pt>
                <c:pt idx="111">
                  <c:v>42674</c:v>
                </c:pt>
                <c:pt idx="112">
                  <c:v>42643</c:v>
                </c:pt>
                <c:pt idx="113">
                  <c:v>42613</c:v>
                </c:pt>
                <c:pt idx="114">
                  <c:v>42582</c:v>
                </c:pt>
                <c:pt idx="115">
                  <c:v>42551</c:v>
                </c:pt>
                <c:pt idx="116">
                  <c:v>42521</c:v>
                </c:pt>
                <c:pt idx="117">
                  <c:v>42490</c:v>
                </c:pt>
                <c:pt idx="118">
                  <c:v>42460</c:v>
                </c:pt>
                <c:pt idx="119">
                  <c:v>42429</c:v>
                </c:pt>
                <c:pt idx="120">
                  <c:v>42400</c:v>
                </c:pt>
                <c:pt idx="121">
                  <c:v>42369</c:v>
                </c:pt>
                <c:pt idx="122">
                  <c:v>42338</c:v>
                </c:pt>
                <c:pt idx="123">
                  <c:v>42308</c:v>
                </c:pt>
                <c:pt idx="124">
                  <c:v>42277</c:v>
                </c:pt>
                <c:pt idx="125">
                  <c:v>42247</c:v>
                </c:pt>
                <c:pt idx="126">
                  <c:v>42216</c:v>
                </c:pt>
                <c:pt idx="127">
                  <c:v>42185</c:v>
                </c:pt>
                <c:pt idx="128">
                  <c:v>42155</c:v>
                </c:pt>
                <c:pt idx="129">
                  <c:v>42124</c:v>
                </c:pt>
                <c:pt idx="130">
                  <c:v>42094</c:v>
                </c:pt>
                <c:pt idx="131">
                  <c:v>42063</c:v>
                </c:pt>
                <c:pt idx="132">
                  <c:v>42035</c:v>
                </c:pt>
                <c:pt idx="133">
                  <c:v>42004</c:v>
                </c:pt>
                <c:pt idx="134">
                  <c:v>41973</c:v>
                </c:pt>
                <c:pt idx="135">
                  <c:v>41943</c:v>
                </c:pt>
                <c:pt idx="136">
                  <c:v>41912</c:v>
                </c:pt>
                <c:pt idx="137">
                  <c:v>41882</c:v>
                </c:pt>
                <c:pt idx="138">
                  <c:v>41851</c:v>
                </c:pt>
                <c:pt idx="139">
                  <c:v>41820</c:v>
                </c:pt>
                <c:pt idx="140">
                  <c:v>41790</c:v>
                </c:pt>
                <c:pt idx="141">
                  <c:v>41759</c:v>
                </c:pt>
                <c:pt idx="142">
                  <c:v>41729</c:v>
                </c:pt>
                <c:pt idx="143">
                  <c:v>41698</c:v>
                </c:pt>
                <c:pt idx="144">
                  <c:v>41670</c:v>
                </c:pt>
                <c:pt idx="145">
                  <c:v>41639</c:v>
                </c:pt>
                <c:pt idx="146">
                  <c:v>41608</c:v>
                </c:pt>
                <c:pt idx="147">
                  <c:v>41578</c:v>
                </c:pt>
                <c:pt idx="148">
                  <c:v>41547</c:v>
                </c:pt>
                <c:pt idx="149">
                  <c:v>41517</c:v>
                </c:pt>
                <c:pt idx="150">
                  <c:v>41486</c:v>
                </c:pt>
                <c:pt idx="151">
                  <c:v>41455</c:v>
                </c:pt>
                <c:pt idx="152">
                  <c:v>41425</c:v>
                </c:pt>
                <c:pt idx="153">
                  <c:v>41394</c:v>
                </c:pt>
                <c:pt idx="154">
                  <c:v>41364</c:v>
                </c:pt>
                <c:pt idx="155">
                  <c:v>41333</c:v>
                </c:pt>
                <c:pt idx="156">
                  <c:v>41305</c:v>
                </c:pt>
                <c:pt idx="157">
                  <c:v>41274</c:v>
                </c:pt>
                <c:pt idx="158">
                  <c:v>41243</c:v>
                </c:pt>
                <c:pt idx="159">
                  <c:v>41213</c:v>
                </c:pt>
                <c:pt idx="160">
                  <c:v>41182</c:v>
                </c:pt>
                <c:pt idx="161">
                  <c:v>41152</c:v>
                </c:pt>
                <c:pt idx="162">
                  <c:v>41121</c:v>
                </c:pt>
                <c:pt idx="163">
                  <c:v>41090</c:v>
                </c:pt>
                <c:pt idx="164">
                  <c:v>41060</c:v>
                </c:pt>
                <c:pt idx="165">
                  <c:v>41029</c:v>
                </c:pt>
                <c:pt idx="166">
                  <c:v>40999</c:v>
                </c:pt>
                <c:pt idx="167">
                  <c:v>40968</c:v>
                </c:pt>
                <c:pt idx="168">
                  <c:v>40939</c:v>
                </c:pt>
                <c:pt idx="169">
                  <c:v>40908</c:v>
                </c:pt>
                <c:pt idx="170">
                  <c:v>40877</c:v>
                </c:pt>
                <c:pt idx="171">
                  <c:v>40847</c:v>
                </c:pt>
                <c:pt idx="172">
                  <c:v>40816</c:v>
                </c:pt>
                <c:pt idx="173">
                  <c:v>40786</c:v>
                </c:pt>
                <c:pt idx="174">
                  <c:v>40755</c:v>
                </c:pt>
                <c:pt idx="175">
                  <c:v>40724</c:v>
                </c:pt>
                <c:pt idx="176">
                  <c:v>40694</c:v>
                </c:pt>
                <c:pt idx="177">
                  <c:v>40663</c:v>
                </c:pt>
                <c:pt idx="178">
                  <c:v>40633</c:v>
                </c:pt>
                <c:pt idx="179">
                  <c:v>40602</c:v>
                </c:pt>
                <c:pt idx="180">
                  <c:v>40574</c:v>
                </c:pt>
                <c:pt idx="181">
                  <c:v>40543</c:v>
                </c:pt>
                <c:pt idx="182">
                  <c:v>40512</c:v>
                </c:pt>
                <c:pt idx="183">
                  <c:v>40482</c:v>
                </c:pt>
                <c:pt idx="184">
                  <c:v>40451</c:v>
                </c:pt>
                <c:pt idx="185">
                  <c:v>40421</c:v>
                </c:pt>
                <c:pt idx="186">
                  <c:v>40390</c:v>
                </c:pt>
                <c:pt idx="187">
                  <c:v>40359</c:v>
                </c:pt>
                <c:pt idx="188">
                  <c:v>40329</c:v>
                </c:pt>
                <c:pt idx="189">
                  <c:v>40298</c:v>
                </c:pt>
                <c:pt idx="190">
                  <c:v>40268</c:v>
                </c:pt>
                <c:pt idx="191">
                  <c:v>40237</c:v>
                </c:pt>
                <c:pt idx="192">
                  <c:v>40209</c:v>
                </c:pt>
                <c:pt idx="193">
                  <c:v>40178</c:v>
                </c:pt>
                <c:pt idx="194">
                  <c:v>40147</c:v>
                </c:pt>
                <c:pt idx="195">
                  <c:v>40117</c:v>
                </c:pt>
                <c:pt idx="196">
                  <c:v>40086</c:v>
                </c:pt>
                <c:pt idx="197">
                  <c:v>40056</c:v>
                </c:pt>
                <c:pt idx="198">
                  <c:v>40025</c:v>
                </c:pt>
                <c:pt idx="199">
                  <c:v>39994</c:v>
                </c:pt>
                <c:pt idx="200">
                  <c:v>39964</c:v>
                </c:pt>
                <c:pt idx="201">
                  <c:v>39933</c:v>
                </c:pt>
                <c:pt idx="202">
                  <c:v>39903</c:v>
                </c:pt>
                <c:pt idx="203">
                  <c:v>39872</c:v>
                </c:pt>
                <c:pt idx="204">
                  <c:v>39844</c:v>
                </c:pt>
                <c:pt idx="205">
                  <c:v>39813</c:v>
                </c:pt>
                <c:pt idx="206">
                  <c:v>39782</c:v>
                </c:pt>
                <c:pt idx="207">
                  <c:v>39752</c:v>
                </c:pt>
                <c:pt idx="208">
                  <c:v>39721</c:v>
                </c:pt>
                <c:pt idx="209">
                  <c:v>39691</c:v>
                </c:pt>
                <c:pt idx="210">
                  <c:v>39660</c:v>
                </c:pt>
                <c:pt idx="211">
                  <c:v>39629</c:v>
                </c:pt>
                <c:pt idx="212">
                  <c:v>39599</c:v>
                </c:pt>
                <c:pt idx="213">
                  <c:v>39568</c:v>
                </c:pt>
                <c:pt idx="214">
                  <c:v>39538</c:v>
                </c:pt>
                <c:pt idx="215">
                  <c:v>39507</c:v>
                </c:pt>
                <c:pt idx="216">
                  <c:v>39478</c:v>
                </c:pt>
                <c:pt idx="217">
                  <c:v>39447</c:v>
                </c:pt>
                <c:pt idx="218">
                  <c:v>39416</c:v>
                </c:pt>
                <c:pt idx="219">
                  <c:v>39386</c:v>
                </c:pt>
                <c:pt idx="220">
                  <c:v>39355</c:v>
                </c:pt>
                <c:pt idx="221">
                  <c:v>39325</c:v>
                </c:pt>
                <c:pt idx="222">
                  <c:v>39294</c:v>
                </c:pt>
                <c:pt idx="223">
                  <c:v>39263</c:v>
                </c:pt>
                <c:pt idx="224">
                  <c:v>39233</c:v>
                </c:pt>
                <c:pt idx="225">
                  <c:v>39202</c:v>
                </c:pt>
                <c:pt idx="226">
                  <c:v>39172</c:v>
                </c:pt>
                <c:pt idx="227">
                  <c:v>39141</c:v>
                </c:pt>
                <c:pt idx="228">
                  <c:v>39113</c:v>
                </c:pt>
                <c:pt idx="229">
                  <c:v>39082</c:v>
                </c:pt>
                <c:pt idx="230">
                  <c:v>39051</c:v>
                </c:pt>
                <c:pt idx="231">
                  <c:v>39021</c:v>
                </c:pt>
                <c:pt idx="232">
                  <c:v>38990</c:v>
                </c:pt>
                <c:pt idx="233">
                  <c:v>38960</c:v>
                </c:pt>
                <c:pt idx="234">
                  <c:v>38929</c:v>
                </c:pt>
                <c:pt idx="235">
                  <c:v>38898</c:v>
                </c:pt>
                <c:pt idx="236">
                  <c:v>38868</c:v>
                </c:pt>
                <c:pt idx="237">
                  <c:v>38837</c:v>
                </c:pt>
                <c:pt idx="238">
                  <c:v>38807</c:v>
                </c:pt>
                <c:pt idx="239">
                  <c:v>38776</c:v>
                </c:pt>
                <c:pt idx="240">
                  <c:v>38748</c:v>
                </c:pt>
                <c:pt idx="241">
                  <c:v>38717</c:v>
                </c:pt>
                <c:pt idx="242">
                  <c:v>38686</c:v>
                </c:pt>
                <c:pt idx="243">
                  <c:v>38656</c:v>
                </c:pt>
                <c:pt idx="244">
                  <c:v>38625</c:v>
                </c:pt>
                <c:pt idx="245">
                  <c:v>38595</c:v>
                </c:pt>
                <c:pt idx="246">
                  <c:v>38564</c:v>
                </c:pt>
                <c:pt idx="247">
                  <c:v>38533</c:v>
                </c:pt>
                <c:pt idx="248">
                  <c:v>38503</c:v>
                </c:pt>
                <c:pt idx="249">
                  <c:v>38472</c:v>
                </c:pt>
                <c:pt idx="250">
                  <c:v>38442</c:v>
                </c:pt>
                <c:pt idx="251">
                  <c:v>38411</c:v>
                </c:pt>
                <c:pt idx="252">
                  <c:v>38383</c:v>
                </c:pt>
                <c:pt idx="253">
                  <c:v>38352</c:v>
                </c:pt>
                <c:pt idx="254">
                  <c:v>38321</c:v>
                </c:pt>
                <c:pt idx="255">
                  <c:v>38291</c:v>
                </c:pt>
                <c:pt idx="256">
                  <c:v>38260</c:v>
                </c:pt>
                <c:pt idx="257">
                  <c:v>38230</c:v>
                </c:pt>
                <c:pt idx="258">
                  <c:v>38199</c:v>
                </c:pt>
                <c:pt idx="259">
                  <c:v>38168</c:v>
                </c:pt>
                <c:pt idx="260">
                  <c:v>38138</c:v>
                </c:pt>
                <c:pt idx="261">
                  <c:v>38107</c:v>
                </c:pt>
                <c:pt idx="262">
                  <c:v>38077</c:v>
                </c:pt>
              </c:numCache>
            </c:numRef>
          </c:cat>
          <c:val>
            <c:numRef>
              <c:f>slide7_2!$D$2:$D$264</c:f>
              <c:numCache>
                <c:formatCode>General</c:formatCode>
                <c:ptCount val="263"/>
                <c:pt idx="0">
                  <c:v>4.5</c:v>
                </c:pt>
                <c:pt idx="1">
                  <c:v>4.5</c:v>
                </c:pt>
                <c:pt idx="2">
                  <c:v>4.5</c:v>
                </c:pt>
                <c:pt idx="3">
                  <c:v>4.5</c:v>
                </c:pt>
                <c:pt idx="4">
                  <c:v>4.5</c:v>
                </c:pt>
                <c:pt idx="5">
                  <c:v>4.5</c:v>
                </c:pt>
                <c:pt idx="6">
                  <c:v>4.5</c:v>
                </c:pt>
                <c:pt idx="7">
                  <c:v>4.5</c:v>
                </c:pt>
                <c:pt idx="8">
                  <c:v>4.5</c:v>
                </c:pt>
                <c:pt idx="9">
                  <c:v>4.5</c:v>
                </c:pt>
                <c:pt idx="10">
                  <c:v>4.5</c:v>
                </c:pt>
                <c:pt idx="11">
                  <c:v>4.5</c:v>
                </c:pt>
              </c:numCache>
            </c:numRef>
          </c:val>
          <c:smooth val="0"/>
          <c:extLst>
            <c:ext xmlns:c16="http://schemas.microsoft.com/office/drawing/2014/chart" uri="{C3380CC4-5D6E-409C-BE32-E72D297353CC}">
              <c16:uniqueId val="{00000002-E9DE-4B83-AE07-40D07B47F8CD}"/>
            </c:ext>
          </c:extLst>
        </c:ser>
        <c:dLbls>
          <c:showLegendKey val="0"/>
          <c:showVal val="0"/>
          <c:showCatName val="0"/>
          <c:showSerName val="0"/>
          <c:showPercent val="0"/>
          <c:showBubbleSize val="0"/>
        </c:dLbls>
        <c:smooth val="0"/>
        <c:axId val="101165328"/>
        <c:axId val="101184048"/>
      </c:lineChart>
      <c:dateAx>
        <c:axId val="101165328"/>
        <c:scaling>
          <c:orientation val="minMax"/>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101184048"/>
        <c:crosses val="autoZero"/>
        <c:auto val="1"/>
        <c:lblOffset val="100"/>
        <c:baseTimeUnit val="months"/>
        <c:majorUnit val="24"/>
        <c:majorTimeUnit val="months"/>
      </c:dateAx>
      <c:valAx>
        <c:axId val="10118404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101165328"/>
        <c:crosses val="autoZero"/>
        <c:crossBetween val="between"/>
      </c:valAx>
      <c:spPr>
        <a:noFill/>
        <a:ln>
          <a:noFill/>
        </a:ln>
        <a:effectLst/>
      </c:spPr>
    </c:plotArea>
    <c:legend>
      <c:legendPos val="b"/>
      <c:layout>
        <c:manualLayout>
          <c:xMode val="edge"/>
          <c:yMode val="edge"/>
          <c:x val="7.6709122474747482E-2"/>
          <c:y val="0.90612376543209872"/>
          <c:w val="0.86261710858585861"/>
          <c:h val="6.2518209876543204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bg2">
          <a:lumMod val="90000"/>
        </a:schemeClr>
      </a:solidFill>
      <a:round/>
    </a:ln>
    <a:effectLst/>
  </c:spPr>
  <c:txPr>
    <a:bodyPr/>
    <a:lstStyle/>
    <a:p>
      <a:pPr>
        <a:defRPr/>
      </a:pPr>
      <a:endParaRPr lang="pt-BR"/>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a:t>China - PIB crescimento anual (%)</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0.16329065656565656"/>
          <c:y val="0.1857375816993464"/>
          <c:w val="0.68276994949494951"/>
          <c:h val="0.49001143790849672"/>
        </c:manualLayout>
      </c:layout>
      <c:barChart>
        <c:barDir val="col"/>
        <c:grouping val="clustered"/>
        <c:varyColors val="0"/>
        <c:ser>
          <c:idx val="0"/>
          <c:order val="0"/>
          <c:tx>
            <c:strRef>
              <c:f>Planilha2!$B$1</c:f>
              <c:strCache>
                <c:ptCount val="1"/>
                <c:pt idx="0">
                  <c:v>China - PIB crescimento anual (%)</c:v>
                </c:pt>
              </c:strCache>
            </c:strRef>
          </c:tx>
          <c:spPr>
            <a:solidFill>
              <a:srgbClr val="073763"/>
            </a:solidFill>
            <a:ln>
              <a:noFill/>
            </a:ln>
            <a:effectLst/>
          </c:spPr>
          <c:invertIfNegative val="0"/>
          <c:dPt>
            <c:idx val="32"/>
            <c:invertIfNegative val="0"/>
            <c:bubble3D val="0"/>
            <c:spPr>
              <a:noFill/>
              <a:ln>
                <a:solidFill>
                  <a:srgbClr val="073763"/>
                </a:solidFill>
                <a:prstDash val="sysDash"/>
              </a:ln>
              <a:effectLst/>
            </c:spPr>
            <c:extLst>
              <c:ext xmlns:c16="http://schemas.microsoft.com/office/drawing/2014/chart" uri="{C3380CC4-5D6E-409C-BE32-E72D297353CC}">
                <c16:uniqueId val="{00000001-150B-40B2-A7D5-657C9784ED5B}"/>
              </c:ext>
            </c:extLst>
          </c:dPt>
          <c:dPt>
            <c:idx val="33"/>
            <c:invertIfNegative val="0"/>
            <c:bubble3D val="0"/>
            <c:spPr>
              <a:noFill/>
              <a:ln>
                <a:solidFill>
                  <a:srgbClr val="073763"/>
                </a:solidFill>
                <a:prstDash val="sysDash"/>
              </a:ln>
              <a:effectLst/>
            </c:spPr>
            <c:extLst>
              <c:ext xmlns:c16="http://schemas.microsoft.com/office/drawing/2014/chart" uri="{C3380CC4-5D6E-409C-BE32-E72D297353CC}">
                <c16:uniqueId val="{00000003-150B-40B2-A7D5-657C9784ED5B}"/>
              </c:ext>
            </c:extLst>
          </c:dPt>
          <c:dPt>
            <c:idx val="34"/>
            <c:invertIfNegative val="0"/>
            <c:bubble3D val="0"/>
            <c:spPr>
              <a:noFill/>
              <a:ln>
                <a:solidFill>
                  <a:srgbClr val="073763"/>
                </a:solidFill>
                <a:prstDash val="sysDash"/>
              </a:ln>
              <a:effectLst/>
            </c:spPr>
            <c:extLst>
              <c:ext xmlns:c16="http://schemas.microsoft.com/office/drawing/2014/chart" uri="{C3380CC4-5D6E-409C-BE32-E72D297353CC}">
                <c16:uniqueId val="{00000005-150B-40B2-A7D5-657C9784ED5B}"/>
              </c:ext>
            </c:extLst>
          </c:dPt>
          <c:dLbls>
            <c:spPr>
              <a:noFill/>
              <a:ln>
                <a:noFill/>
              </a:ln>
              <a:effectLst/>
            </c:spPr>
            <c:txPr>
              <a:bodyPr rot="0" spcFirstLastPara="1" vertOverflow="ellipsis" vert="horz" wrap="square" lIns="38100" tIns="19050" rIns="38100" bIns="19050" anchor="ctr" anchorCtr="1">
                <a:spAutoFit/>
              </a:bodyPr>
              <a:lstStyle/>
              <a:p>
                <a:pPr>
                  <a:defRPr sz="7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Planilha2!$A$3:$A$37</c:f>
              <c:numCache>
                <c:formatCode>m/d/yyyy</c:formatCode>
                <c:ptCount val="35"/>
                <c:pt idx="0">
                  <c:v>46387</c:v>
                </c:pt>
                <c:pt idx="1">
                  <c:v>46022</c:v>
                </c:pt>
                <c:pt idx="2">
                  <c:v>45657</c:v>
                </c:pt>
                <c:pt idx="3">
                  <c:v>45291</c:v>
                </c:pt>
                <c:pt idx="4">
                  <c:v>44926</c:v>
                </c:pt>
                <c:pt idx="5">
                  <c:v>44561</c:v>
                </c:pt>
                <c:pt idx="6">
                  <c:v>44196</c:v>
                </c:pt>
                <c:pt idx="7">
                  <c:v>43830</c:v>
                </c:pt>
                <c:pt idx="8">
                  <c:v>43465</c:v>
                </c:pt>
                <c:pt idx="9">
                  <c:v>43100</c:v>
                </c:pt>
                <c:pt idx="10">
                  <c:v>42735</c:v>
                </c:pt>
                <c:pt idx="11">
                  <c:v>42369</c:v>
                </c:pt>
                <c:pt idx="12">
                  <c:v>42004</c:v>
                </c:pt>
                <c:pt idx="13">
                  <c:v>41639</c:v>
                </c:pt>
                <c:pt idx="14">
                  <c:v>41274</c:v>
                </c:pt>
                <c:pt idx="15">
                  <c:v>40908</c:v>
                </c:pt>
                <c:pt idx="16">
                  <c:v>40543</c:v>
                </c:pt>
                <c:pt idx="17">
                  <c:v>40178</c:v>
                </c:pt>
                <c:pt idx="18">
                  <c:v>39813</c:v>
                </c:pt>
                <c:pt idx="19">
                  <c:v>39447</c:v>
                </c:pt>
                <c:pt idx="20">
                  <c:v>39082</c:v>
                </c:pt>
                <c:pt idx="21">
                  <c:v>38717</c:v>
                </c:pt>
                <c:pt idx="22">
                  <c:v>38352</c:v>
                </c:pt>
                <c:pt idx="23">
                  <c:v>37986</c:v>
                </c:pt>
                <c:pt idx="24">
                  <c:v>37621</c:v>
                </c:pt>
                <c:pt idx="25">
                  <c:v>37256</c:v>
                </c:pt>
                <c:pt idx="26">
                  <c:v>36891</c:v>
                </c:pt>
                <c:pt idx="27">
                  <c:v>36525</c:v>
                </c:pt>
                <c:pt idx="28">
                  <c:v>36160</c:v>
                </c:pt>
                <c:pt idx="29">
                  <c:v>35795</c:v>
                </c:pt>
                <c:pt idx="30">
                  <c:v>35430</c:v>
                </c:pt>
                <c:pt idx="31">
                  <c:v>35064</c:v>
                </c:pt>
                <c:pt idx="32">
                  <c:v>34699</c:v>
                </c:pt>
                <c:pt idx="33">
                  <c:v>34334</c:v>
                </c:pt>
                <c:pt idx="34">
                  <c:v>33969</c:v>
                </c:pt>
              </c:numCache>
            </c:numRef>
          </c:cat>
          <c:val>
            <c:numRef>
              <c:f>Planilha2!$B$3:$B$37</c:f>
              <c:numCache>
                <c:formatCode>General</c:formatCode>
                <c:ptCount val="35"/>
                <c:pt idx="0">
                  <c:v>4.2</c:v>
                </c:pt>
                <c:pt idx="1">
                  <c:v>4.5</c:v>
                </c:pt>
                <c:pt idx="2">
                  <c:v>4.8</c:v>
                </c:pt>
                <c:pt idx="3">
                  <c:v>5.2</c:v>
                </c:pt>
                <c:pt idx="4">
                  <c:v>2.9</c:v>
                </c:pt>
                <c:pt idx="5">
                  <c:v>4.3</c:v>
                </c:pt>
                <c:pt idx="6">
                  <c:v>6.4</c:v>
                </c:pt>
                <c:pt idx="7">
                  <c:v>5.8</c:v>
                </c:pt>
                <c:pt idx="8">
                  <c:v>6.5</c:v>
                </c:pt>
                <c:pt idx="9">
                  <c:v>6.8</c:v>
                </c:pt>
                <c:pt idx="10">
                  <c:v>6.9</c:v>
                </c:pt>
                <c:pt idx="11">
                  <c:v>6.9</c:v>
                </c:pt>
                <c:pt idx="12">
                  <c:v>7.3</c:v>
                </c:pt>
                <c:pt idx="13">
                  <c:v>7.7</c:v>
                </c:pt>
                <c:pt idx="14">
                  <c:v>8.1</c:v>
                </c:pt>
                <c:pt idx="15">
                  <c:v>8.8000000000000007</c:v>
                </c:pt>
                <c:pt idx="16">
                  <c:v>9.9</c:v>
                </c:pt>
                <c:pt idx="17">
                  <c:v>11.9</c:v>
                </c:pt>
                <c:pt idx="18">
                  <c:v>7.1</c:v>
                </c:pt>
                <c:pt idx="19">
                  <c:v>13.9</c:v>
                </c:pt>
                <c:pt idx="20">
                  <c:v>12.5</c:v>
                </c:pt>
                <c:pt idx="21">
                  <c:v>12.4</c:v>
                </c:pt>
                <c:pt idx="22">
                  <c:v>8.8000000000000007</c:v>
                </c:pt>
                <c:pt idx="23">
                  <c:v>10</c:v>
                </c:pt>
                <c:pt idx="24">
                  <c:v>9.1</c:v>
                </c:pt>
                <c:pt idx="25">
                  <c:v>7.5</c:v>
                </c:pt>
                <c:pt idx="26">
                  <c:v>7.5</c:v>
                </c:pt>
                <c:pt idx="27">
                  <c:v>6.7</c:v>
                </c:pt>
                <c:pt idx="28">
                  <c:v>9.1</c:v>
                </c:pt>
                <c:pt idx="29">
                  <c:v>8.6</c:v>
                </c:pt>
                <c:pt idx="30">
                  <c:v>10.3</c:v>
                </c:pt>
                <c:pt idx="31">
                  <c:v>10.8</c:v>
                </c:pt>
                <c:pt idx="32">
                  <c:v>12</c:v>
                </c:pt>
                <c:pt idx="33">
                  <c:v>14.1</c:v>
                </c:pt>
                <c:pt idx="34">
                  <c:v>14.6</c:v>
                </c:pt>
              </c:numCache>
            </c:numRef>
          </c:val>
          <c:extLst>
            <c:ext xmlns:c16="http://schemas.microsoft.com/office/drawing/2014/chart" uri="{C3380CC4-5D6E-409C-BE32-E72D297353CC}">
              <c16:uniqueId val="{00000006-150B-40B2-A7D5-657C9784ED5B}"/>
            </c:ext>
          </c:extLst>
        </c:ser>
        <c:dLbls>
          <c:showLegendKey val="0"/>
          <c:showVal val="0"/>
          <c:showCatName val="0"/>
          <c:showSerName val="0"/>
          <c:showPercent val="0"/>
          <c:showBubbleSize val="0"/>
        </c:dLbls>
        <c:gapWidth val="30"/>
        <c:axId val="1705085039"/>
        <c:axId val="1705068399"/>
      </c:barChart>
      <c:dateAx>
        <c:axId val="1705085039"/>
        <c:scaling>
          <c:orientation val="minMax"/>
          <c:min val="39814"/>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705068399"/>
        <c:crosses val="autoZero"/>
        <c:auto val="1"/>
        <c:lblOffset val="100"/>
        <c:baseTimeUnit val="years"/>
        <c:majorUnit val="1"/>
        <c:majorTimeUnit val="years"/>
      </c:dateAx>
      <c:valAx>
        <c:axId val="1705068399"/>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705085039"/>
        <c:crosses val="autoZero"/>
        <c:crossBetween val="between"/>
      </c:valAx>
      <c:spPr>
        <a:noFill/>
        <a:ln w="25400">
          <a:noFill/>
        </a:ln>
        <a:effectLst/>
      </c:spPr>
    </c:plotArea>
    <c:plotVisOnly val="1"/>
    <c:dispBlanksAs val="gap"/>
    <c:showDLblsOverMax val="0"/>
    <c:extLst/>
  </c:chart>
  <c:spPr>
    <a:solidFill>
      <a:srgbClr val="FFFFFF"/>
    </a:solidFill>
    <a:ln>
      <a:solidFill>
        <a:schemeClr val="tx1">
          <a:tint val="75000"/>
          <a:shade val="95000"/>
          <a:satMod val="105000"/>
        </a:schemeClr>
      </a:solidFill>
    </a:ln>
    <a:effectLst/>
  </c:spPr>
  <c:txPr>
    <a:bodyPr/>
    <a:lstStyle/>
    <a:p>
      <a:pPr>
        <a:defRPr sz="1000">
          <a:latin typeface="Calibri" panose="020F0502020204030204" pitchFamily="34" charset="0"/>
          <a:cs typeface="Calibri" panose="020F0502020204030204" pitchFamily="34" charset="0"/>
        </a:defRPr>
      </a:pPr>
      <a:endParaRPr lang="pt-BR"/>
    </a:p>
  </c:txPr>
  <c:externalData r:id="rId4">
    <c:autoUpdate val="0"/>
  </c:externalData>
  <c:userShapes r:id="rId5"/>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b="1"/>
              <a:t>Taxa de desemprego (eixo x) x Núcleo de inflação ao consumidor - CPI (eixo y) - últimos 24 meses em destaque</a:t>
            </a:r>
          </a:p>
        </c:rich>
      </c:tx>
      <c:layout>
        <c:manualLayout>
          <c:xMode val="edge"/>
          <c:yMode val="edge"/>
          <c:x val="0.11404876048022618"/>
          <c:y val="2.4056401844197862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scatterChart>
        <c:scatterStyle val="lineMarker"/>
        <c:varyColors val="0"/>
        <c:ser>
          <c:idx val="0"/>
          <c:order val="0"/>
          <c:tx>
            <c:strRef>
              <c:f>SLIDE_7_1!$AN$1</c:f>
              <c:strCache>
                <c:ptCount val="1"/>
                <c:pt idx="0">
                  <c:v>CPI XYOY Index  (L1)</c:v>
                </c:pt>
              </c:strCache>
            </c:strRef>
          </c:tx>
          <c:spPr>
            <a:ln w="19050" cap="rnd">
              <a:noFill/>
              <a:round/>
            </a:ln>
            <a:effectLst>
              <a:glow rad="12700">
                <a:schemeClr val="accent1">
                  <a:alpha val="40000"/>
                </a:schemeClr>
              </a:glow>
            </a:effectLst>
          </c:spPr>
          <c:marker>
            <c:symbol val="circle"/>
            <c:size val="4"/>
            <c:spPr>
              <a:solidFill>
                <a:srgbClr val="073763"/>
              </a:solidFill>
              <a:ln w="9525">
                <a:noFill/>
              </a:ln>
              <a:effectLst>
                <a:glow rad="12700">
                  <a:schemeClr val="accent1">
                    <a:alpha val="40000"/>
                  </a:schemeClr>
                </a:glow>
              </a:effectLst>
            </c:spPr>
          </c:marker>
          <c:xVal>
            <c:numRef>
              <c:f>SLIDE_7_1!$AM$2:$AM$891</c:f>
              <c:numCache>
                <c:formatCode>General</c:formatCode>
                <c:ptCount val="890"/>
                <c:pt idx="0">
                  <c:v>4.0999999999999996</c:v>
                </c:pt>
                <c:pt idx="1">
                  <c:v>4</c:v>
                </c:pt>
                <c:pt idx="2">
                  <c:v>3.9</c:v>
                </c:pt>
                <c:pt idx="3">
                  <c:v>3.8</c:v>
                </c:pt>
                <c:pt idx="4">
                  <c:v>3.9</c:v>
                </c:pt>
                <c:pt idx="5">
                  <c:v>3.7</c:v>
                </c:pt>
                <c:pt idx="6">
                  <c:v>3.7</c:v>
                </c:pt>
                <c:pt idx="7">
                  <c:v>3.7</c:v>
                </c:pt>
                <c:pt idx="8">
                  <c:v>3.8</c:v>
                </c:pt>
                <c:pt idx="9">
                  <c:v>3.8</c:v>
                </c:pt>
                <c:pt idx="10">
                  <c:v>3.8</c:v>
                </c:pt>
                <c:pt idx="11">
                  <c:v>3.5</c:v>
                </c:pt>
                <c:pt idx="12">
                  <c:v>3.6</c:v>
                </c:pt>
                <c:pt idx="13">
                  <c:v>3.7</c:v>
                </c:pt>
                <c:pt idx="14">
                  <c:v>3.4</c:v>
                </c:pt>
                <c:pt idx="15">
                  <c:v>3.5</c:v>
                </c:pt>
                <c:pt idx="16">
                  <c:v>3.6</c:v>
                </c:pt>
                <c:pt idx="17">
                  <c:v>3.4</c:v>
                </c:pt>
                <c:pt idx="18">
                  <c:v>3.5</c:v>
                </c:pt>
                <c:pt idx="19">
                  <c:v>3.6</c:v>
                </c:pt>
                <c:pt idx="20">
                  <c:v>3.6</c:v>
                </c:pt>
                <c:pt idx="21">
                  <c:v>3.5</c:v>
                </c:pt>
                <c:pt idx="22">
                  <c:v>3.6</c:v>
                </c:pt>
                <c:pt idx="23">
                  <c:v>3.5</c:v>
                </c:pt>
                <c:pt idx="24">
                  <c:v>3.6</c:v>
                </c:pt>
                <c:pt idx="25">
                  <c:v>3.6</c:v>
                </c:pt>
                <c:pt idx="26">
                  <c:v>3.7</c:v>
                </c:pt>
                <c:pt idx="27">
                  <c:v>3.6</c:v>
                </c:pt>
                <c:pt idx="28">
                  <c:v>3.8</c:v>
                </c:pt>
                <c:pt idx="29">
                  <c:v>4</c:v>
                </c:pt>
                <c:pt idx="30">
                  <c:v>3.9</c:v>
                </c:pt>
                <c:pt idx="31">
                  <c:v>4.0999999999999996</c:v>
                </c:pt>
                <c:pt idx="32">
                  <c:v>4.5</c:v>
                </c:pt>
                <c:pt idx="33">
                  <c:v>4.7</c:v>
                </c:pt>
                <c:pt idx="34">
                  <c:v>5.0999999999999996</c:v>
                </c:pt>
                <c:pt idx="35">
                  <c:v>5.4</c:v>
                </c:pt>
                <c:pt idx="36">
                  <c:v>5.9</c:v>
                </c:pt>
                <c:pt idx="37">
                  <c:v>5.8</c:v>
                </c:pt>
                <c:pt idx="38">
                  <c:v>6.1</c:v>
                </c:pt>
                <c:pt idx="39">
                  <c:v>6.1</c:v>
                </c:pt>
                <c:pt idx="40">
                  <c:v>6.2</c:v>
                </c:pt>
                <c:pt idx="41">
                  <c:v>6.4</c:v>
                </c:pt>
                <c:pt idx="42">
                  <c:v>6.7</c:v>
                </c:pt>
                <c:pt idx="43">
                  <c:v>6.7</c:v>
                </c:pt>
                <c:pt idx="44">
                  <c:v>6.8</c:v>
                </c:pt>
                <c:pt idx="45">
                  <c:v>7.8</c:v>
                </c:pt>
                <c:pt idx="46">
                  <c:v>8.4</c:v>
                </c:pt>
                <c:pt idx="47">
                  <c:v>10.199999999999999</c:v>
                </c:pt>
                <c:pt idx="48">
                  <c:v>11</c:v>
                </c:pt>
                <c:pt idx="49">
                  <c:v>13.2</c:v>
                </c:pt>
                <c:pt idx="50">
                  <c:v>14.8</c:v>
                </c:pt>
                <c:pt idx="51">
                  <c:v>4.4000000000000004</c:v>
                </c:pt>
                <c:pt idx="52">
                  <c:v>3.5</c:v>
                </c:pt>
                <c:pt idx="53">
                  <c:v>3.6</c:v>
                </c:pt>
                <c:pt idx="54">
                  <c:v>3.6</c:v>
                </c:pt>
                <c:pt idx="55">
                  <c:v>3.6</c:v>
                </c:pt>
                <c:pt idx="56">
                  <c:v>3.6</c:v>
                </c:pt>
                <c:pt idx="57">
                  <c:v>3.5</c:v>
                </c:pt>
                <c:pt idx="58">
                  <c:v>3.6</c:v>
                </c:pt>
                <c:pt idx="59">
                  <c:v>3.7</c:v>
                </c:pt>
                <c:pt idx="60">
                  <c:v>3.6</c:v>
                </c:pt>
                <c:pt idx="61">
                  <c:v>3.6</c:v>
                </c:pt>
                <c:pt idx="62">
                  <c:v>3.7</c:v>
                </c:pt>
                <c:pt idx="63">
                  <c:v>3.8</c:v>
                </c:pt>
                <c:pt idx="64">
                  <c:v>3.8</c:v>
                </c:pt>
                <c:pt idx="65">
                  <c:v>4</c:v>
                </c:pt>
                <c:pt idx="66">
                  <c:v>3.9</c:v>
                </c:pt>
                <c:pt idx="67">
                  <c:v>3.8</c:v>
                </c:pt>
                <c:pt idx="68">
                  <c:v>3.8</c:v>
                </c:pt>
                <c:pt idx="69">
                  <c:v>3.7</c:v>
                </c:pt>
                <c:pt idx="70">
                  <c:v>3.8</c:v>
                </c:pt>
                <c:pt idx="71">
                  <c:v>3.8</c:v>
                </c:pt>
                <c:pt idx="72">
                  <c:v>4</c:v>
                </c:pt>
                <c:pt idx="73">
                  <c:v>3.8</c:v>
                </c:pt>
                <c:pt idx="74">
                  <c:v>4</c:v>
                </c:pt>
                <c:pt idx="75">
                  <c:v>4</c:v>
                </c:pt>
                <c:pt idx="76">
                  <c:v>4.0999999999999996</c:v>
                </c:pt>
                <c:pt idx="77">
                  <c:v>4</c:v>
                </c:pt>
                <c:pt idx="78">
                  <c:v>4.0999999999999996</c:v>
                </c:pt>
                <c:pt idx="79">
                  <c:v>4.2</c:v>
                </c:pt>
                <c:pt idx="80">
                  <c:v>4.2</c:v>
                </c:pt>
                <c:pt idx="81">
                  <c:v>4.3</c:v>
                </c:pt>
                <c:pt idx="82">
                  <c:v>4.4000000000000004</c:v>
                </c:pt>
                <c:pt idx="83">
                  <c:v>4.3</c:v>
                </c:pt>
                <c:pt idx="84">
                  <c:v>4.3</c:v>
                </c:pt>
                <c:pt idx="85">
                  <c:v>4.4000000000000004</c:v>
                </c:pt>
                <c:pt idx="86">
                  <c:v>4.4000000000000004</c:v>
                </c:pt>
                <c:pt idx="87">
                  <c:v>4.4000000000000004</c:v>
                </c:pt>
                <c:pt idx="88">
                  <c:v>4.5999999999999996</c:v>
                </c:pt>
                <c:pt idx="89">
                  <c:v>4.7</c:v>
                </c:pt>
                <c:pt idx="90">
                  <c:v>4.7</c:v>
                </c:pt>
                <c:pt idx="91">
                  <c:v>4.7</c:v>
                </c:pt>
                <c:pt idx="92">
                  <c:v>4.9000000000000004</c:v>
                </c:pt>
                <c:pt idx="93">
                  <c:v>5</c:v>
                </c:pt>
                <c:pt idx="94">
                  <c:v>4.9000000000000004</c:v>
                </c:pt>
                <c:pt idx="95">
                  <c:v>4.8</c:v>
                </c:pt>
                <c:pt idx="96">
                  <c:v>4.9000000000000004</c:v>
                </c:pt>
                <c:pt idx="97">
                  <c:v>4.8</c:v>
                </c:pt>
                <c:pt idx="98">
                  <c:v>5.0999999999999996</c:v>
                </c:pt>
                <c:pt idx="99">
                  <c:v>5</c:v>
                </c:pt>
                <c:pt idx="100">
                  <c:v>4.9000000000000004</c:v>
                </c:pt>
                <c:pt idx="101">
                  <c:v>4.8</c:v>
                </c:pt>
                <c:pt idx="102">
                  <c:v>5</c:v>
                </c:pt>
                <c:pt idx="103">
                  <c:v>5.0999999999999996</c:v>
                </c:pt>
                <c:pt idx="104">
                  <c:v>5</c:v>
                </c:pt>
                <c:pt idx="105">
                  <c:v>5</c:v>
                </c:pt>
                <c:pt idx="106">
                  <c:v>5.0999999999999996</c:v>
                </c:pt>
                <c:pt idx="107">
                  <c:v>5.2</c:v>
                </c:pt>
                <c:pt idx="108">
                  <c:v>5.3</c:v>
                </c:pt>
                <c:pt idx="109">
                  <c:v>5.6</c:v>
                </c:pt>
                <c:pt idx="110">
                  <c:v>5.4</c:v>
                </c:pt>
                <c:pt idx="111">
                  <c:v>5.4</c:v>
                </c:pt>
                <c:pt idx="112">
                  <c:v>5.5</c:v>
                </c:pt>
                <c:pt idx="113">
                  <c:v>5.7</c:v>
                </c:pt>
                <c:pt idx="114">
                  <c:v>5.6</c:v>
                </c:pt>
                <c:pt idx="115">
                  <c:v>5.8</c:v>
                </c:pt>
                <c:pt idx="116">
                  <c:v>5.7</c:v>
                </c:pt>
                <c:pt idx="117">
                  <c:v>5.9</c:v>
                </c:pt>
                <c:pt idx="118">
                  <c:v>6.1</c:v>
                </c:pt>
                <c:pt idx="119">
                  <c:v>6.2</c:v>
                </c:pt>
                <c:pt idx="120">
                  <c:v>6.1</c:v>
                </c:pt>
                <c:pt idx="121">
                  <c:v>6.3</c:v>
                </c:pt>
                <c:pt idx="122">
                  <c:v>6.2</c:v>
                </c:pt>
                <c:pt idx="123">
                  <c:v>6.7</c:v>
                </c:pt>
                <c:pt idx="124">
                  <c:v>6.7</c:v>
                </c:pt>
                <c:pt idx="125">
                  <c:v>6.6</c:v>
                </c:pt>
                <c:pt idx="126">
                  <c:v>6.7</c:v>
                </c:pt>
                <c:pt idx="127">
                  <c:v>6.9</c:v>
                </c:pt>
                <c:pt idx="128">
                  <c:v>7.2</c:v>
                </c:pt>
                <c:pt idx="129">
                  <c:v>7.2</c:v>
                </c:pt>
                <c:pt idx="130">
                  <c:v>7.2</c:v>
                </c:pt>
                <c:pt idx="131">
                  <c:v>7.3</c:v>
                </c:pt>
                <c:pt idx="132">
                  <c:v>7.5</c:v>
                </c:pt>
                <c:pt idx="133">
                  <c:v>7.5</c:v>
                </c:pt>
                <c:pt idx="134">
                  <c:v>7.6</c:v>
                </c:pt>
                <c:pt idx="135">
                  <c:v>7.5</c:v>
                </c:pt>
                <c:pt idx="136">
                  <c:v>7.7</c:v>
                </c:pt>
                <c:pt idx="137">
                  <c:v>8</c:v>
                </c:pt>
                <c:pt idx="138">
                  <c:v>7.9</c:v>
                </c:pt>
                <c:pt idx="139">
                  <c:v>7.7</c:v>
                </c:pt>
                <c:pt idx="140">
                  <c:v>7.8</c:v>
                </c:pt>
                <c:pt idx="141">
                  <c:v>7.8</c:v>
                </c:pt>
                <c:pt idx="142">
                  <c:v>8.1</c:v>
                </c:pt>
                <c:pt idx="143">
                  <c:v>8.1999999999999993</c:v>
                </c:pt>
                <c:pt idx="144">
                  <c:v>8.1999999999999993</c:v>
                </c:pt>
                <c:pt idx="145">
                  <c:v>8.1999999999999993</c:v>
                </c:pt>
                <c:pt idx="146">
                  <c:v>8.1999999999999993</c:v>
                </c:pt>
                <c:pt idx="147">
                  <c:v>8.1999999999999993</c:v>
                </c:pt>
                <c:pt idx="148">
                  <c:v>8.3000000000000007</c:v>
                </c:pt>
                <c:pt idx="149">
                  <c:v>8.3000000000000007</c:v>
                </c:pt>
                <c:pt idx="150">
                  <c:v>8.5</c:v>
                </c:pt>
                <c:pt idx="151">
                  <c:v>8.6</c:v>
                </c:pt>
                <c:pt idx="152">
                  <c:v>8.8000000000000007</c:v>
                </c:pt>
                <c:pt idx="153">
                  <c:v>9</c:v>
                </c:pt>
                <c:pt idx="154">
                  <c:v>9</c:v>
                </c:pt>
                <c:pt idx="155">
                  <c:v>9</c:v>
                </c:pt>
                <c:pt idx="156">
                  <c:v>9.1</c:v>
                </c:pt>
                <c:pt idx="157">
                  <c:v>9</c:v>
                </c:pt>
                <c:pt idx="158">
                  <c:v>9.1</c:v>
                </c:pt>
                <c:pt idx="159">
                  <c:v>9</c:v>
                </c:pt>
                <c:pt idx="160">
                  <c:v>9</c:v>
                </c:pt>
                <c:pt idx="161">
                  <c:v>9.1</c:v>
                </c:pt>
                <c:pt idx="162">
                  <c:v>9.3000000000000007</c:v>
                </c:pt>
                <c:pt idx="163">
                  <c:v>9.8000000000000007</c:v>
                </c:pt>
                <c:pt idx="164">
                  <c:v>9.4</c:v>
                </c:pt>
                <c:pt idx="165">
                  <c:v>9.5</c:v>
                </c:pt>
                <c:pt idx="166">
                  <c:v>9.5</c:v>
                </c:pt>
                <c:pt idx="167">
                  <c:v>9.4</c:v>
                </c:pt>
                <c:pt idx="168">
                  <c:v>9.4</c:v>
                </c:pt>
                <c:pt idx="169">
                  <c:v>9.6</c:v>
                </c:pt>
                <c:pt idx="170">
                  <c:v>9.9</c:v>
                </c:pt>
                <c:pt idx="171">
                  <c:v>9.9</c:v>
                </c:pt>
                <c:pt idx="172">
                  <c:v>9.8000000000000007</c:v>
                </c:pt>
                <c:pt idx="173">
                  <c:v>9.8000000000000007</c:v>
                </c:pt>
                <c:pt idx="174">
                  <c:v>9.9</c:v>
                </c:pt>
                <c:pt idx="175">
                  <c:v>9.9</c:v>
                </c:pt>
                <c:pt idx="176">
                  <c:v>10</c:v>
                </c:pt>
                <c:pt idx="177">
                  <c:v>9.8000000000000007</c:v>
                </c:pt>
                <c:pt idx="178">
                  <c:v>9.6</c:v>
                </c:pt>
                <c:pt idx="179">
                  <c:v>9.5</c:v>
                </c:pt>
                <c:pt idx="180">
                  <c:v>9.5</c:v>
                </c:pt>
                <c:pt idx="181">
                  <c:v>9.4</c:v>
                </c:pt>
                <c:pt idx="182">
                  <c:v>9</c:v>
                </c:pt>
                <c:pt idx="183">
                  <c:v>8.6999999999999993</c:v>
                </c:pt>
                <c:pt idx="184">
                  <c:v>8.3000000000000007</c:v>
                </c:pt>
                <c:pt idx="185">
                  <c:v>7.8</c:v>
                </c:pt>
                <c:pt idx="186">
                  <c:v>7.3</c:v>
                </c:pt>
                <c:pt idx="187">
                  <c:v>6.8</c:v>
                </c:pt>
                <c:pt idx="188">
                  <c:v>6.5</c:v>
                </c:pt>
                <c:pt idx="189">
                  <c:v>6.1</c:v>
                </c:pt>
                <c:pt idx="190">
                  <c:v>6.1</c:v>
                </c:pt>
                <c:pt idx="191">
                  <c:v>5.8</c:v>
                </c:pt>
                <c:pt idx="192">
                  <c:v>5.6</c:v>
                </c:pt>
                <c:pt idx="193">
                  <c:v>5.4</c:v>
                </c:pt>
                <c:pt idx="194">
                  <c:v>5</c:v>
                </c:pt>
                <c:pt idx="195">
                  <c:v>5.0999999999999996</c:v>
                </c:pt>
                <c:pt idx="196">
                  <c:v>4.9000000000000004</c:v>
                </c:pt>
                <c:pt idx="197">
                  <c:v>5</c:v>
                </c:pt>
                <c:pt idx="198">
                  <c:v>5</c:v>
                </c:pt>
                <c:pt idx="199">
                  <c:v>4.7</c:v>
                </c:pt>
                <c:pt idx="200">
                  <c:v>4.7</c:v>
                </c:pt>
                <c:pt idx="201">
                  <c:v>4.7</c:v>
                </c:pt>
                <c:pt idx="202">
                  <c:v>4.5999999999999996</c:v>
                </c:pt>
                <c:pt idx="203">
                  <c:v>4.7</c:v>
                </c:pt>
                <c:pt idx="204">
                  <c:v>4.5999999999999996</c:v>
                </c:pt>
                <c:pt idx="205">
                  <c:v>4.4000000000000004</c:v>
                </c:pt>
                <c:pt idx="206">
                  <c:v>4.5</c:v>
                </c:pt>
                <c:pt idx="207">
                  <c:v>4.4000000000000004</c:v>
                </c:pt>
                <c:pt idx="208">
                  <c:v>4.5</c:v>
                </c:pt>
                <c:pt idx="209">
                  <c:v>4.5999999999999996</c:v>
                </c:pt>
                <c:pt idx="210">
                  <c:v>4.4000000000000004</c:v>
                </c:pt>
                <c:pt idx="211">
                  <c:v>4.5</c:v>
                </c:pt>
                <c:pt idx="212">
                  <c:v>4.4000000000000004</c:v>
                </c:pt>
                <c:pt idx="213">
                  <c:v>4.5</c:v>
                </c:pt>
                <c:pt idx="214">
                  <c:v>4.7</c:v>
                </c:pt>
                <c:pt idx="215">
                  <c:v>4.7</c:v>
                </c:pt>
                <c:pt idx="216">
                  <c:v>4.5999999999999996</c:v>
                </c:pt>
                <c:pt idx="217">
                  <c:v>4.5999999999999996</c:v>
                </c:pt>
                <c:pt idx="218">
                  <c:v>4.7</c:v>
                </c:pt>
                <c:pt idx="219">
                  <c:v>4.7</c:v>
                </c:pt>
                <c:pt idx="220">
                  <c:v>4.8</c:v>
                </c:pt>
                <c:pt idx="221">
                  <c:v>4.7</c:v>
                </c:pt>
                <c:pt idx="222">
                  <c:v>4.9000000000000004</c:v>
                </c:pt>
                <c:pt idx="223">
                  <c:v>5</c:v>
                </c:pt>
                <c:pt idx="224">
                  <c:v>5</c:v>
                </c:pt>
                <c:pt idx="225">
                  <c:v>5</c:v>
                </c:pt>
                <c:pt idx="226">
                  <c:v>4.9000000000000004</c:v>
                </c:pt>
                <c:pt idx="227">
                  <c:v>5</c:v>
                </c:pt>
                <c:pt idx="228">
                  <c:v>5</c:v>
                </c:pt>
                <c:pt idx="229">
                  <c:v>5.0999999999999996</c:v>
                </c:pt>
                <c:pt idx="230">
                  <c:v>5.2</c:v>
                </c:pt>
                <c:pt idx="231">
                  <c:v>5.2</c:v>
                </c:pt>
                <c:pt idx="232">
                  <c:v>5.4</c:v>
                </c:pt>
                <c:pt idx="233">
                  <c:v>5.3</c:v>
                </c:pt>
                <c:pt idx="234">
                  <c:v>5.4</c:v>
                </c:pt>
                <c:pt idx="235">
                  <c:v>5.4</c:v>
                </c:pt>
                <c:pt idx="236">
                  <c:v>5.5</c:v>
                </c:pt>
                <c:pt idx="237">
                  <c:v>5.4</c:v>
                </c:pt>
                <c:pt idx="238">
                  <c:v>5.4</c:v>
                </c:pt>
                <c:pt idx="239">
                  <c:v>5.5</c:v>
                </c:pt>
                <c:pt idx="240">
                  <c:v>5.6</c:v>
                </c:pt>
                <c:pt idx="241">
                  <c:v>5.6</c:v>
                </c:pt>
                <c:pt idx="242">
                  <c:v>5.6</c:v>
                </c:pt>
                <c:pt idx="243">
                  <c:v>5.8</c:v>
                </c:pt>
                <c:pt idx="244">
                  <c:v>5.6</c:v>
                </c:pt>
                <c:pt idx="245">
                  <c:v>5.7</c:v>
                </c:pt>
                <c:pt idx="246">
                  <c:v>5.7</c:v>
                </c:pt>
                <c:pt idx="247">
                  <c:v>5.8</c:v>
                </c:pt>
                <c:pt idx="248">
                  <c:v>6</c:v>
                </c:pt>
                <c:pt idx="249">
                  <c:v>6.1</c:v>
                </c:pt>
                <c:pt idx="250">
                  <c:v>6.1</c:v>
                </c:pt>
                <c:pt idx="251">
                  <c:v>6.2</c:v>
                </c:pt>
                <c:pt idx="252">
                  <c:v>6.3</c:v>
                </c:pt>
                <c:pt idx="253">
                  <c:v>6.1</c:v>
                </c:pt>
                <c:pt idx="254">
                  <c:v>6</c:v>
                </c:pt>
                <c:pt idx="255">
                  <c:v>5.9</c:v>
                </c:pt>
                <c:pt idx="256">
                  <c:v>5.9</c:v>
                </c:pt>
                <c:pt idx="257">
                  <c:v>5.8</c:v>
                </c:pt>
                <c:pt idx="258">
                  <c:v>6</c:v>
                </c:pt>
                <c:pt idx="259">
                  <c:v>5.9</c:v>
                </c:pt>
                <c:pt idx="260">
                  <c:v>5.7</c:v>
                </c:pt>
                <c:pt idx="261">
                  <c:v>5.7</c:v>
                </c:pt>
                <c:pt idx="262">
                  <c:v>5.7</c:v>
                </c:pt>
                <c:pt idx="263">
                  <c:v>5.8</c:v>
                </c:pt>
                <c:pt idx="264">
                  <c:v>5.8</c:v>
                </c:pt>
                <c:pt idx="265">
                  <c:v>5.8</c:v>
                </c:pt>
                <c:pt idx="266">
                  <c:v>5.9</c:v>
                </c:pt>
                <c:pt idx="267">
                  <c:v>5.7</c:v>
                </c:pt>
                <c:pt idx="268">
                  <c:v>5.7</c:v>
                </c:pt>
                <c:pt idx="269">
                  <c:v>5.7</c:v>
                </c:pt>
                <c:pt idx="270">
                  <c:v>5.7</c:v>
                </c:pt>
                <c:pt idx="271">
                  <c:v>5.5</c:v>
                </c:pt>
                <c:pt idx="272">
                  <c:v>5.3</c:v>
                </c:pt>
                <c:pt idx="273">
                  <c:v>5</c:v>
                </c:pt>
                <c:pt idx="274">
                  <c:v>4.9000000000000004</c:v>
                </c:pt>
                <c:pt idx="275">
                  <c:v>4.5999999999999996</c:v>
                </c:pt>
                <c:pt idx="276">
                  <c:v>4.5</c:v>
                </c:pt>
                <c:pt idx="277">
                  <c:v>4.3</c:v>
                </c:pt>
                <c:pt idx="278">
                  <c:v>4.4000000000000004</c:v>
                </c:pt>
                <c:pt idx="279">
                  <c:v>4.3</c:v>
                </c:pt>
                <c:pt idx="280">
                  <c:v>4.2</c:v>
                </c:pt>
                <c:pt idx="281">
                  <c:v>4.2</c:v>
                </c:pt>
                <c:pt idx="282">
                  <c:v>3.9</c:v>
                </c:pt>
                <c:pt idx="283">
                  <c:v>3.9</c:v>
                </c:pt>
                <c:pt idx="284">
                  <c:v>3.9</c:v>
                </c:pt>
                <c:pt idx="285">
                  <c:v>3.9</c:v>
                </c:pt>
                <c:pt idx="286">
                  <c:v>4.0999999999999996</c:v>
                </c:pt>
                <c:pt idx="287">
                  <c:v>4</c:v>
                </c:pt>
                <c:pt idx="288">
                  <c:v>4</c:v>
                </c:pt>
                <c:pt idx="289">
                  <c:v>4</c:v>
                </c:pt>
                <c:pt idx="290">
                  <c:v>3.8</c:v>
                </c:pt>
                <c:pt idx="291">
                  <c:v>4</c:v>
                </c:pt>
                <c:pt idx="292">
                  <c:v>4.0999999999999996</c:v>
                </c:pt>
                <c:pt idx="293">
                  <c:v>4</c:v>
                </c:pt>
                <c:pt idx="294">
                  <c:v>4</c:v>
                </c:pt>
                <c:pt idx="295">
                  <c:v>4.0999999999999996</c:v>
                </c:pt>
                <c:pt idx="296">
                  <c:v>4.0999999999999996</c:v>
                </c:pt>
                <c:pt idx="297">
                  <c:v>4.2</c:v>
                </c:pt>
                <c:pt idx="298">
                  <c:v>4.2</c:v>
                </c:pt>
                <c:pt idx="299">
                  <c:v>4.3</c:v>
                </c:pt>
                <c:pt idx="300">
                  <c:v>4.3</c:v>
                </c:pt>
                <c:pt idx="301">
                  <c:v>4.2</c:v>
                </c:pt>
                <c:pt idx="302">
                  <c:v>4.3</c:v>
                </c:pt>
                <c:pt idx="303">
                  <c:v>4.2</c:v>
                </c:pt>
                <c:pt idx="304">
                  <c:v>4.4000000000000004</c:v>
                </c:pt>
                <c:pt idx="305">
                  <c:v>4.3</c:v>
                </c:pt>
                <c:pt idx="306">
                  <c:v>4.4000000000000004</c:v>
                </c:pt>
                <c:pt idx="307">
                  <c:v>4.4000000000000004</c:v>
                </c:pt>
                <c:pt idx="308">
                  <c:v>4.5</c:v>
                </c:pt>
                <c:pt idx="309">
                  <c:v>4.5999999999999996</c:v>
                </c:pt>
                <c:pt idx="310">
                  <c:v>4.5</c:v>
                </c:pt>
                <c:pt idx="311">
                  <c:v>4.5</c:v>
                </c:pt>
                <c:pt idx="312">
                  <c:v>4.5</c:v>
                </c:pt>
                <c:pt idx="313">
                  <c:v>4.3</c:v>
                </c:pt>
                <c:pt idx="314">
                  <c:v>4.3</c:v>
                </c:pt>
                <c:pt idx="315">
                  <c:v>4.7</c:v>
                </c:pt>
                <c:pt idx="316">
                  <c:v>4.5999999999999996</c:v>
                </c:pt>
                <c:pt idx="317">
                  <c:v>4.5999999999999996</c:v>
                </c:pt>
                <c:pt idx="318">
                  <c:v>4.7</c:v>
                </c:pt>
                <c:pt idx="319">
                  <c:v>4.5999999999999996</c:v>
                </c:pt>
                <c:pt idx="320">
                  <c:v>4.7</c:v>
                </c:pt>
                <c:pt idx="321">
                  <c:v>4.9000000000000004</c:v>
                </c:pt>
                <c:pt idx="322">
                  <c:v>4.9000000000000004</c:v>
                </c:pt>
                <c:pt idx="323">
                  <c:v>4.9000000000000004</c:v>
                </c:pt>
                <c:pt idx="324">
                  <c:v>5</c:v>
                </c:pt>
                <c:pt idx="325">
                  <c:v>4.9000000000000004</c:v>
                </c:pt>
                <c:pt idx="326">
                  <c:v>5.0999999999999996</c:v>
                </c:pt>
                <c:pt idx="327">
                  <c:v>5.2</c:v>
                </c:pt>
                <c:pt idx="328">
                  <c:v>5.2</c:v>
                </c:pt>
                <c:pt idx="329">
                  <c:v>5.3</c:v>
                </c:pt>
                <c:pt idx="330">
                  <c:v>5.4</c:v>
                </c:pt>
                <c:pt idx="331">
                  <c:v>5.4</c:v>
                </c:pt>
                <c:pt idx="332">
                  <c:v>5.2</c:v>
                </c:pt>
                <c:pt idx="333">
                  <c:v>5.2</c:v>
                </c:pt>
                <c:pt idx="334">
                  <c:v>5.0999999999999996</c:v>
                </c:pt>
                <c:pt idx="335">
                  <c:v>5.5</c:v>
                </c:pt>
                <c:pt idx="336">
                  <c:v>5.3</c:v>
                </c:pt>
                <c:pt idx="337">
                  <c:v>5.6</c:v>
                </c:pt>
                <c:pt idx="338">
                  <c:v>5.6</c:v>
                </c:pt>
                <c:pt idx="339">
                  <c:v>5.5</c:v>
                </c:pt>
                <c:pt idx="340">
                  <c:v>5.5</c:v>
                </c:pt>
                <c:pt idx="341">
                  <c:v>5.6</c:v>
                </c:pt>
                <c:pt idx="342">
                  <c:v>5.6</c:v>
                </c:pt>
                <c:pt idx="343">
                  <c:v>5.6</c:v>
                </c:pt>
                <c:pt idx="344">
                  <c:v>5.5</c:v>
                </c:pt>
                <c:pt idx="345">
                  <c:v>5.6</c:v>
                </c:pt>
                <c:pt idx="346">
                  <c:v>5.7</c:v>
                </c:pt>
                <c:pt idx="347">
                  <c:v>5.7</c:v>
                </c:pt>
                <c:pt idx="348">
                  <c:v>5.6</c:v>
                </c:pt>
                <c:pt idx="349">
                  <c:v>5.6</c:v>
                </c:pt>
                <c:pt idx="350">
                  <c:v>5.8</c:v>
                </c:pt>
                <c:pt idx="351">
                  <c:v>5.4</c:v>
                </c:pt>
                <c:pt idx="352">
                  <c:v>5.4</c:v>
                </c:pt>
                <c:pt idx="353">
                  <c:v>5.6</c:v>
                </c:pt>
                <c:pt idx="354">
                  <c:v>5.5</c:v>
                </c:pt>
                <c:pt idx="355">
                  <c:v>5.6</c:v>
                </c:pt>
                <c:pt idx="356">
                  <c:v>5.8</c:v>
                </c:pt>
                <c:pt idx="357">
                  <c:v>5.9</c:v>
                </c:pt>
                <c:pt idx="358">
                  <c:v>6</c:v>
                </c:pt>
                <c:pt idx="359">
                  <c:v>6.1</c:v>
                </c:pt>
              </c:numCache>
            </c:numRef>
          </c:xVal>
          <c:yVal>
            <c:numRef>
              <c:f>SLIDE_7_1!$AN$2:$AN$891</c:f>
              <c:numCache>
                <c:formatCode>General</c:formatCode>
                <c:ptCount val="890"/>
                <c:pt idx="0">
                  <c:v>3.3</c:v>
                </c:pt>
                <c:pt idx="1">
                  <c:v>3.4</c:v>
                </c:pt>
                <c:pt idx="2">
                  <c:v>3.6</c:v>
                </c:pt>
                <c:pt idx="3">
                  <c:v>3.8</c:v>
                </c:pt>
                <c:pt idx="4">
                  <c:v>3.8</c:v>
                </c:pt>
                <c:pt idx="5">
                  <c:v>3.9</c:v>
                </c:pt>
                <c:pt idx="6">
                  <c:v>3.9</c:v>
                </c:pt>
                <c:pt idx="7">
                  <c:v>4</c:v>
                </c:pt>
                <c:pt idx="8">
                  <c:v>4</c:v>
                </c:pt>
                <c:pt idx="9">
                  <c:v>4.0999999999999996</c:v>
                </c:pt>
                <c:pt idx="10">
                  <c:v>4.3</c:v>
                </c:pt>
                <c:pt idx="11">
                  <c:v>4.7</c:v>
                </c:pt>
                <c:pt idx="12">
                  <c:v>4.8</c:v>
                </c:pt>
                <c:pt idx="13">
                  <c:v>5.3</c:v>
                </c:pt>
                <c:pt idx="14">
                  <c:v>5.5</c:v>
                </c:pt>
                <c:pt idx="15">
                  <c:v>5.6</c:v>
                </c:pt>
                <c:pt idx="16">
                  <c:v>5.5</c:v>
                </c:pt>
                <c:pt idx="17">
                  <c:v>5.6</c:v>
                </c:pt>
                <c:pt idx="18">
                  <c:v>5.7</c:v>
                </c:pt>
                <c:pt idx="19">
                  <c:v>6</c:v>
                </c:pt>
                <c:pt idx="20">
                  <c:v>6.3</c:v>
                </c:pt>
                <c:pt idx="21">
                  <c:v>6.6</c:v>
                </c:pt>
                <c:pt idx="22">
                  <c:v>6.3</c:v>
                </c:pt>
                <c:pt idx="23">
                  <c:v>5.9</c:v>
                </c:pt>
                <c:pt idx="24">
                  <c:v>5.9</c:v>
                </c:pt>
                <c:pt idx="25">
                  <c:v>6</c:v>
                </c:pt>
                <c:pt idx="26">
                  <c:v>6.2</c:v>
                </c:pt>
                <c:pt idx="27">
                  <c:v>6.5</c:v>
                </c:pt>
                <c:pt idx="28">
                  <c:v>6.4</c:v>
                </c:pt>
                <c:pt idx="29">
                  <c:v>6</c:v>
                </c:pt>
                <c:pt idx="30">
                  <c:v>5.5</c:v>
                </c:pt>
                <c:pt idx="31">
                  <c:v>4.9000000000000004</c:v>
                </c:pt>
                <c:pt idx="32">
                  <c:v>4.5999999999999996</c:v>
                </c:pt>
                <c:pt idx="33">
                  <c:v>4</c:v>
                </c:pt>
                <c:pt idx="34">
                  <c:v>4</c:v>
                </c:pt>
                <c:pt idx="35">
                  <c:v>4.3</c:v>
                </c:pt>
                <c:pt idx="36">
                  <c:v>4.5</c:v>
                </c:pt>
                <c:pt idx="37">
                  <c:v>3.8</c:v>
                </c:pt>
                <c:pt idx="38">
                  <c:v>3</c:v>
                </c:pt>
                <c:pt idx="39">
                  <c:v>1.6</c:v>
                </c:pt>
                <c:pt idx="40">
                  <c:v>1.3</c:v>
                </c:pt>
                <c:pt idx="41">
                  <c:v>1.4</c:v>
                </c:pt>
                <c:pt idx="42">
                  <c:v>1.6</c:v>
                </c:pt>
                <c:pt idx="43">
                  <c:v>1.6</c:v>
                </c:pt>
                <c:pt idx="44">
                  <c:v>1.6</c:v>
                </c:pt>
                <c:pt idx="45">
                  <c:v>1.7</c:v>
                </c:pt>
                <c:pt idx="46">
                  <c:v>1.7</c:v>
                </c:pt>
                <c:pt idx="47">
                  <c:v>1.6</c:v>
                </c:pt>
                <c:pt idx="48">
                  <c:v>1.2</c:v>
                </c:pt>
                <c:pt idx="49">
                  <c:v>1.2</c:v>
                </c:pt>
                <c:pt idx="50">
                  <c:v>1.4</c:v>
                </c:pt>
                <c:pt idx="51">
                  <c:v>2.1</c:v>
                </c:pt>
                <c:pt idx="52">
                  <c:v>2.4</c:v>
                </c:pt>
                <c:pt idx="53">
                  <c:v>2.2999999999999998</c:v>
                </c:pt>
                <c:pt idx="54">
                  <c:v>2.2999999999999998</c:v>
                </c:pt>
                <c:pt idx="55">
                  <c:v>2.2999999999999998</c:v>
                </c:pt>
                <c:pt idx="56">
                  <c:v>2.2999999999999998</c:v>
                </c:pt>
                <c:pt idx="57">
                  <c:v>2.4</c:v>
                </c:pt>
                <c:pt idx="58">
                  <c:v>2.4</c:v>
                </c:pt>
                <c:pt idx="59">
                  <c:v>2.2000000000000002</c:v>
                </c:pt>
                <c:pt idx="60">
                  <c:v>2.1</c:v>
                </c:pt>
                <c:pt idx="61">
                  <c:v>2</c:v>
                </c:pt>
                <c:pt idx="62">
                  <c:v>2.1</c:v>
                </c:pt>
                <c:pt idx="63">
                  <c:v>2</c:v>
                </c:pt>
                <c:pt idx="64">
                  <c:v>2.1</c:v>
                </c:pt>
                <c:pt idx="65">
                  <c:v>2.2000000000000002</c:v>
                </c:pt>
                <c:pt idx="66">
                  <c:v>2.2000000000000002</c:v>
                </c:pt>
                <c:pt idx="67">
                  <c:v>2.2000000000000002</c:v>
                </c:pt>
                <c:pt idx="68">
                  <c:v>2.1</c:v>
                </c:pt>
                <c:pt idx="69">
                  <c:v>2.2000000000000002</c:v>
                </c:pt>
                <c:pt idx="70">
                  <c:v>2.2000000000000002</c:v>
                </c:pt>
                <c:pt idx="71">
                  <c:v>2.4</c:v>
                </c:pt>
                <c:pt idx="72">
                  <c:v>2.2999999999999998</c:v>
                </c:pt>
                <c:pt idx="73">
                  <c:v>2.2000000000000002</c:v>
                </c:pt>
                <c:pt idx="74">
                  <c:v>2.1</c:v>
                </c:pt>
                <c:pt idx="75">
                  <c:v>2.1</c:v>
                </c:pt>
                <c:pt idx="76">
                  <c:v>1.8</c:v>
                </c:pt>
                <c:pt idx="77">
                  <c:v>1.8</c:v>
                </c:pt>
                <c:pt idx="78">
                  <c:v>1.8</c:v>
                </c:pt>
                <c:pt idx="79">
                  <c:v>1.7</c:v>
                </c:pt>
                <c:pt idx="80">
                  <c:v>1.8</c:v>
                </c:pt>
                <c:pt idx="81">
                  <c:v>1.7</c:v>
                </c:pt>
                <c:pt idx="82">
                  <c:v>1.7</c:v>
                </c:pt>
                <c:pt idx="83">
                  <c:v>1.7</c:v>
                </c:pt>
                <c:pt idx="84">
                  <c:v>1.7</c:v>
                </c:pt>
                <c:pt idx="85">
                  <c:v>1.7</c:v>
                </c:pt>
                <c:pt idx="86">
                  <c:v>1.9</c:v>
                </c:pt>
                <c:pt idx="87">
                  <c:v>2</c:v>
                </c:pt>
                <c:pt idx="88">
                  <c:v>2.2000000000000002</c:v>
                </c:pt>
                <c:pt idx="89">
                  <c:v>2.2999999999999998</c:v>
                </c:pt>
                <c:pt idx="90">
                  <c:v>2.2000000000000002</c:v>
                </c:pt>
                <c:pt idx="91">
                  <c:v>2.1</c:v>
                </c:pt>
                <c:pt idx="92">
                  <c:v>2.1</c:v>
                </c:pt>
                <c:pt idx="93">
                  <c:v>2.2000000000000002</c:v>
                </c:pt>
                <c:pt idx="94">
                  <c:v>2.2999999999999998</c:v>
                </c:pt>
                <c:pt idx="95">
                  <c:v>2.2000000000000002</c:v>
                </c:pt>
                <c:pt idx="96">
                  <c:v>2.2000000000000002</c:v>
                </c:pt>
                <c:pt idx="97">
                  <c:v>2.2000000000000002</c:v>
                </c:pt>
                <c:pt idx="98">
                  <c:v>2.1</c:v>
                </c:pt>
                <c:pt idx="99">
                  <c:v>2.2000000000000002</c:v>
                </c:pt>
                <c:pt idx="100">
                  <c:v>2.2999999999999998</c:v>
                </c:pt>
                <c:pt idx="101">
                  <c:v>2.2000000000000002</c:v>
                </c:pt>
                <c:pt idx="102">
                  <c:v>2.1</c:v>
                </c:pt>
                <c:pt idx="103">
                  <c:v>2</c:v>
                </c:pt>
                <c:pt idx="104">
                  <c:v>1.9</c:v>
                </c:pt>
                <c:pt idx="105">
                  <c:v>1.9</c:v>
                </c:pt>
                <c:pt idx="106">
                  <c:v>1.8</c:v>
                </c:pt>
                <c:pt idx="107">
                  <c:v>1.8</c:v>
                </c:pt>
                <c:pt idx="108">
                  <c:v>1.8</c:v>
                </c:pt>
                <c:pt idx="109">
                  <c:v>1.7</c:v>
                </c:pt>
                <c:pt idx="110">
                  <c:v>1.8</c:v>
                </c:pt>
                <c:pt idx="111">
                  <c:v>1.8</c:v>
                </c:pt>
                <c:pt idx="112">
                  <c:v>1.7</c:v>
                </c:pt>
                <c:pt idx="113">
                  <c:v>1.6</c:v>
                </c:pt>
                <c:pt idx="114">
                  <c:v>1.6</c:v>
                </c:pt>
                <c:pt idx="115">
                  <c:v>1.7</c:v>
                </c:pt>
                <c:pt idx="116">
                  <c:v>1.8</c:v>
                </c:pt>
                <c:pt idx="117">
                  <c:v>1.7</c:v>
                </c:pt>
                <c:pt idx="118">
                  <c:v>1.7</c:v>
                </c:pt>
                <c:pt idx="119">
                  <c:v>1.9</c:v>
                </c:pt>
                <c:pt idx="120">
                  <c:v>1.9</c:v>
                </c:pt>
                <c:pt idx="121">
                  <c:v>2</c:v>
                </c:pt>
                <c:pt idx="122">
                  <c:v>1.8</c:v>
                </c:pt>
                <c:pt idx="123">
                  <c:v>1.7</c:v>
                </c:pt>
                <c:pt idx="124">
                  <c:v>1.6</c:v>
                </c:pt>
                <c:pt idx="125">
                  <c:v>1.6</c:v>
                </c:pt>
                <c:pt idx="126">
                  <c:v>1.7</c:v>
                </c:pt>
                <c:pt idx="127">
                  <c:v>1.7</c:v>
                </c:pt>
                <c:pt idx="128">
                  <c:v>1.7</c:v>
                </c:pt>
                <c:pt idx="129">
                  <c:v>1.7</c:v>
                </c:pt>
                <c:pt idx="130">
                  <c:v>1.8</c:v>
                </c:pt>
                <c:pt idx="131">
                  <c:v>1.7</c:v>
                </c:pt>
                <c:pt idx="132">
                  <c:v>1.6</c:v>
                </c:pt>
                <c:pt idx="133">
                  <c:v>1.7</c:v>
                </c:pt>
                <c:pt idx="134">
                  <c:v>1.7</c:v>
                </c:pt>
                <c:pt idx="135">
                  <c:v>1.9</c:v>
                </c:pt>
                <c:pt idx="136">
                  <c:v>2</c:v>
                </c:pt>
                <c:pt idx="137">
                  <c:v>1.9</c:v>
                </c:pt>
                <c:pt idx="138">
                  <c:v>1.9</c:v>
                </c:pt>
                <c:pt idx="139">
                  <c:v>1.9</c:v>
                </c:pt>
                <c:pt idx="140">
                  <c:v>2</c:v>
                </c:pt>
                <c:pt idx="141">
                  <c:v>2</c:v>
                </c:pt>
                <c:pt idx="142">
                  <c:v>1.9</c:v>
                </c:pt>
                <c:pt idx="143">
                  <c:v>2.1</c:v>
                </c:pt>
                <c:pt idx="144">
                  <c:v>2.2000000000000002</c:v>
                </c:pt>
                <c:pt idx="145">
                  <c:v>2.2999999999999998</c:v>
                </c:pt>
                <c:pt idx="146">
                  <c:v>2.2999999999999998</c:v>
                </c:pt>
                <c:pt idx="147">
                  <c:v>2.2999999999999998</c:v>
                </c:pt>
                <c:pt idx="148">
                  <c:v>2.2000000000000002</c:v>
                </c:pt>
                <c:pt idx="149">
                  <c:v>2.2999999999999998</c:v>
                </c:pt>
                <c:pt idx="150">
                  <c:v>2.2000000000000002</c:v>
                </c:pt>
                <c:pt idx="151">
                  <c:v>2.2000000000000002</c:v>
                </c:pt>
                <c:pt idx="152">
                  <c:v>2.1</c:v>
                </c:pt>
                <c:pt idx="153">
                  <c:v>2</c:v>
                </c:pt>
                <c:pt idx="154">
                  <c:v>2</c:v>
                </c:pt>
                <c:pt idx="155">
                  <c:v>1.8</c:v>
                </c:pt>
                <c:pt idx="156">
                  <c:v>1.6</c:v>
                </c:pt>
                <c:pt idx="157">
                  <c:v>1.5</c:v>
                </c:pt>
                <c:pt idx="158">
                  <c:v>1.3</c:v>
                </c:pt>
                <c:pt idx="159">
                  <c:v>1.2</c:v>
                </c:pt>
                <c:pt idx="160">
                  <c:v>1.1000000000000001</c:v>
                </c:pt>
                <c:pt idx="161">
                  <c:v>1</c:v>
                </c:pt>
                <c:pt idx="162">
                  <c:v>0.8</c:v>
                </c:pt>
                <c:pt idx="163">
                  <c:v>0.8</c:v>
                </c:pt>
                <c:pt idx="164">
                  <c:v>0.6</c:v>
                </c:pt>
                <c:pt idx="165">
                  <c:v>0.8</c:v>
                </c:pt>
                <c:pt idx="166">
                  <c:v>0.9</c:v>
                </c:pt>
                <c:pt idx="167">
                  <c:v>0.9</c:v>
                </c:pt>
                <c:pt idx="168">
                  <c:v>0.9</c:v>
                </c:pt>
                <c:pt idx="169">
                  <c:v>0.9</c:v>
                </c:pt>
                <c:pt idx="170">
                  <c:v>0.9</c:v>
                </c:pt>
                <c:pt idx="171">
                  <c:v>1.1000000000000001</c:v>
                </c:pt>
                <c:pt idx="172">
                  <c:v>1.3</c:v>
                </c:pt>
                <c:pt idx="173">
                  <c:v>1.6</c:v>
                </c:pt>
                <c:pt idx="174">
                  <c:v>1.8</c:v>
                </c:pt>
                <c:pt idx="175">
                  <c:v>1.7</c:v>
                </c:pt>
                <c:pt idx="176">
                  <c:v>1.7</c:v>
                </c:pt>
                <c:pt idx="177">
                  <c:v>1.5</c:v>
                </c:pt>
                <c:pt idx="178">
                  <c:v>1.4</c:v>
                </c:pt>
                <c:pt idx="179">
                  <c:v>1.5</c:v>
                </c:pt>
                <c:pt idx="180">
                  <c:v>1.7</c:v>
                </c:pt>
                <c:pt idx="181">
                  <c:v>1.8</c:v>
                </c:pt>
                <c:pt idx="182">
                  <c:v>1.9</c:v>
                </c:pt>
                <c:pt idx="183">
                  <c:v>1.8</c:v>
                </c:pt>
                <c:pt idx="184">
                  <c:v>1.8</c:v>
                </c:pt>
                <c:pt idx="185">
                  <c:v>1.7</c:v>
                </c:pt>
                <c:pt idx="186">
                  <c:v>1.8</c:v>
                </c:pt>
                <c:pt idx="187">
                  <c:v>2</c:v>
                </c:pt>
                <c:pt idx="188">
                  <c:v>2.2000000000000002</c:v>
                </c:pt>
                <c:pt idx="189">
                  <c:v>2.5</c:v>
                </c:pt>
                <c:pt idx="190">
                  <c:v>2.5</c:v>
                </c:pt>
                <c:pt idx="191">
                  <c:v>2.5</c:v>
                </c:pt>
                <c:pt idx="192">
                  <c:v>2.4</c:v>
                </c:pt>
                <c:pt idx="193">
                  <c:v>2.2999999999999998</c:v>
                </c:pt>
                <c:pt idx="194">
                  <c:v>2.2999999999999998</c:v>
                </c:pt>
                <c:pt idx="195">
                  <c:v>2.4</c:v>
                </c:pt>
                <c:pt idx="196">
                  <c:v>2.2999999999999998</c:v>
                </c:pt>
                <c:pt idx="197">
                  <c:v>2.5</c:v>
                </c:pt>
                <c:pt idx="198">
                  <c:v>2.4</c:v>
                </c:pt>
                <c:pt idx="199">
                  <c:v>2.2999999999999998</c:v>
                </c:pt>
                <c:pt idx="200">
                  <c:v>2.2000000000000002</c:v>
                </c:pt>
                <c:pt idx="201">
                  <c:v>2.1</c:v>
                </c:pt>
                <c:pt idx="202">
                  <c:v>2.1</c:v>
                </c:pt>
                <c:pt idx="203">
                  <c:v>2.2000000000000002</c:v>
                </c:pt>
                <c:pt idx="204">
                  <c:v>2.2000000000000002</c:v>
                </c:pt>
                <c:pt idx="205">
                  <c:v>2.2000000000000002</c:v>
                </c:pt>
                <c:pt idx="206">
                  <c:v>2.2999999999999998</c:v>
                </c:pt>
                <c:pt idx="207">
                  <c:v>2.5</c:v>
                </c:pt>
                <c:pt idx="208">
                  <c:v>2.7</c:v>
                </c:pt>
                <c:pt idx="209">
                  <c:v>2.7</c:v>
                </c:pt>
                <c:pt idx="210">
                  <c:v>2.6</c:v>
                </c:pt>
                <c:pt idx="211">
                  <c:v>2.6</c:v>
                </c:pt>
                <c:pt idx="212">
                  <c:v>2.7</c:v>
                </c:pt>
                <c:pt idx="213">
                  <c:v>2.9</c:v>
                </c:pt>
                <c:pt idx="214">
                  <c:v>2.8</c:v>
                </c:pt>
                <c:pt idx="215">
                  <c:v>2.7</c:v>
                </c:pt>
                <c:pt idx="216">
                  <c:v>2.6</c:v>
                </c:pt>
                <c:pt idx="217">
                  <c:v>2.4</c:v>
                </c:pt>
                <c:pt idx="218">
                  <c:v>2.2999999999999998</c:v>
                </c:pt>
                <c:pt idx="219">
                  <c:v>2.1</c:v>
                </c:pt>
                <c:pt idx="220">
                  <c:v>2.1</c:v>
                </c:pt>
                <c:pt idx="221">
                  <c:v>2.1</c:v>
                </c:pt>
                <c:pt idx="222">
                  <c:v>2.2000000000000002</c:v>
                </c:pt>
                <c:pt idx="223">
                  <c:v>2.1</c:v>
                </c:pt>
                <c:pt idx="224">
                  <c:v>2.1</c:v>
                </c:pt>
                <c:pt idx="225">
                  <c:v>2</c:v>
                </c:pt>
                <c:pt idx="226">
                  <c:v>2.1</c:v>
                </c:pt>
                <c:pt idx="227">
                  <c:v>2.1</c:v>
                </c:pt>
                <c:pt idx="228">
                  <c:v>2</c:v>
                </c:pt>
                <c:pt idx="229">
                  <c:v>2.2000000000000002</c:v>
                </c:pt>
                <c:pt idx="230">
                  <c:v>2.2000000000000002</c:v>
                </c:pt>
                <c:pt idx="231">
                  <c:v>2.2999999999999998</c:v>
                </c:pt>
                <c:pt idx="232">
                  <c:v>2.4</c:v>
                </c:pt>
                <c:pt idx="233">
                  <c:v>2.2999999999999998</c:v>
                </c:pt>
                <c:pt idx="234">
                  <c:v>2.2000000000000002</c:v>
                </c:pt>
                <c:pt idx="235">
                  <c:v>2.2000000000000002</c:v>
                </c:pt>
                <c:pt idx="236">
                  <c:v>2</c:v>
                </c:pt>
                <c:pt idx="237">
                  <c:v>2</c:v>
                </c:pt>
                <c:pt idx="238">
                  <c:v>1.7</c:v>
                </c:pt>
                <c:pt idx="239">
                  <c:v>1.8</c:v>
                </c:pt>
                <c:pt idx="240">
                  <c:v>1.9</c:v>
                </c:pt>
                <c:pt idx="241">
                  <c:v>1.7</c:v>
                </c:pt>
                <c:pt idx="242">
                  <c:v>1.8</c:v>
                </c:pt>
                <c:pt idx="243">
                  <c:v>1.6</c:v>
                </c:pt>
                <c:pt idx="244">
                  <c:v>1.2</c:v>
                </c:pt>
                <c:pt idx="245">
                  <c:v>1.1000000000000001</c:v>
                </c:pt>
                <c:pt idx="246">
                  <c:v>1.1000000000000001</c:v>
                </c:pt>
                <c:pt idx="247">
                  <c:v>1.1000000000000001</c:v>
                </c:pt>
                <c:pt idx="248">
                  <c:v>1.3</c:v>
                </c:pt>
                <c:pt idx="249">
                  <c:v>1.2</c:v>
                </c:pt>
                <c:pt idx="250">
                  <c:v>1.3</c:v>
                </c:pt>
                <c:pt idx="251">
                  <c:v>1.5</c:v>
                </c:pt>
                <c:pt idx="252">
                  <c:v>1.5</c:v>
                </c:pt>
                <c:pt idx="253">
                  <c:v>1.6</c:v>
                </c:pt>
                <c:pt idx="254">
                  <c:v>1.5</c:v>
                </c:pt>
                <c:pt idx="255">
                  <c:v>1.7</c:v>
                </c:pt>
                <c:pt idx="256">
                  <c:v>1.7</c:v>
                </c:pt>
                <c:pt idx="257">
                  <c:v>1.9</c:v>
                </c:pt>
                <c:pt idx="258">
                  <c:v>1.9</c:v>
                </c:pt>
                <c:pt idx="259">
                  <c:v>2</c:v>
                </c:pt>
                <c:pt idx="260">
                  <c:v>2.2000000000000002</c:v>
                </c:pt>
                <c:pt idx="261">
                  <c:v>2.2000000000000002</c:v>
                </c:pt>
                <c:pt idx="262">
                  <c:v>2.4</c:v>
                </c:pt>
                <c:pt idx="263">
                  <c:v>2.2000000000000002</c:v>
                </c:pt>
                <c:pt idx="264">
                  <c:v>2.2999999999999998</c:v>
                </c:pt>
                <c:pt idx="265">
                  <c:v>2.5</c:v>
                </c:pt>
                <c:pt idx="266">
                  <c:v>2.5</c:v>
                </c:pt>
                <c:pt idx="267">
                  <c:v>2.4</c:v>
                </c:pt>
                <c:pt idx="268">
                  <c:v>2.6</c:v>
                </c:pt>
                <c:pt idx="269">
                  <c:v>2.6</c:v>
                </c:pt>
                <c:pt idx="270">
                  <c:v>2.7</c:v>
                </c:pt>
                <c:pt idx="271">
                  <c:v>2.8</c:v>
                </c:pt>
                <c:pt idx="272">
                  <c:v>2.6</c:v>
                </c:pt>
                <c:pt idx="273">
                  <c:v>2.6</c:v>
                </c:pt>
                <c:pt idx="274">
                  <c:v>2.7</c:v>
                </c:pt>
                <c:pt idx="275">
                  <c:v>2.7</c:v>
                </c:pt>
                <c:pt idx="276">
                  <c:v>2.7</c:v>
                </c:pt>
                <c:pt idx="277">
                  <c:v>2.5</c:v>
                </c:pt>
                <c:pt idx="278">
                  <c:v>2.6</c:v>
                </c:pt>
                <c:pt idx="279">
                  <c:v>2.7</c:v>
                </c:pt>
                <c:pt idx="280">
                  <c:v>2.7</c:v>
                </c:pt>
                <c:pt idx="281">
                  <c:v>2.6</c:v>
                </c:pt>
                <c:pt idx="282">
                  <c:v>2.6</c:v>
                </c:pt>
                <c:pt idx="283">
                  <c:v>2.6</c:v>
                </c:pt>
                <c:pt idx="284">
                  <c:v>2.5</c:v>
                </c:pt>
                <c:pt idx="285">
                  <c:v>2.6</c:v>
                </c:pt>
                <c:pt idx="286">
                  <c:v>2.6</c:v>
                </c:pt>
                <c:pt idx="287">
                  <c:v>2.5</c:v>
                </c:pt>
                <c:pt idx="288">
                  <c:v>2.5</c:v>
                </c:pt>
                <c:pt idx="289">
                  <c:v>2.4</c:v>
                </c:pt>
                <c:pt idx="290">
                  <c:v>2.2999999999999998</c:v>
                </c:pt>
                <c:pt idx="291">
                  <c:v>2.4</c:v>
                </c:pt>
                <c:pt idx="292">
                  <c:v>2.2000000000000002</c:v>
                </c:pt>
                <c:pt idx="293">
                  <c:v>2</c:v>
                </c:pt>
                <c:pt idx="294">
                  <c:v>1.9</c:v>
                </c:pt>
                <c:pt idx="295">
                  <c:v>2.1</c:v>
                </c:pt>
                <c:pt idx="296">
                  <c:v>2.1</c:v>
                </c:pt>
                <c:pt idx="297">
                  <c:v>2</c:v>
                </c:pt>
                <c:pt idx="298">
                  <c:v>1.9</c:v>
                </c:pt>
                <c:pt idx="299">
                  <c:v>2.1</c:v>
                </c:pt>
                <c:pt idx="300">
                  <c:v>2.1</c:v>
                </c:pt>
                <c:pt idx="301">
                  <c:v>2</c:v>
                </c:pt>
                <c:pt idx="302">
                  <c:v>2.2000000000000002</c:v>
                </c:pt>
                <c:pt idx="303">
                  <c:v>2.1</c:v>
                </c:pt>
                <c:pt idx="304">
                  <c:v>2.1</c:v>
                </c:pt>
                <c:pt idx="305">
                  <c:v>2.4</c:v>
                </c:pt>
                <c:pt idx="306">
                  <c:v>2.4</c:v>
                </c:pt>
                <c:pt idx="307">
                  <c:v>2.2999999999999998</c:v>
                </c:pt>
                <c:pt idx="308">
                  <c:v>2.2999999999999998</c:v>
                </c:pt>
                <c:pt idx="309">
                  <c:v>2.5</c:v>
                </c:pt>
                <c:pt idx="310">
                  <c:v>2.5</c:v>
                </c:pt>
                <c:pt idx="311">
                  <c:v>2.2000000000000002</c:v>
                </c:pt>
                <c:pt idx="312">
                  <c:v>2.2000000000000002</c:v>
                </c:pt>
                <c:pt idx="313">
                  <c:v>2.2000000000000002</c:v>
                </c:pt>
                <c:pt idx="314">
                  <c:v>2.1</c:v>
                </c:pt>
                <c:pt idx="315">
                  <c:v>2.1</c:v>
                </c:pt>
                <c:pt idx="316">
                  <c:v>2.2999999999999998</c:v>
                </c:pt>
                <c:pt idx="317">
                  <c:v>2.2000000000000002</c:v>
                </c:pt>
                <c:pt idx="318">
                  <c:v>2.2000000000000002</c:v>
                </c:pt>
                <c:pt idx="319">
                  <c:v>2.2000000000000002</c:v>
                </c:pt>
                <c:pt idx="320">
                  <c:v>2.2999999999999998</c:v>
                </c:pt>
                <c:pt idx="321">
                  <c:v>2.2000000000000002</c:v>
                </c:pt>
                <c:pt idx="322">
                  <c:v>2.2999999999999998</c:v>
                </c:pt>
                <c:pt idx="323">
                  <c:v>2.4</c:v>
                </c:pt>
                <c:pt idx="324">
                  <c:v>2.4</c:v>
                </c:pt>
                <c:pt idx="325">
                  <c:v>2.5</c:v>
                </c:pt>
                <c:pt idx="326">
                  <c:v>2.7</c:v>
                </c:pt>
                <c:pt idx="327">
                  <c:v>2.5</c:v>
                </c:pt>
                <c:pt idx="328">
                  <c:v>2.5</c:v>
                </c:pt>
                <c:pt idx="329">
                  <c:v>2.5</c:v>
                </c:pt>
                <c:pt idx="330">
                  <c:v>2.6</c:v>
                </c:pt>
                <c:pt idx="331">
                  <c:v>2.6</c:v>
                </c:pt>
                <c:pt idx="332">
                  <c:v>2.6</c:v>
                </c:pt>
                <c:pt idx="333">
                  <c:v>2.7</c:v>
                </c:pt>
                <c:pt idx="334">
                  <c:v>2.6</c:v>
                </c:pt>
                <c:pt idx="335">
                  <c:v>2.7</c:v>
                </c:pt>
                <c:pt idx="336">
                  <c:v>2.7</c:v>
                </c:pt>
                <c:pt idx="337">
                  <c:v>2.7</c:v>
                </c:pt>
                <c:pt idx="338">
                  <c:v>2.7</c:v>
                </c:pt>
                <c:pt idx="339">
                  <c:v>2.8</c:v>
                </c:pt>
                <c:pt idx="340">
                  <c:v>2.9</c:v>
                </c:pt>
                <c:pt idx="341">
                  <c:v>3</c:v>
                </c:pt>
                <c:pt idx="342">
                  <c:v>3</c:v>
                </c:pt>
                <c:pt idx="343">
                  <c:v>3</c:v>
                </c:pt>
                <c:pt idx="344">
                  <c:v>3</c:v>
                </c:pt>
                <c:pt idx="345">
                  <c:v>2.9</c:v>
                </c:pt>
                <c:pt idx="346">
                  <c:v>2.9</c:v>
                </c:pt>
                <c:pt idx="347">
                  <c:v>3</c:v>
                </c:pt>
                <c:pt idx="348">
                  <c:v>3</c:v>
                </c:pt>
                <c:pt idx="349">
                  <c:v>3.1</c:v>
                </c:pt>
                <c:pt idx="350">
                  <c:v>3.1</c:v>
                </c:pt>
                <c:pt idx="351">
                  <c:v>3</c:v>
                </c:pt>
                <c:pt idx="352">
                  <c:v>3</c:v>
                </c:pt>
                <c:pt idx="353">
                  <c:v>2.9</c:v>
                </c:pt>
                <c:pt idx="354">
                  <c:v>2.6</c:v>
                </c:pt>
                <c:pt idx="355">
                  <c:v>2.8</c:v>
                </c:pt>
                <c:pt idx="356">
                  <c:v>2.9</c:v>
                </c:pt>
                <c:pt idx="357">
                  <c:v>3</c:v>
                </c:pt>
                <c:pt idx="358">
                  <c:v>2.9</c:v>
                </c:pt>
                <c:pt idx="359">
                  <c:v>2.9</c:v>
                </c:pt>
              </c:numCache>
            </c:numRef>
          </c:yVal>
          <c:smooth val="0"/>
          <c:extLst>
            <c:ext xmlns:c16="http://schemas.microsoft.com/office/drawing/2014/chart" uri="{C3380CC4-5D6E-409C-BE32-E72D297353CC}">
              <c16:uniqueId val="{00000000-4246-4988-A9B2-E80595F3A936}"/>
            </c:ext>
          </c:extLst>
        </c:ser>
        <c:ser>
          <c:idx val="1"/>
          <c:order val="1"/>
          <c:tx>
            <c:strRef>
              <c:f>SLIDE_7_1!$AO$1</c:f>
              <c:strCache>
                <c:ptCount val="1"/>
                <c:pt idx="0">
                  <c:v>Ultimos 24 meses</c:v>
                </c:pt>
              </c:strCache>
            </c:strRef>
          </c:tx>
          <c:spPr>
            <a:ln w="25400" cap="rnd">
              <a:noFill/>
              <a:round/>
            </a:ln>
            <a:effectLst/>
          </c:spPr>
          <c:marker>
            <c:symbol val="circle"/>
            <c:size val="4"/>
            <c:spPr>
              <a:solidFill>
                <a:srgbClr val="A5A5A5"/>
              </a:solidFill>
              <a:ln w="9525">
                <a:noFill/>
              </a:ln>
              <a:effectLst/>
            </c:spPr>
          </c:marker>
          <c:xVal>
            <c:numRef>
              <c:f>SLIDE_7_1!$AM$2:$AM$891</c:f>
              <c:numCache>
                <c:formatCode>General</c:formatCode>
                <c:ptCount val="890"/>
                <c:pt idx="0">
                  <c:v>4.0999999999999996</c:v>
                </c:pt>
                <c:pt idx="1">
                  <c:v>4</c:v>
                </c:pt>
                <c:pt idx="2">
                  <c:v>3.9</c:v>
                </c:pt>
                <c:pt idx="3">
                  <c:v>3.8</c:v>
                </c:pt>
                <c:pt idx="4">
                  <c:v>3.9</c:v>
                </c:pt>
                <c:pt idx="5">
                  <c:v>3.7</c:v>
                </c:pt>
                <c:pt idx="6">
                  <c:v>3.7</c:v>
                </c:pt>
                <c:pt idx="7">
                  <c:v>3.7</c:v>
                </c:pt>
                <c:pt idx="8">
                  <c:v>3.8</c:v>
                </c:pt>
                <c:pt idx="9">
                  <c:v>3.8</c:v>
                </c:pt>
                <c:pt idx="10">
                  <c:v>3.8</c:v>
                </c:pt>
                <c:pt idx="11">
                  <c:v>3.5</c:v>
                </c:pt>
                <c:pt idx="12">
                  <c:v>3.6</c:v>
                </c:pt>
                <c:pt idx="13">
                  <c:v>3.7</c:v>
                </c:pt>
                <c:pt idx="14">
                  <c:v>3.4</c:v>
                </c:pt>
                <c:pt idx="15">
                  <c:v>3.5</c:v>
                </c:pt>
                <c:pt idx="16">
                  <c:v>3.6</c:v>
                </c:pt>
                <c:pt idx="17">
                  <c:v>3.4</c:v>
                </c:pt>
                <c:pt idx="18">
                  <c:v>3.5</c:v>
                </c:pt>
                <c:pt idx="19">
                  <c:v>3.6</c:v>
                </c:pt>
                <c:pt idx="20">
                  <c:v>3.6</c:v>
                </c:pt>
                <c:pt idx="21">
                  <c:v>3.5</c:v>
                </c:pt>
                <c:pt idx="22">
                  <c:v>3.6</c:v>
                </c:pt>
                <c:pt idx="23">
                  <c:v>3.5</c:v>
                </c:pt>
                <c:pt idx="24">
                  <c:v>3.6</c:v>
                </c:pt>
                <c:pt idx="25">
                  <c:v>3.6</c:v>
                </c:pt>
                <c:pt idx="26">
                  <c:v>3.7</c:v>
                </c:pt>
                <c:pt idx="27">
                  <c:v>3.6</c:v>
                </c:pt>
                <c:pt idx="28">
                  <c:v>3.8</c:v>
                </c:pt>
                <c:pt idx="29">
                  <c:v>4</c:v>
                </c:pt>
                <c:pt idx="30">
                  <c:v>3.9</c:v>
                </c:pt>
                <c:pt idx="31">
                  <c:v>4.0999999999999996</c:v>
                </c:pt>
                <c:pt idx="32">
                  <c:v>4.5</c:v>
                </c:pt>
                <c:pt idx="33">
                  <c:v>4.7</c:v>
                </c:pt>
                <c:pt idx="34">
                  <c:v>5.0999999999999996</c:v>
                </c:pt>
                <c:pt idx="35">
                  <c:v>5.4</c:v>
                </c:pt>
                <c:pt idx="36">
                  <c:v>5.9</c:v>
                </c:pt>
                <c:pt idx="37">
                  <c:v>5.8</c:v>
                </c:pt>
                <c:pt idx="38">
                  <c:v>6.1</c:v>
                </c:pt>
                <c:pt idx="39">
                  <c:v>6.1</c:v>
                </c:pt>
                <c:pt idx="40">
                  <c:v>6.2</c:v>
                </c:pt>
                <c:pt idx="41">
                  <c:v>6.4</c:v>
                </c:pt>
                <c:pt idx="42">
                  <c:v>6.7</c:v>
                </c:pt>
                <c:pt idx="43">
                  <c:v>6.7</c:v>
                </c:pt>
                <c:pt idx="44">
                  <c:v>6.8</c:v>
                </c:pt>
                <c:pt idx="45">
                  <c:v>7.8</c:v>
                </c:pt>
                <c:pt idx="46">
                  <c:v>8.4</c:v>
                </c:pt>
                <c:pt idx="47">
                  <c:v>10.199999999999999</c:v>
                </c:pt>
                <c:pt idx="48">
                  <c:v>11</c:v>
                </c:pt>
                <c:pt idx="49">
                  <c:v>13.2</c:v>
                </c:pt>
                <c:pt idx="50">
                  <c:v>14.8</c:v>
                </c:pt>
                <c:pt idx="51">
                  <c:v>4.4000000000000004</c:v>
                </c:pt>
                <c:pt idx="52">
                  <c:v>3.5</c:v>
                </c:pt>
                <c:pt idx="53">
                  <c:v>3.6</c:v>
                </c:pt>
                <c:pt idx="54">
                  <c:v>3.6</c:v>
                </c:pt>
                <c:pt idx="55">
                  <c:v>3.6</c:v>
                </c:pt>
                <c:pt idx="56">
                  <c:v>3.6</c:v>
                </c:pt>
                <c:pt idx="57">
                  <c:v>3.5</c:v>
                </c:pt>
                <c:pt idx="58">
                  <c:v>3.6</c:v>
                </c:pt>
                <c:pt idx="59">
                  <c:v>3.7</c:v>
                </c:pt>
                <c:pt idx="60">
                  <c:v>3.6</c:v>
                </c:pt>
                <c:pt idx="61">
                  <c:v>3.6</c:v>
                </c:pt>
                <c:pt idx="62">
                  <c:v>3.7</c:v>
                </c:pt>
                <c:pt idx="63">
                  <c:v>3.8</c:v>
                </c:pt>
                <c:pt idx="64">
                  <c:v>3.8</c:v>
                </c:pt>
                <c:pt idx="65">
                  <c:v>4</c:v>
                </c:pt>
                <c:pt idx="66">
                  <c:v>3.9</c:v>
                </c:pt>
                <c:pt idx="67">
                  <c:v>3.8</c:v>
                </c:pt>
                <c:pt idx="68">
                  <c:v>3.8</c:v>
                </c:pt>
                <c:pt idx="69">
                  <c:v>3.7</c:v>
                </c:pt>
                <c:pt idx="70">
                  <c:v>3.8</c:v>
                </c:pt>
                <c:pt idx="71">
                  <c:v>3.8</c:v>
                </c:pt>
                <c:pt idx="72">
                  <c:v>4</c:v>
                </c:pt>
                <c:pt idx="73">
                  <c:v>3.8</c:v>
                </c:pt>
                <c:pt idx="74">
                  <c:v>4</c:v>
                </c:pt>
                <c:pt idx="75">
                  <c:v>4</c:v>
                </c:pt>
                <c:pt idx="76">
                  <c:v>4.0999999999999996</c:v>
                </c:pt>
                <c:pt idx="77">
                  <c:v>4</c:v>
                </c:pt>
                <c:pt idx="78">
                  <c:v>4.0999999999999996</c:v>
                </c:pt>
                <c:pt idx="79">
                  <c:v>4.2</c:v>
                </c:pt>
                <c:pt idx="80">
                  <c:v>4.2</c:v>
                </c:pt>
                <c:pt idx="81">
                  <c:v>4.3</c:v>
                </c:pt>
                <c:pt idx="82">
                  <c:v>4.4000000000000004</c:v>
                </c:pt>
                <c:pt idx="83">
                  <c:v>4.3</c:v>
                </c:pt>
                <c:pt idx="84">
                  <c:v>4.3</c:v>
                </c:pt>
                <c:pt idx="85">
                  <c:v>4.4000000000000004</c:v>
                </c:pt>
                <c:pt idx="86">
                  <c:v>4.4000000000000004</c:v>
                </c:pt>
                <c:pt idx="87">
                  <c:v>4.4000000000000004</c:v>
                </c:pt>
                <c:pt idx="88">
                  <c:v>4.5999999999999996</c:v>
                </c:pt>
                <c:pt idx="89">
                  <c:v>4.7</c:v>
                </c:pt>
                <c:pt idx="90">
                  <c:v>4.7</c:v>
                </c:pt>
                <c:pt idx="91">
                  <c:v>4.7</c:v>
                </c:pt>
                <c:pt idx="92">
                  <c:v>4.9000000000000004</c:v>
                </c:pt>
                <c:pt idx="93">
                  <c:v>5</c:v>
                </c:pt>
                <c:pt idx="94">
                  <c:v>4.9000000000000004</c:v>
                </c:pt>
                <c:pt idx="95">
                  <c:v>4.8</c:v>
                </c:pt>
                <c:pt idx="96">
                  <c:v>4.9000000000000004</c:v>
                </c:pt>
                <c:pt idx="97">
                  <c:v>4.8</c:v>
                </c:pt>
                <c:pt idx="98">
                  <c:v>5.0999999999999996</c:v>
                </c:pt>
                <c:pt idx="99">
                  <c:v>5</c:v>
                </c:pt>
                <c:pt idx="100">
                  <c:v>4.9000000000000004</c:v>
                </c:pt>
                <c:pt idx="101">
                  <c:v>4.8</c:v>
                </c:pt>
                <c:pt idx="102">
                  <c:v>5</c:v>
                </c:pt>
                <c:pt idx="103">
                  <c:v>5.0999999999999996</c:v>
                </c:pt>
                <c:pt idx="104">
                  <c:v>5</c:v>
                </c:pt>
                <c:pt idx="105">
                  <c:v>5</c:v>
                </c:pt>
                <c:pt idx="106">
                  <c:v>5.0999999999999996</c:v>
                </c:pt>
                <c:pt idx="107">
                  <c:v>5.2</c:v>
                </c:pt>
                <c:pt idx="108">
                  <c:v>5.3</c:v>
                </c:pt>
                <c:pt idx="109">
                  <c:v>5.6</c:v>
                </c:pt>
                <c:pt idx="110">
                  <c:v>5.4</c:v>
                </c:pt>
                <c:pt idx="111">
                  <c:v>5.4</c:v>
                </c:pt>
                <c:pt idx="112">
                  <c:v>5.5</c:v>
                </c:pt>
                <c:pt idx="113">
                  <c:v>5.7</c:v>
                </c:pt>
                <c:pt idx="114">
                  <c:v>5.6</c:v>
                </c:pt>
                <c:pt idx="115">
                  <c:v>5.8</c:v>
                </c:pt>
                <c:pt idx="116">
                  <c:v>5.7</c:v>
                </c:pt>
                <c:pt idx="117">
                  <c:v>5.9</c:v>
                </c:pt>
                <c:pt idx="118">
                  <c:v>6.1</c:v>
                </c:pt>
                <c:pt idx="119">
                  <c:v>6.2</c:v>
                </c:pt>
                <c:pt idx="120">
                  <c:v>6.1</c:v>
                </c:pt>
                <c:pt idx="121">
                  <c:v>6.3</c:v>
                </c:pt>
                <c:pt idx="122">
                  <c:v>6.2</c:v>
                </c:pt>
                <c:pt idx="123">
                  <c:v>6.7</c:v>
                </c:pt>
                <c:pt idx="124">
                  <c:v>6.7</c:v>
                </c:pt>
                <c:pt idx="125">
                  <c:v>6.6</c:v>
                </c:pt>
                <c:pt idx="126">
                  <c:v>6.7</c:v>
                </c:pt>
                <c:pt idx="127">
                  <c:v>6.9</c:v>
                </c:pt>
                <c:pt idx="128">
                  <c:v>7.2</c:v>
                </c:pt>
                <c:pt idx="129">
                  <c:v>7.2</c:v>
                </c:pt>
                <c:pt idx="130">
                  <c:v>7.2</c:v>
                </c:pt>
                <c:pt idx="131">
                  <c:v>7.3</c:v>
                </c:pt>
                <c:pt idx="132">
                  <c:v>7.5</c:v>
                </c:pt>
                <c:pt idx="133">
                  <c:v>7.5</c:v>
                </c:pt>
                <c:pt idx="134">
                  <c:v>7.6</c:v>
                </c:pt>
                <c:pt idx="135">
                  <c:v>7.5</c:v>
                </c:pt>
                <c:pt idx="136">
                  <c:v>7.7</c:v>
                </c:pt>
                <c:pt idx="137">
                  <c:v>8</c:v>
                </c:pt>
                <c:pt idx="138">
                  <c:v>7.9</c:v>
                </c:pt>
                <c:pt idx="139">
                  <c:v>7.7</c:v>
                </c:pt>
                <c:pt idx="140">
                  <c:v>7.8</c:v>
                </c:pt>
                <c:pt idx="141">
                  <c:v>7.8</c:v>
                </c:pt>
                <c:pt idx="142">
                  <c:v>8.1</c:v>
                </c:pt>
                <c:pt idx="143">
                  <c:v>8.1999999999999993</c:v>
                </c:pt>
                <c:pt idx="144">
                  <c:v>8.1999999999999993</c:v>
                </c:pt>
                <c:pt idx="145">
                  <c:v>8.1999999999999993</c:v>
                </c:pt>
                <c:pt idx="146">
                  <c:v>8.1999999999999993</c:v>
                </c:pt>
                <c:pt idx="147">
                  <c:v>8.1999999999999993</c:v>
                </c:pt>
                <c:pt idx="148">
                  <c:v>8.3000000000000007</c:v>
                </c:pt>
                <c:pt idx="149">
                  <c:v>8.3000000000000007</c:v>
                </c:pt>
                <c:pt idx="150">
                  <c:v>8.5</c:v>
                </c:pt>
                <c:pt idx="151">
                  <c:v>8.6</c:v>
                </c:pt>
                <c:pt idx="152">
                  <c:v>8.8000000000000007</c:v>
                </c:pt>
                <c:pt idx="153">
                  <c:v>9</c:v>
                </c:pt>
                <c:pt idx="154">
                  <c:v>9</c:v>
                </c:pt>
                <c:pt idx="155">
                  <c:v>9</c:v>
                </c:pt>
                <c:pt idx="156">
                  <c:v>9.1</c:v>
                </c:pt>
                <c:pt idx="157">
                  <c:v>9</c:v>
                </c:pt>
                <c:pt idx="158">
                  <c:v>9.1</c:v>
                </c:pt>
                <c:pt idx="159">
                  <c:v>9</c:v>
                </c:pt>
                <c:pt idx="160">
                  <c:v>9</c:v>
                </c:pt>
                <c:pt idx="161">
                  <c:v>9.1</c:v>
                </c:pt>
                <c:pt idx="162">
                  <c:v>9.3000000000000007</c:v>
                </c:pt>
                <c:pt idx="163">
                  <c:v>9.8000000000000007</c:v>
                </c:pt>
                <c:pt idx="164">
                  <c:v>9.4</c:v>
                </c:pt>
                <c:pt idx="165">
                  <c:v>9.5</c:v>
                </c:pt>
                <c:pt idx="166">
                  <c:v>9.5</c:v>
                </c:pt>
                <c:pt idx="167">
                  <c:v>9.4</c:v>
                </c:pt>
                <c:pt idx="168">
                  <c:v>9.4</c:v>
                </c:pt>
                <c:pt idx="169">
                  <c:v>9.6</c:v>
                </c:pt>
                <c:pt idx="170">
                  <c:v>9.9</c:v>
                </c:pt>
                <c:pt idx="171">
                  <c:v>9.9</c:v>
                </c:pt>
                <c:pt idx="172">
                  <c:v>9.8000000000000007</c:v>
                </c:pt>
                <c:pt idx="173">
                  <c:v>9.8000000000000007</c:v>
                </c:pt>
                <c:pt idx="174">
                  <c:v>9.9</c:v>
                </c:pt>
                <c:pt idx="175">
                  <c:v>9.9</c:v>
                </c:pt>
                <c:pt idx="176">
                  <c:v>10</c:v>
                </c:pt>
                <c:pt idx="177">
                  <c:v>9.8000000000000007</c:v>
                </c:pt>
                <c:pt idx="178">
                  <c:v>9.6</c:v>
                </c:pt>
                <c:pt idx="179">
                  <c:v>9.5</c:v>
                </c:pt>
                <c:pt idx="180">
                  <c:v>9.5</c:v>
                </c:pt>
                <c:pt idx="181">
                  <c:v>9.4</c:v>
                </c:pt>
                <c:pt idx="182">
                  <c:v>9</c:v>
                </c:pt>
                <c:pt idx="183">
                  <c:v>8.6999999999999993</c:v>
                </c:pt>
                <c:pt idx="184">
                  <c:v>8.3000000000000007</c:v>
                </c:pt>
                <c:pt idx="185">
                  <c:v>7.8</c:v>
                </c:pt>
                <c:pt idx="186">
                  <c:v>7.3</c:v>
                </c:pt>
                <c:pt idx="187">
                  <c:v>6.8</c:v>
                </c:pt>
                <c:pt idx="188">
                  <c:v>6.5</c:v>
                </c:pt>
                <c:pt idx="189">
                  <c:v>6.1</c:v>
                </c:pt>
                <c:pt idx="190">
                  <c:v>6.1</c:v>
                </c:pt>
                <c:pt idx="191">
                  <c:v>5.8</c:v>
                </c:pt>
                <c:pt idx="192">
                  <c:v>5.6</c:v>
                </c:pt>
                <c:pt idx="193">
                  <c:v>5.4</c:v>
                </c:pt>
                <c:pt idx="194">
                  <c:v>5</c:v>
                </c:pt>
                <c:pt idx="195">
                  <c:v>5.0999999999999996</c:v>
                </c:pt>
                <c:pt idx="196">
                  <c:v>4.9000000000000004</c:v>
                </c:pt>
                <c:pt idx="197">
                  <c:v>5</c:v>
                </c:pt>
                <c:pt idx="198">
                  <c:v>5</c:v>
                </c:pt>
                <c:pt idx="199">
                  <c:v>4.7</c:v>
                </c:pt>
                <c:pt idx="200">
                  <c:v>4.7</c:v>
                </c:pt>
                <c:pt idx="201">
                  <c:v>4.7</c:v>
                </c:pt>
                <c:pt idx="202">
                  <c:v>4.5999999999999996</c:v>
                </c:pt>
                <c:pt idx="203">
                  <c:v>4.7</c:v>
                </c:pt>
                <c:pt idx="204">
                  <c:v>4.5999999999999996</c:v>
                </c:pt>
                <c:pt idx="205">
                  <c:v>4.4000000000000004</c:v>
                </c:pt>
                <c:pt idx="206">
                  <c:v>4.5</c:v>
                </c:pt>
                <c:pt idx="207">
                  <c:v>4.4000000000000004</c:v>
                </c:pt>
                <c:pt idx="208">
                  <c:v>4.5</c:v>
                </c:pt>
                <c:pt idx="209">
                  <c:v>4.5999999999999996</c:v>
                </c:pt>
                <c:pt idx="210">
                  <c:v>4.4000000000000004</c:v>
                </c:pt>
                <c:pt idx="211">
                  <c:v>4.5</c:v>
                </c:pt>
                <c:pt idx="212">
                  <c:v>4.4000000000000004</c:v>
                </c:pt>
                <c:pt idx="213">
                  <c:v>4.5</c:v>
                </c:pt>
                <c:pt idx="214">
                  <c:v>4.7</c:v>
                </c:pt>
                <c:pt idx="215">
                  <c:v>4.7</c:v>
                </c:pt>
                <c:pt idx="216">
                  <c:v>4.5999999999999996</c:v>
                </c:pt>
                <c:pt idx="217">
                  <c:v>4.5999999999999996</c:v>
                </c:pt>
                <c:pt idx="218">
                  <c:v>4.7</c:v>
                </c:pt>
                <c:pt idx="219">
                  <c:v>4.7</c:v>
                </c:pt>
                <c:pt idx="220">
                  <c:v>4.8</c:v>
                </c:pt>
                <c:pt idx="221">
                  <c:v>4.7</c:v>
                </c:pt>
                <c:pt idx="222">
                  <c:v>4.9000000000000004</c:v>
                </c:pt>
                <c:pt idx="223">
                  <c:v>5</c:v>
                </c:pt>
                <c:pt idx="224">
                  <c:v>5</c:v>
                </c:pt>
                <c:pt idx="225">
                  <c:v>5</c:v>
                </c:pt>
                <c:pt idx="226">
                  <c:v>4.9000000000000004</c:v>
                </c:pt>
                <c:pt idx="227">
                  <c:v>5</c:v>
                </c:pt>
                <c:pt idx="228">
                  <c:v>5</c:v>
                </c:pt>
                <c:pt idx="229">
                  <c:v>5.0999999999999996</c:v>
                </c:pt>
                <c:pt idx="230">
                  <c:v>5.2</c:v>
                </c:pt>
                <c:pt idx="231">
                  <c:v>5.2</c:v>
                </c:pt>
                <c:pt idx="232">
                  <c:v>5.4</c:v>
                </c:pt>
                <c:pt idx="233">
                  <c:v>5.3</c:v>
                </c:pt>
                <c:pt idx="234">
                  <c:v>5.4</c:v>
                </c:pt>
                <c:pt idx="235">
                  <c:v>5.4</c:v>
                </c:pt>
                <c:pt idx="236">
                  <c:v>5.5</c:v>
                </c:pt>
                <c:pt idx="237">
                  <c:v>5.4</c:v>
                </c:pt>
                <c:pt idx="238">
                  <c:v>5.4</c:v>
                </c:pt>
                <c:pt idx="239">
                  <c:v>5.5</c:v>
                </c:pt>
                <c:pt idx="240">
                  <c:v>5.6</c:v>
                </c:pt>
                <c:pt idx="241">
                  <c:v>5.6</c:v>
                </c:pt>
                <c:pt idx="242">
                  <c:v>5.6</c:v>
                </c:pt>
                <c:pt idx="243">
                  <c:v>5.8</c:v>
                </c:pt>
                <c:pt idx="244">
                  <c:v>5.6</c:v>
                </c:pt>
                <c:pt idx="245">
                  <c:v>5.7</c:v>
                </c:pt>
                <c:pt idx="246">
                  <c:v>5.7</c:v>
                </c:pt>
                <c:pt idx="247">
                  <c:v>5.8</c:v>
                </c:pt>
                <c:pt idx="248">
                  <c:v>6</c:v>
                </c:pt>
                <c:pt idx="249">
                  <c:v>6.1</c:v>
                </c:pt>
                <c:pt idx="250">
                  <c:v>6.1</c:v>
                </c:pt>
                <c:pt idx="251">
                  <c:v>6.2</c:v>
                </c:pt>
                <c:pt idx="252">
                  <c:v>6.3</c:v>
                </c:pt>
                <c:pt idx="253">
                  <c:v>6.1</c:v>
                </c:pt>
                <c:pt idx="254">
                  <c:v>6</c:v>
                </c:pt>
                <c:pt idx="255">
                  <c:v>5.9</c:v>
                </c:pt>
                <c:pt idx="256">
                  <c:v>5.9</c:v>
                </c:pt>
                <c:pt idx="257">
                  <c:v>5.8</c:v>
                </c:pt>
                <c:pt idx="258">
                  <c:v>6</c:v>
                </c:pt>
                <c:pt idx="259">
                  <c:v>5.9</c:v>
                </c:pt>
                <c:pt idx="260">
                  <c:v>5.7</c:v>
                </c:pt>
                <c:pt idx="261">
                  <c:v>5.7</c:v>
                </c:pt>
                <c:pt idx="262">
                  <c:v>5.7</c:v>
                </c:pt>
                <c:pt idx="263">
                  <c:v>5.8</c:v>
                </c:pt>
                <c:pt idx="264">
                  <c:v>5.8</c:v>
                </c:pt>
                <c:pt idx="265">
                  <c:v>5.8</c:v>
                </c:pt>
                <c:pt idx="266">
                  <c:v>5.9</c:v>
                </c:pt>
                <c:pt idx="267">
                  <c:v>5.7</c:v>
                </c:pt>
                <c:pt idx="268">
                  <c:v>5.7</c:v>
                </c:pt>
                <c:pt idx="269">
                  <c:v>5.7</c:v>
                </c:pt>
                <c:pt idx="270">
                  <c:v>5.7</c:v>
                </c:pt>
                <c:pt idx="271">
                  <c:v>5.5</c:v>
                </c:pt>
                <c:pt idx="272">
                  <c:v>5.3</c:v>
                </c:pt>
                <c:pt idx="273">
                  <c:v>5</c:v>
                </c:pt>
                <c:pt idx="274">
                  <c:v>4.9000000000000004</c:v>
                </c:pt>
                <c:pt idx="275">
                  <c:v>4.5999999999999996</c:v>
                </c:pt>
                <c:pt idx="276">
                  <c:v>4.5</c:v>
                </c:pt>
                <c:pt idx="277">
                  <c:v>4.3</c:v>
                </c:pt>
                <c:pt idx="278">
                  <c:v>4.4000000000000004</c:v>
                </c:pt>
                <c:pt idx="279">
                  <c:v>4.3</c:v>
                </c:pt>
                <c:pt idx="280">
                  <c:v>4.2</c:v>
                </c:pt>
                <c:pt idx="281">
                  <c:v>4.2</c:v>
                </c:pt>
                <c:pt idx="282">
                  <c:v>3.9</c:v>
                </c:pt>
                <c:pt idx="283">
                  <c:v>3.9</c:v>
                </c:pt>
                <c:pt idx="284">
                  <c:v>3.9</c:v>
                </c:pt>
                <c:pt idx="285">
                  <c:v>3.9</c:v>
                </c:pt>
                <c:pt idx="286">
                  <c:v>4.0999999999999996</c:v>
                </c:pt>
                <c:pt idx="287">
                  <c:v>4</c:v>
                </c:pt>
                <c:pt idx="288">
                  <c:v>4</c:v>
                </c:pt>
                <c:pt idx="289">
                  <c:v>4</c:v>
                </c:pt>
                <c:pt idx="290">
                  <c:v>3.8</c:v>
                </c:pt>
                <c:pt idx="291">
                  <c:v>4</c:v>
                </c:pt>
                <c:pt idx="292">
                  <c:v>4.0999999999999996</c:v>
                </c:pt>
                <c:pt idx="293">
                  <c:v>4</c:v>
                </c:pt>
                <c:pt idx="294">
                  <c:v>4</c:v>
                </c:pt>
                <c:pt idx="295">
                  <c:v>4.0999999999999996</c:v>
                </c:pt>
                <c:pt idx="296">
                  <c:v>4.0999999999999996</c:v>
                </c:pt>
                <c:pt idx="297">
                  <c:v>4.2</c:v>
                </c:pt>
                <c:pt idx="298">
                  <c:v>4.2</c:v>
                </c:pt>
                <c:pt idx="299">
                  <c:v>4.3</c:v>
                </c:pt>
                <c:pt idx="300">
                  <c:v>4.3</c:v>
                </c:pt>
                <c:pt idx="301">
                  <c:v>4.2</c:v>
                </c:pt>
                <c:pt idx="302">
                  <c:v>4.3</c:v>
                </c:pt>
                <c:pt idx="303">
                  <c:v>4.2</c:v>
                </c:pt>
                <c:pt idx="304">
                  <c:v>4.4000000000000004</c:v>
                </c:pt>
                <c:pt idx="305">
                  <c:v>4.3</c:v>
                </c:pt>
                <c:pt idx="306">
                  <c:v>4.4000000000000004</c:v>
                </c:pt>
                <c:pt idx="307">
                  <c:v>4.4000000000000004</c:v>
                </c:pt>
                <c:pt idx="308">
                  <c:v>4.5</c:v>
                </c:pt>
                <c:pt idx="309">
                  <c:v>4.5999999999999996</c:v>
                </c:pt>
                <c:pt idx="310">
                  <c:v>4.5</c:v>
                </c:pt>
                <c:pt idx="311">
                  <c:v>4.5</c:v>
                </c:pt>
                <c:pt idx="312">
                  <c:v>4.5</c:v>
                </c:pt>
                <c:pt idx="313">
                  <c:v>4.3</c:v>
                </c:pt>
                <c:pt idx="314">
                  <c:v>4.3</c:v>
                </c:pt>
                <c:pt idx="315">
                  <c:v>4.7</c:v>
                </c:pt>
                <c:pt idx="316">
                  <c:v>4.5999999999999996</c:v>
                </c:pt>
                <c:pt idx="317">
                  <c:v>4.5999999999999996</c:v>
                </c:pt>
                <c:pt idx="318">
                  <c:v>4.7</c:v>
                </c:pt>
                <c:pt idx="319">
                  <c:v>4.5999999999999996</c:v>
                </c:pt>
                <c:pt idx="320">
                  <c:v>4.7</c:v>
                </c:pt>
                <c:pt idx="321">
                  <c:v>4.9000000000000004</c:v>
                </c:pt>
                <c:pt idx="322">
                  <c:v>4.9000000000000004</c:v>
                </c:pt>
                <c:pt idx="323">
                  <c:v>4.9000000000000004</c:v>
                </c:pt>
                <c:pt idx="324">
                  <c:v>5</c:v>
                </c:pt>
                <c:pt idx="325">
                  <c:v>4.9000000000000004</c:v>
                </c:pt>
                <c:pt idx="326">
                  <c:v>5.0999999999999996</c:v>
                </c:pt>
                <c:pt idx="327">
                  <c:v>5.2</c:v>
                </c:pt>
                <c:pt idx="328">
                  <c:v>5.2</c:v>
                </c:pt>
                <c:pt idx="329">
                  <c:v>5.3</c:v>
                </c:pt>
                <c:pt idx="330">
                  <c:v>5.4</c:v>
                </c:pt>
                <c:pt idx="331">
                  <c:v>5.4</c:v>
                </c:pt>
                <c:pt idx="332">
                  <c:v>5.2</c:v>
                </c:pt>
                <c:pt idx="333">
                  <c:v>5.2</c:v>
                </c:pt>
                <c:pt idx="334">
                  <c:v>5.0999999999999996</c:v>
                </c:pt>
                <c:pt idx="335">
                  <c:v>5.5</c:v>
                </c:pt>
                <c:pt idx="336">
                  <c:v>5.3</c:v>
                </c:pt>
                <c:pt idx="337">
                  <c:v>5.6</c:v>
                </c:pt>
                <c:pt idx="338">
                  <c:v>5.6</c:v>
                </c:pt>
                <c:pt idx="339">
                  <c:v>5.5</c:v>
                </c:pt>
                <c:pt idx="340">
                  <c:v>5.5</c:v>
                </c:pt>
                <c:pt idx="341">
                  <c:v>5.6</c:v>
                </c:pt>
                <c:pt idx="342">
                  <c:v>5.6</c:v>
                </c:pt>
                <c:pt idx="343">
                  <c:v>5.6</c:v>
                </c:pt>
                <c:pt idx="344">
                  <c:v>5.5</c:v>
                </c:pt>
                <c:pt idx="345">
                  <c:v>5.6</c:v>
                </c:pt>
                <c:pt idx="346">
                  <c:v>5.7</c:v>
                </c:pt>
                <c:pt idx="347">
                  <c:v>5.7</c:v>
                </c:pt>
                <c:pt idx="348">
                  <c:v>5.6</c:v>
                </c:pt>
                <c:pt idx="349">
                  <c:v>5.6</c:v>
                </c:pt>
                <c:pt idx="350">
                  <c:v>5.8</c:v>
                </c:pt>
                <c:pt idx="351">
                  <c:v>5.4</c:v>
                </c:pt>
                <c:pt idx="352">
                  <c:v>5.4</c:v>
                </c:pt>
                <c:pt idx="353">
                  <c:v>5.6</c:v>
                </c:pt>
                <c:pt idx="354">
                  <c:v>5.5</c:v>
                </c:pt>
                <c:pt idx="355">
                  <c:v>5.6</c:v>
                </c:pt>
                <c:pt idx="356">
                  <c:v>5.8</c:v>
                </c:pt>
                <c:pt idx="357">
                  <c:v>5.9</c:v>
                </c:pt>
                <c:pt idx="358">
                  <c:v>6</c:v>
                </c:pt>
                <c:pt idx="359">
                  <c:v>6.1</c:v>
                </c:pt>
              </c:numCache>
            </c:numRef>
          </c:xVal>
          <c:yVal>
            <c:numRef>
              <c:f>SLIDE_7_1!$AO$2:$AO$891</c:f>
              <c:numCache>
                <c:formatCode>General</c:formatCode>
                <c:ptCount val="890"/>
                <c:pt idx="0">
                  <c:v>3.3</c:v>
                </c:pt>
                <c:pt idx="1">
                  <c:v>3.4</c:v>
                </c:pt>
                <c:pt idx="2">
                  <c:v>3.6</c:v>
                </c:pt>
                <c:pt idx="3">
                  <c:v>3.8</c:v>
                </c:pt>
                <c:pt idx="4">
                  <c:v>3.8</c:v>
                </c:pt>
                <c:pt idx="5">
                  <c:v>3.9</c:v>
                </c:pt>
                <c:pt idx="6">
                  <c:v>3.9</c:v>
                </c:pt>
                <c:pt idx="7">
                  <c:v>4</c:v>
                </c:pt>
                <c:pt idx="8">
                  <c:v>4</c:v>
                </c:pt>
                <c:pt idx="9">
                  <c:v>4.0999999999999996</c:v>
                </c:pt>
                <c:pt idx="10">
                  <c:v>4.3</c:v>
                </c:pt>
                <c:pt idx="11">
                  <c:v>4.7</c:v>
                </c:pt>
                <c:pt idx="12">
                  <c:v>4.8</c:v>
                </c:pt>
                <c:pt idx="13">
                  <c:v>5.3</c:v>
                </c:pt>
                <c:pt idx="14">
                  <c:v>5.5</c:v>
                </c:pt>
                <c:pt idx="15">
                  <c:v>5.6</c:v>
                </c:pt>
                <c:pt idx="16">
                  <c:v>5.5</c:v>
                </c:pt>
                <c:pt idx="17">
                  <c:v>5.6</c:v>
                </c:pt>
                <c:pt idx="18">
                  <c:v>5.7</c:v>
                </c:pt>
                <c:pt idx="19">
                  <c:v>6</c:v>
                </c:pt>
                <c:pt idx="20">
                  <c:v>6.3</c:v>
                </c:pt>
                <c:pt idx="21">
                  <c:v>6.6</c:v>
                </c:pt>
                <c:pt idx="22">
                  <c:v>6.3</c:v>
                </c:pt>
                <c:pt idx="23">
                  <c:v>5.9</c:v>
                </c:pt>
              </c:numCache>
            </c:numRef>
          </c:yVal>
          <c:smooth val="0"/>
          <c:extLst>
            <c:ext xmlns:c16="http://schemas.microsoft.com/office/drawing/2014/chart" uri="{C3380CC4-5D6E-409C-BE32-E72D297353CC}">
              <c16:uniqueId val="{00000001-4246-4988-A9B2-E80595F3A936}"/>
            </c:ext>
          </c:extLst>
        </c:ser>
        <c:dLbls>
          <c:showLegendKey val="0"/>
          <c:showVal val="0"/>
          <c:showCatName val="0"/>
          <c:showSerName val="0"/>
          <c:showPercent val="0"/>
          <c:showBubbleSize val="0"/>
        </c:dLbls>
        <c:axId val="507918607"/>
        <c:axId val="507913327"/>
      </c:scatterChart>
      <c:valAx>
        <c:axId val="507918607"/>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507913327"/>
        <c:crosses val="autoZero"/>
        <c:crossBetween val="midCat"/>
      </c:valAx>
      <c:valAx>
        <c:axId val="507913327"/>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507918607"/>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accent3"/>
      </a:solidFill>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a:t>Taxa de desemprego (eixo x) x Núcleo de inflação ao consumidor - CPI (eixo y) - últimos 24 meses em destaque</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manualLayout>
          <c:layoutTarget val="inner"/>
          <c:xMode val="edge"/>
          <c:yMode val="edge"/>
          <c:x val="6.8362044283864692E-2"/>
          <c:y val="0.23374803791945589"/>
          <c:w val="0.89622631948332954"/>
          <c:h val="0.63726339869281035"/>
        </c:manualLayout>
      </c:layout>
      <c:scatterChart>
        <c:scatterStyle val="lineMarker"/>
        <c:varyColors val="0"/>
        <c:ser>
          <c:idx val="0"/>
          <c:order val="0"/>
          <c:tx>
            <c:strRef>
              <c:f>SLIDE_7_1!$AN$1</c:f>
              <c:strCache>
                <c:ptCount val="1"/>
                <c:pt idx="0">
                  <c:v>CPI XYOY Index  (L1)</c:v>
                </c:pt>
              </c:strCache>
            </c:strRef>
          </c:tx>
          <c:spPr>
            <a:ln w="19050" cap="rnd">
              <a:noFill/>
              <a:round/>
            </a:ln>
            <a:effectLst/>
          </c:spPr>
          <c:marker>
            <c:symbol val="circle"/>
            <c:size val="4"/>
            <c:spPr>
              <a:solidFill>
                <a:srgbClr val="073763"/>
              </a:solidFill>
              <a:ln w="9525">
                <a:noFill/>
              </a:ln>
              <a:effectLst/>
            </c:spPr>
          </c:marker>
          <c:xVal>
            <c:numRef>
              <c:f>SLIDE_7_1!$AM$2:$AM$891</c:f>
              <c:numCache>
                <c:formatCode>General</c:formatCode>
                <c:ptCount val="890"/>
                <c:pt idx="0">
                  <c:v>4.3</c:v>
                </c:pt>
                <c:pt idx="1">
                  <c:v>4.3</c:v>
                </c:pt>
                <c:pt idx="2">
                  <c:v>4.0999999999999996</c:v>
                </c:pt>
                <c:pt idx="3">
                  <c:v>4</c:v>
                </c:pt>
                <c:pt idx="4">
                  <c:v>3.9</c:v>
                </c:pt>
                <c:pt idx="5">
                  <c:v>3.8</c:v>
                </c:pt>
                <c:pt idx="6">
                  <c:v>3.9</c:v>
                </c:pt>
                <c:pt idx="7">
                  <c:v>3.7</c:v>
                </c:pt>
                <c:pt idx="8">
                  <c:v>3.7</c:v>
                </c:pt>
                <c:pt idx="9">
                  <c:v>3.7</c:v>
                </c:pt>
                <c:pt idx="10">
                  <c:v>3.8</c:v>
                </c:pt>
                <c:pt idx="11">
                  <c:v>3.8</c:v>
                </c:pt>
                <c:pt idx="12">
                  <c:v>3.8</c:v>
                </c:pt>
                <c:pt idx="13">
                  <c:v>3.5</c:v>
                </c:pt>
                <c:pt idx="14">
                  <c:v>3.6</c:v>
                </c:pt>
                <c:pt idx="15">
                  <c:v>3.7</c:v>
                </c:pt>
                <c:pt idx="16">
                  <c:v>3.4</c:v>
                </c:pt>
                <c:pt idx="17">
                  <c:v>3.5</c:v>
                </c:pt>
                <c:pt idx="18">
                  <c:v>3.6</c:v>
                </c:pt>
                <c:pt idx="19">
                  <c:v>3.4</c:v>
                </c:pt>
                <c:pt idx="20">
                  <c:v>3.5</c:v>
                </c:pt>
                <c:pt idx="21">
                  <c:v>3.6</c:v>
                </c:pt>
                <c:pt idx="22">
                  <c:v>3.6</c:v>
                </c:pt>
                <c:pt idx="23">
                  <c:v>3.5</c:v>
                </c:pt>
                <c:pt idx="24">
                  <c:v>3.6</c:v>
                </c:pt>
                <c:pt idx="25">
                  <c:v>3.5</c:v>
                </c:pt>
                <c:pt idx="26">
                  <c:v>3.6</c:v>
                </c:pt>
                <c:pt idx="27">
                  <c:v>3.6</c:v>
                </c:pt>
                <c:pt idx="28">
                  <c:v>3.7</c:v>
                </c:pt>
                <c:pt idx="29">
                  <c:v>3.6</c:v>
                </c:pt>
                <c:pt idx="30">
                  <c:v>3.8</c:v>
                </c:pt>
                <c:pt idx="31">
                  <c:v>4</c:v>
                </c:pt>
                <c:pt idx="32">
                  <c:v>3.9</c:v>
                </c:pt>
                <c:pt idx="33">
                  <c:v>4.0999999999999996</c:v>
                </c:pt>
                <c:pt idx="34">
                  <c:v>4.5</c:v>
                </c:pt>
                <c:pt idx="35">
                  <c:v>4.7</c:v>
                </c:pt>
                <c:pt idx="36">
                  <c:v>5.0999999999999996</c:v>
                </c:pt>
                <c:pt idx="37">
                  <c:v>5.4</c:v>
                </c:pt>
                <c:pt idx="38">
                  <c:v>5.9</c:v>
                </c:pt>
                <c:pt idx="39">
                  <c:v>5.8</c:v>
                </c:pt>
                <c:pt idx="40">
                  <c:v>6.1</c:v>
                </c:pt>
                <c:pt idx="41">
                  <c:v>6.1</c:v>
                </c:pt>
                <c:pt idx="42">
                  <c:v>6.2</c:v>
                </c:pt>
                <c:pt idx="43">
                  <c:v>6.4</c:v>
                </c:pt>
                <c:pt idx="44">
                  <c:v>6.7</c:v>
                </c:pt>
                <c:pt idx="45">
                  <c:v>6.7</c:v>
                </c:pt>
                <c:pt idx="46">
                  <c:v>6.8</c:v>
                </c:pt>
                <c:pt idx="47">
                  <c:v>7.8</c:v>
                </c:pt>
                <c:pt idx="48">
                  <c:v>8.4</c:v>
                </c:pt>
                <c:pt idx="49">
                  <c:v>10.199999999999999</c:v>
                </c:pt>
                <c:pt idx="50">
                  <c:v>11</c:v>
                </c:pt>
                <c:pt idx="51">
                  <c:v>13.2</c:v>
                </c:pt>
                <c:pt idx="52">
                  <c:v>14.8</c:v>
                </c:pt>
                <c:pt idx="53">
                  <c:v>4.4000000000000004</c:v>
                </c:pt>
                <c:pt idx="54">
                  <c:v>3.5</c:v>
                </c:pt>
                <c:pt idx="55">
                  <c:v>3.6</c:v>
                </c:pt>
                <c:pt idx="56">
                  <c:v>3.6</c:v>
                </c:pt>
                <c:pt idx="57">
                  <c:v>3.6</c:v>
                </c:pt>
                <c:pt idx="58">
                  <c:v>3.6</c:v>
                </c:pt>
                <c:pt idx="59">
                  <c:v>3.5</c:v>
                </c:pt>
                <c:pt idx="60">
                  <c:v>3.6</c:v>
                </c:pt>
                <c:pt idx="61">
                  <c:v>3.7</c:v>
                </c:pt>
                <c:pt idx="62">
                  <c:v>3.6</c:v>
                </c:pt>
                <c:pt idx="63">
                  <c:v>3.6</c:v>
                </c:pt>
                <c:pt idx="64">
                  <c:v>3.7</c:v>
                </c:pt>
                <c:pt idx="65">
                  <c:v>3.8</c:v>
                </c:pt>
                <c:pt idx="66">
                  <c:v>3.8</c:v>
                </c:pt>
                <c:pt idx="67">
                  <c:v>4</c:v>
                </c:pt>
                <c:pt idx="68">
                  <c:v>3.9</c:v>
                </c:pt>
                <c:pt idx="69">
                  <c:v>3.8</c:v>
                </c:pt>
                <c:pt idx="70">
                  <c:v>3.8</c:v>
                </c:pt>
                <c:pt idx="71">
                  <c:v>3.7</c:v>
                </c:pt>
                <c:pt idx="72">
                  <c:v>3.8</c:v>
                </c:pt>
                <c:pt idx="73">
                  <c:v>3.8</c:v>
                </c:pt>
                <c:pt idx="74">
                  <c:v>4</c:v>
                </c:pt>
                <c:pt idx="75">
                  <c:v>3.8</c:v>
                </c:pt>
                <c:pt idx="76">
                  <c:v>4</c:v>
                </c:pt>
                <c:pt idx="77">
                  <c:v>4</c:v>
                </c:pt>
                <c:pt idx="78">
                  <c:v>4.0999999999999996</c:v>
                </c:pt>
                <c:pt idx="79">
                  <c:v>4</c:v>
                </c:pt>
                <c:pt idx="80">
                  <c:v>4.0999999999999996</c:v>
                </c:pt>
                <c:pt idx="81">
                  <c:v>4.2</c:v>
                </c:pt>
                <c:pt idx="82">
                  <c:v>4.2</c:v>
                </c:pt>
                <c:pt idx="83">
                  <c:v>4.3</c:v>
                </c:pt>
                <c:pt idx="84">
                  <c:v>4.4000000000000004</c:v>
                </c:pt>
                <c:pt idx="85">
                  <c:v>4.3</c:v>
                </c:pt>
                <c:pt idx="86">
                  <c:v>4.3</c:v>
                </c:pt>
                <c:pt idx="87">
                  <c:v>4.4000000000000004</c:v>
                </c:pt>
                <c:pt idx="88">
                  <c:v>4.4000000000000004</c:v>
                </c:pt>
                <c:pt idx="89">
                  <c:v>4.4000000000000004</c:v>
                </c:pt>
                <c:pt idx="90">
                  <c:v>4.5999999999999996</c:v>
                </c:pt>
                <c:pt idx="91">
                  <c:v>4.7</c:v>
                </c:pt>
                <c:pt idx="92">
                  <c:v>4.7</c:v>
                </c:pt>
                <c:pt idx="93">
                  <c:v>4.7</c:v>
                </c:pt>
                <c:pt idx="94">
                  <c:v>4.9000000000000004</c:v>
                </c:pt>
                <c:pt idx="95">
                  <c:v>5</c:v>
                </c:pt>
                <c:pt idx="96">
                  <c:v>4.9000000000000004</c:v>
                </c:pt>
                <c:pt idx="97">
                  <c:v>4.8</c:v>
                </c:pt>
                <c:pt idx="98">
                  <c:v>4.9000000000000004</c:v>
                </c:pt>
                <c:pt idx="99">
                  <c:v>4.8</c:v>
                </c:pt>
                <c:pt idx="100">
                  <c:v>5.0999999999999996</c:v>
                </c:pt>
                <c:pt idx="101">
                  <c:v>5</c:v>
                </c:pt>
                <c:pt idx="102">
                  <c:v>4.9000000000000004</c:v>
                </c:pt>
                <c:pt idx="103">
                  <c:v>4.8</c:v>
                </c:pt>
                <c:pt idx="104">
                  <c:v>5</c:v>
                </c:pt>
                <c:pt idx="105">
                  <c:v>5.0999999999999996</c:v>
                </c:pt>
                <c:pt idx="106">
                  <c:v>5</c:v>
                </c:pt>
                <c:pt idx="107">
                  <c:v>5</c:v>
                </c:pt>
                <c:pt idx="108">
                  <c:v>5.0999999999999996</c:v>
                </c:pt>
                <c:pt idx="109">
                  <c:v>5.2</c:v>
                </c:pt>
                <c:pt idx="110">
                  <c:v>5.3</c:v>
                </c:pt>
                <c:pt idx="111">
                  <c:v>5.6</c:v>
                </c:pt>
                <c:pt idx="112">
                  <c:v>5.4</c:v>
                </c:pt>
                <c:pt idx="113">
                  <c:v>5.4</c:v>
                </c:pt>
                <c:pt idx="114">
                  <c:v>5.5</c:v>
                </c:pt>
                <c:pt idx="115">
                  <c:v>5.7</c:v>
                </c:pt>
                <c:pt idx="116">
                  <c:v>5.6</c:v>
                </c:pt>
                <c:pt idx="117">
                  <c:v>5.8</c:v>
                </c:pt>
                <c:pt idx="118">
                  <c:v>5.7</c:v>
                </c:pt>
                <c:pt idx="119">
                  <c:v>5.9</c:v>
                </c:pt>
                <c:pt idx="120">
                  <c:v>6.1</c:v>
                </c:pt>
                <c:pt idx="121">
                  <c:v>6.2</c:v>
                </c:pt>
                <c:pt idx="122">
                  <c:v>6.1</c:v>
                </c:pt>
                <c:pt idx="123">
                  <c:v>6.3</c:v>
                </c:pt>
                <c:pt idx="124">
                  <c:v>6.2</c:v>
                </c:pt>
                <c:pt idx="125">
                  <c:v>6.7</c:v>
                </c:pt>
                <c:pt idx="126">
                  <c:v>6.7</c:v>
                </c:pt>
                <c:pt idx="127">
                  <c:v>6.6</c:v>
                </c:pt>
                <c:pt idx="128">
                  <c:v>6.7</c:v>
                </c:pt>
                <c:pt idx="129">
                  <c:v>6.9</c:v>
                </c:pt>
                <c:pt idx="130">
                  <c:v>7.2</c:v>
                </c:pt>
                <c:pt idx="131">
                  <c:v>7.2</c:v>
                </c:pt>
                <c:pt idx="132">
                  <c:v>7.2</c:v>
                </c:pt>
                <c:pt idx="133">
                  <c:v>7.3</c:v>
                </c:pt>
                <c:pt idx="134">
                  <c:v>7.5</c:v>
                </c:pt>
                <c:pt idx="135">
                  <c:v>7.5</c:v>
                </c:pt>
                <c:pt idx="136">
                  <c:v>7.6</c:v>
                </c:pt>
                <c:pt idx="137">
                  <c:v>7.5</c:v>
                </c:pt>
                <c:pt idx="138">
                  <c:v>7.7</c:v>
                </c:pt>
                <c:pt idx="139">
                  <c:v>8</c:v>
                </c:pt>
                <c:pt idx="140">
                  <c:v>7.9</c:v>
                </c:pt>
                <c:pt idx="141">
                  <c:v>7.7</c:v>
                </c:pt>
                <c:pt idx="142">
                  <c:v>7.8</c:v>
                </c:pt>
                <c:pt idx="143">
                  <c:v>7.8</c:v>
                </c:pt>
                <c:pt idx="144">
                  <c:v>8.1</c:v>
                </c:pt>
                <c:pt idx="145">
                  <c:v>8.1999999999999993</c:v>
                </c:pt>
                <c:pt idx="146">
                  <c:v>8.1999999999999993</c:v>
                </c:pt>
                <c:pt idx="147">
                  <c:v>8.1999999999999993</c:v>
                </c:pt>
                <c:pt idx="148">
                  <c:v>8.1999999999999993</c:v>
                </c:pt>
                <c:pt idx="149">
                  <c:v>8.1999999999999993</c:v>
                </c:pt>
                <c:pt idx="150">
                  <c:v>8.3000000000000007</c:v>
                </c:pt>
                <c:pt idx="151">
                  <c:v>8.3000000000000007</c:v>
                </c:pt>
                <c:pt idx="152">
                  <c:v>8.5</c:v>
                </c:pt>
                <c:pt idx="153">
                  <c:v>8.6</c:v>
                </c:pt>
                <c:pt idx="154">
                  <c:v>8.8000000000000007</c:v>
                </c:pt>
                <c:pt idx="155">
                  <c:v>9</c:v>
                </c:pt>
                <c:pt idx="156">
                  <c:v>9</c:v>
                </c:pt>
                <c:pt idx="157">
                  <c:v>9</c:v>
                </c:pt>
                <c:pt idx="158">
                  <c:v>9.1</c:v>
                </c:pt>
                <c:pt idx="159">
                  <c:v>9</c:v>
                </c:pt>
                <c:pt idx="160">
                  <c:v>9.1</c:v>
                </c:pt>
                <c:pt idx="161">
                  <c:v>9</c:v>
                </c:pt>
                <c:pt idx="162">
                  <c:v>9</c:v>
                </c:pt>
                <c:pt idx="163">
                  <c:v>9.1</c:v>
                </c:pt>
                <c:pt idx="164">
                  <c:v>9.3000000000000007</c:v>
                </c:pt>
                <c:pt idx="165">
                  <c:v>9.8000000000000007</c:v>
                </c:pt>
                <c:pt idx="166">
                  <c:v>9.4</c:v>
                </c:pt>
                <c:pt idx="167">
                  <c:v>9.5</c:v>
                </c:pt>
                <c:pt idx="168">
                  <c:v>9.5</c:v>
                </c:pt>
                <c:pt idx="169">
                  <c:v>9.4</c:v>
                </c:pt>
                <c:pt idx="170">
                  <c:v>9.4</c:v>
                </c:pt>
                <c:pt idx="171">
                  <c:v>9.6</c:v>
                </c:pt>
                <c:pt idx="172">
                  <c:v>9.9</c:v>
                </c:pt>
                <c:pt idx="173">
                  <c:v>9.9</c:v>
                </c:pt>
                <c:pt idx="174">
                  <c:v>9.8000000000000007</c:v>
                </c:pt>
                <c:pt idx="175">
                  <c:v>9.8000000000000007</c:v>
                </c:pt>
                <c:pt idx="176">
                  <c:v>9.9</c:v>
                </c:pt>
                <c:pt idx="177">
                  <c:v>9.9</c:v>
                </c:pt>
                <c:pt idx="178">
                  <c:v>10</c:v>
                </c:pt>
                <c:pt idx="179">
                  <c:v>9.8000000000000007</c:v>
                </c:pt>
                <c:pt idx="180">
                  <c:v>9.6</c:v>
                </c:pt>
                <c:pt idx="181">
                  <c:v>9.5</c:v>
                </c:pt>
                <c:pt idx="182">
                  <c:v>9.5</c:v>
                </c:pt>
                <c:pt idx="183">
                  <c:v>9.4</c:v>
                </c:pt>
                <c:pt idx="184">
                  <c:v>9</c:v>
                </c:pt>
                <c:pt idx="185">
                  <c:v>8.6999999999999993</c:v>
                </c:pt>
                <c:pt idx="186">
                  <c:v>8.3000000000000007</c:v>
                </c:pt>
                <c:pt idx="187">
                  <c:v>7.8</c:v>
                </c:pt>
                <c:pt idx="188">
                  <c:v>7.3</c:v>
                </c:pt>
                <c:pt idx="189">
                  <c:v>6.8</c:v>
                </c:pt>
                <c:pt idx="190">
                  <c:v>6.5</c:v>
                </c:pt>
                <c:pt idx="191">
                  <c:v>6.1</c:v>
                </c:pt>
                <c:pt idx="192">
                  <c:v>6.1</c:v>
                </c:pt>
                <c:pt idx="193">
                  <c:v>5.8</c:v>
                </c:pt>
                <c:pt idx="194">
                  <c:v>5.6</c:v>
                </c:pt>
                <c:pt idx="195">
                  <c:v>5.4</c:v>
                </c:pt>
                <c:pt idx="196">
                  <c:v>5</c:v>
                </c:pt>
                <c:pt idx="197">
                  <c:v>5.0999999999999996</c:v>
                </c:pt>
                <c:pt idx="198">
                  <c:v>4.9000000000000004</c:v>
                </c:pt>
                <c:pt idx="199">
                  <c:v>5</c:v>
                </c:pt>
                <c:pt idx="200">
                  <c:v>5</c:v>
                </c:pt>
                <c:pt idx="201">
                  <c:v>4.7</c:v>
                </c:pt>
                <c:pt idx="202">
                  <c:v>4.7</c:v>
                </c:pt>
                <c:pt idx="203">
                  <c:v>4.7</c:v>
                </c:pt>
                <c:pt idx="204">
                  <c:v>4.5999999999999996</c:v>
                </c:pt>
                <c:pt idx="205">
                  <c:v>4.7</c:v>
                </c:pt>
                <c:pt idx="206">
                  <c:v>4.5999999999999996</c:v>
                </c:pt>
                <c:pt idx="207">
                  <c:v>4.4000000000000004</c:v>
                </c:pt>
                <c:pt idx="208">
                  <c:v>4.5</c:v>
                </c:pt>
                <c:pt idx="209">
                  <c:v>4.4000000000000004</c:v>
                </c:pt>
                <c:pt idx="210">
                  <c:v>4.5</c:v>
                </c:pt>
                <c:pt idx="211">
                  <c:v>4.5999999999999996</c:v>
                </c:pt>
                <c:pt idx="212">
                  <c:v>4.4000000000000004</c:v>
                </c:pt>
                <c:pt idx="213">
                  <c:v>4.5</c:v>
                </c:pt>
                <c:pt idx="214">
                  <c:v>4.4000000000000004</c:v>
                </c:pt>
                <c:pt idx="215">
                  <c:v>4.5</c:v>
                </c:pt>
                <c:pt idx="216">
                  <c:v>4.7</c:v>
                </c:pt>
                <c:pt idx="217">
                  <c:v>4.7</c:v>
                </c:pt>
                <c:pt idx="218">
                  <c:v>4.5999999999999996</c:v>
                </c:pt>
                <c:pt idx="219">
                  <c:v>4.5999999999999996</c:v>
                </c:pt>
                <c:pt idx="220">
                  <c:v>4.7</c:v>
                </c:pt>
                <c:pt idx="221">
                  <c:v>4.7</c:v>
                </c:pt>
                <c:pt idx="222">
                  <c:v>4.8</c:v>
                </c:pt>
                <c:pt idx="223">
                  <c:v>4.7</c:v>
                </c:pt>
                <c:pt idx="224">
                  <c:v>4.9000000000000004</c:v>
                </c:pt>
                <c:pt idx="225">
                  <c:v>5</c:v>
                </c:pt>
                <c:pt idx="226">
                  <c:v>5</c:v>
                </c:pt>
                <c:pt idx="227">
                  <c:v>5</c:v>
                </c:pt>
                <c:pt idx="228">
                  <c:v>4.9000000000000004</c:v>
                </c:pt>
                <c:pt idx="229">
                  <c:v>5</c:v>
                </c:pt>
                <c:pt idx="230">
                  <c:v>5</c:v>
                </c:pt>
                <c:pt idx="231">
                  <c:v>5.0999999999999996</c:v>
                </c:pt>
                <c:pt idx="232">
                  <c:v>5.2</c:v>
                </c:pt>
                <c:pt idx="233">
                  <c:v>5.2</c:v>
                </c:pt>
                <c:pt idx="234">
                  <c:v>5.4</c:v>
                </c:pt>
                <c:pt idx="235">
                  <c:v>5.3</c:v>
                </c:pt>
                <c:pt idx="236">
                  <c:v>5.4</c:v>
                </c:pt>
                <c:pt idx="237">
                  <c:v>5.4</c:v>
                </c:pt>
                <c:pt idx="238">
                  <c:v>5.5</c:v>
                </c:pt>
                <c:pt idx="239">
                  <c:v>5.4</c:v>
                </c:pt>
                <c:pt idx="240">
                  <c:v>5.4</c:v>
                </c:pt>
                <c:pt idx="241">
                  <c:v>5.5</c:v>
                </c:pt>
                <c:pt idx="242">
                  <c:v>5.6</c:v>
                </c:pt>
                <c:pt idx="243">
                  <c:v>5.6</c:v>
                </c:pt>
                <c:pt idx="244">
                  <c:v>5.6</c:v>
                </c:pt>
                <c:pt idx="245">
                  <c:v>5.8</c:v>
                </c:pt>
                <c:pt idx="246">
                  <c:v>5.6</c:v>
                </c:pt>
                <c:pt idx="247">
                  <c:v>5.7</c:v>
                </c:pt>
                <c:pt idx="248">
                  <c:v>5.7</c:v>
                </c:pt>
                <c:pt idx="249">
                  <c:v>5.8</c:v>
                </c:pt>
                <c:pt idx="250">
                  <c:v>6</c:v>
                </c:pt>
                <c:pt idx="251">
                  <c:v>6.1</c:v>
                </c:pt>
                <c:pt idx="252">
                  <c:v>6.1</c:v>
                </c:pt>
                <c:pt idx="253">
                  <c:v>6.2</c:v>
                </c:pt>
                <c:pt idx="254">
                  <c:v>6.3</c:v>
                </c:pt>
                <c:pt idx="255">
                  <c:v>6.1</c:v>
                </c:pt>
                <c:pt idx="256">
                  <c:v>6</c:v>
                </c:pt>
                <c:pt idx="257">
                  <c:v>5.9</c:v>
                </c:pt>
                <c:pt idx="258">
                  <c:v>5.9</c:v>
                </c:pt>
                <c:pt idx="259">
                  <c:v>5.8</c:v>
                </c:pt>
                <c:pt idx="260">
                  <c:v>6</c:v>
                </c:pt>
                <c:pt idx="261">
                  <c:v>5.9</c:v>
                </c:pt>
                <c:pt idx="262">
                  <c:v>5.7</c:v>
                </c:pt>
                <c:pt idx="263">
                  <c:v>5.7</c:v>
                </c:pt>
                <c:pt idx="264">
                  <c:v>5.7</c:v>
                </c:pt>
                <c:pt idx="265">
                  <c:v>5.8</c:v>
                </c:pt>
                <c:pt idx="266">
                  <c:v>5.8</c:v>
                </c:pt>
                <c:pt idx="267">
                  <c:v>5.8</c:v>
                </c:pt>
                <c:pt idx="268">
                  <c:v>5.9</c:v>
                </c:pt>
                <c:pt idx="269">
                  <c:v>5.7</c:v>
                </c:pt>
                <c:pt idx="270">
                  <c:v>5.7</c:v>
                </c:pt>
                <c:pt idx="271">
                  <c:v>5.7</c:v>
                </c:pt>
                <c:pt idx="272">
                  <c:v>5.7</c:v>
                </c:pt>
                <c:pt idx="273">
                  <c:v>5.5</c:v>
                </c:pt>
                <c:pt idx="274">
                  <c:v>5.3</c:v>
                </c:pt>
                <c:pt idx="275">
                  <c:v>5</c:v>
                </c:pt>
                <c:pt idx="276">
                  <c:v>4.9000000000000004</c:v>
                </c:pt>
                <c:pt idx="277">
                  <c:v>4.5999999999999996</c:v>
                </c:pt>
                <c:pt idx="278">
                  <c:v>4.5</c:v>
                </c:pt>
                <c:pt idx="279">
                  <c:v>4.3</c:v>
                </c:pt>
                <c:pt idx="280">
                  <c:v>4.4000000000000004</c:v>
                </c:pt>
                <c:pt idx="281">
                  <c:v>4.3</c:v>
                </c:pt>
                <c:pt idx="282">
                  <c:v>4.2</c:v>
                </c:pt>
                <c:pt idx="283">
                  <c:v>4.2</c:v>
                </c:pt>
                <c:pt idx="284">
                  <c:v>3.9</c:v>
                </c:pt>
                <c:pt idx="285">
                  <c:v>3.9</c:v>
                </c:pt>
                <c:pt idx="286">
                  <c:v>3.9</c:v>
                </c:pt>
                <c:pt idx="287">
                  <c:v>3.9</c:v>
                </c:pt>
                <c:pt idx="288">
                  <c:v>4.0999999999999996</c:v>
                </c:pt>
                <c:pt idx="289">
                  <c:v>4</c:v>
                </c:pt>
                <c:pt idx="290">
                  <c:v>4</c:v>
                </c:pt>
                <c:pt idx="291">
                  <c:v>4</c:v>
                </c:pt>
                <c:pt idx="292">
                  <c:v>3.8</c:v>
                </c:pt>
                <c:pt idx="293">
                  <c:v>4</c:v>
                </c:pt>
                <c:pt idx="294">
                  <c:v>4.0999999999999996</c:v>
                </c:pt>
                <c:pt idx="295">
                  <c:v>4</c:v>
                </c:pt>
                <c:pt idx="296">
                  <c:v>4</c:v>
                </c:pt>
                <c:pt idx="297">
                  <c:v>4.0999999999999996</c:v>
                </c:pt>
                <c:pt idx="298">
                  <c:v>4.0999999999999996</c:v>
                </c:pt>
                <c:pt idx="299">
                  <c:v>4.2</c:v>
                </c:pt>
                <c:pt idx="300">
                  <c:v>4.2</c:v>
                </c:pt>
                <c:pt idx="301">
                  <c:v>4.3</c:v>
                </c:pt>
                <c:pt idx="302">
                  <c:v>4.3</c:v>
                </c:pt>
                <c:pt idx="303">
                  <c:v>4.2</c:v>
                </c:pt>
                <c:pt idx="304">
                  <c:v>4.3</c:v>
                </c:pt>
                <c:pt idx="305">
                  <c:v>4.2</c:v>
                </c:pt>
                <c:pt idx="306">
                  <c:v>4.4000000000000004</c:v>
                </c:pt>
                <c:pt idx="307">
                  <c:v>4.3</c:v>
                </c:pt>
                <c:pt idx="308">
                  <c:v>4.4000000000000004</c:v>
                </c:pt>
                <c:pt idx="309">
                  <c:v>4.4000000000000004</c:v>
                </c:pt>
                <c:pt idx="310">
                  <c:v>4.5</c:v>
                </c:pt>
                <c:pt idx="311">
                  <c:v>4.5999999999999996</c:v>
                </c:pt>
                <c:pt idx="312">
                  <c:v>4.5</c:v>
                </c:pt>
                <c:pt idx="313">
                  <c:v>4.5</c:v>
                </c:pt>
                <c:pt idx="314">
                  <c:v>4.5</c:v>
                </c:pt>
                <c:pt idx="315">
                  <c:v>4.3</c:v>
                </c:pt>
                <c:pt idx="316">
                  <c:v>4.3</c:v>
                </c:pt>
                <c:pt idx="317">
                  <c:v>4.7</c:v>
                </c:pt>
                <c:pt idx="318">
                  <c:v>4.5999999999999996</c:v>
                </c:pt>
                <c:pt idx="319">
                  <c:v>4.5999999999999996</c:v>
                </c:pt>
                <c:pt idx="320">
                  <c:v>4.7</c:v>
                </c:pt>
                <c:pt idx="321">
                  <c:v>4.5999999999999996</c:v>
                </c:pt>
                <c:pt idx="322">
                  <c:v>4.7</c:v>
                </c:pt>
                <c:pt idx="323">
                  <c:v>4.9000000000000004</c:v>
                </c:pt>
                <c:pt idx="324">
                  <c:v>4.9000000000000004</c:v>
                </c:pt>
                <c:pt idx="325">
                  <c:v>4.9000000000000004</c:v>
                </c:pt>
                <c:pt idx="326">
                  <c:v>5</c:v>
                </c:pt>
                <c:pt idx="327">
                  <c:v>4.9000000000000004</c:v>
                </c:pt>
                <c:pt idx="328">
                  <c:v>5.0999999999999996</c:v>
                </c:pt>
                <c:pt idx="329">
                  <c:v>5.2</c:v>
                </c:pt>
                <c:pt idx="330">
                  <c:v>5.2</c:v>
                </c:pt>
                <c:pt idx="331">
                  <c:v>5.3</c:v>
                </c:pt>
                <c:pt idx="332">
                  <c:v>5.4</c:v>
                </c:pt>
                <c:pt idx="333">
                  <c:v>5.4</c:v>
                </c:pt>
                <c:pt idx="334">
                  <c:v>5.2</c:v>
                </c:pt>
                <c:pt idx="335">
                  <c:v>5.2</c:v>
                </c:pt>
                <c:pt idx="336">
                  <c:v>5.0999999999999996</c:v>
                </c:pt>
                <c:pt idx="337">
                  <c:v>5.5</c:v>
                </c:pt>
                <c:pt idx="338">
                  <c:v>5.3</c:v>
                </c:pt>
                <c:pt idx="339">
                  <c:v>5.6</c:v>
                </c:pt>
                <c:pt idx="340">
                  <c:v>5.6</c:v>
                </c:pt>
                <c:pt idx="341">
                  <c:v>5.5</c:v>
                </c:pt>
                <c:pt idx="342">
                  <c:v>5.5</c:v>
                </c:pt>
                <c:pt idx="343">
                  <c:v>5.6</c:v>
                </c:pt>
                <c:pt idx="344">
                  <c:v>5.6</c:v>
                </c:pt>
                <c:pt idx="345">
                  <c:v>5.6</c:v>
                </c:pt>
                <c:pt idx="346">
                  <c:v>5.5</c:v>
                </c:pt>
                <c:pt idx="347">
                  <c:v>5.6</c:v>
                </c:pt>
                <c:pt idx="348">
                  <c:v>5.7</c:v>
                </c:pt>
                <c:pt idx="349">
                  <c:v>5.7</c:v>
                </c:pt>
                <c:pt idx="350">
                  <c:v>5.6</c:v>
                </c:pt>
                <c:pt idx="351">
                  <c:v>5.6</c:v>
                </c:pt>
                <c:pt idx="352">
                  <c:v>5.8</c:v>
                </c:pt>
                <c:pt idx="353">
                  <c:v>5.4</c:v>
                </c:pt>
                <c:pt idx="354">
                  <c:v>5.4</c:v>
                </c:pt>
                <c:pt idx="355">
                  <c:v>5.6</c:v>
                </c:pt>
                <c:pt idx="356">
                  <c:v>5.5</c:v>
                </c:pt>
                <c:pt idx="357">
                  <c:v>5.6</c:v>
                </c:pt>
                <c:pt idx="358">
                  <c:v>5.8</c:v>
                </c:pt>
                <c:pt idx="359">
                  <c:v>5.9</c:v>
                </c:pt>
              </c:numCache>
            </c:numRef>
          </c:xVal>
          <c:yVal>
            <c:numRef>
              <c:f>SLIDE_7_1!$AN$2:$AN$891</c:f>
              <c:numCache>
                <c:formatCode>General</c:formatCode>
                <c:ptCount val="890"/>
                <c:pt idx="0">
                  <c:v>3.2</c:v>
                </c:pt>
                <c:pt idx="1">
                  <c:v>3.2</c:v>
                </c:pt>
                <c:pt idx="2">
                  <c:v>3.3</c:v>
                </c:pt>
                <c:pt idx="3">
                  <c:v>3.4</c:v>
                </c:pt>
                <c:pt idx="4">
                  <c:v>3.6</c:v>
                </c:pt>
                <c:pt idx="5">
                  <c:v>3.8</c:v>
                </c:pt>
                <c:pt idx="6">
                  <c:v>3.8</c:v>
                </c:pt>
                <c:pt idx="7">
                  <c:v>3.9</c:v>
                </c:pt>
                <c:pt idx="8">
                  <c:v>3.9</c:v>
                </c:pt>
                <c:pt idx="9">
                  <c:v>4</c:v>
                </c:pt>
                <c:pt idx="10">
                  <c:v>4</c:v>
                </c:pt>
                <c:pt idx="11">
                  <c:v>4.0999999999999996</c:v>
                </c:pt>
                <c:pt idx="12">
                  <c:v>4.3</c:v>
                </c:pt>
                <c:pt idx="13">
                  <c:v>4.7</c:v>
                </c:pt>
                <c:pt idx="14">
                  <c:v>4.8</c:v>
                </c:pt>
                <c:pt idx="15">
                  <c:v>5.3</c:v>
                </c:pt>
                <c:pt idx="16">
                  <c:v>5.5</c:v>
                </c:pt>
                <c:pt idx="17">
                  <c:v>5.6</c:v>
                </c:pt>
                <c:pt idx="18">
                  <c:v>5.5</c:v>
                </c:pt>
                <c:pt idx="19">
                  <c:v>5.6</c:v>
                </c:pt>
                <c:pt idx="20">
                  <c:v>5.7</c:v>
                </c:pt>
                <c:pt idx="21">
                  <c:v>6</c:v>
                </c:pt>
                <c:pt idx="22">
                  <c:v>6.3</c:v>
                </c:pt>
                <c:pt idx="23">
                  <c:v>6.6</c:v>
                </c:pt>
                <c:pt idx="24">
                  <c:v>6.3</c:v>
                </c:pt>
                <c:pt idx="25">
                  <c:v>5.9</c:v>
                </c:pt>
                <c:pt idx="26">
                  <c:v>5.9</c:v>
                </c:pt>
                <c:pt idx="27">
                  <c:v>6</c:v>
                </c:pt>
                <c:pt idx="28">
                  <c:v>6.2</c:v>
                </c:pt>
                <c:pt idx="29">
                  <c:v>6.5</c:v>
                </c:pt>
                <c:pt idx="30">
                  <c:v>6.4</c:v>
                </c:pt>
                <c:pt idx="31">
                  <c:v>6</c:v>
                </c:pt>
                <c:pt idx="32">
                  <c:v>5.5</c:v>
                </c:pt>
                <c:pt idx="33">
                  <c:v>4.9000000000000004</c:v>
                </c:pt>
                <c:pt idx="34">
                  <c:v>4.5999999999999996</c:v>
                </c:pt>
                <c:pt idx="35">
                  <c:v>4</c:v>
                </c:pt>
                <c:pt idx="36">
                  <c:v>4</c:v>
                </c:pt>
                <c:pt idx="37">
                  <c:v>4.3</c:v>
                </c:pt>
                <c:pt idx="38">
                  <c:v>4.5</c:v>
                </c:pt>
                <c:pt idx="39">
                  <c:v>3.8</c:v>
                </c:pt>
                <c:pt idx="40">
                  <c:v>3</c:v>
                </c:pt>
                <c:pt idx="41">
                  <c:v>1.6</c:v>
                </c:pt>
                <c:pt idx="42">
                  <c:v>1.3</c:v>
                </c:pt>
                <c:pt idx="43">
                  <c:v>1.4</c:v>
                </c:pt>
                <c:pt idx="44">
                  <c:v>1.6</c:v>
                </c:pt>
                <c:pt idx="45">
                  <c:v>1.6</c:v>
                </c:pt>
                <c:pt idx="46">
                  <c:v>1.6</c:v>
                </c:pt>
                <c:pt idx="47">
                  <c:v>1.7</c:v>
                </c:pt>
                <c:pt idx="48">
                  <c:v>1.7</c:v>
                </c:pt>
                <c:pt idx="49">
                  <c:v>1.6</c:v>
                </c:pt>
                <c:pt idx="50">
                  <c:v>1.2</c:v>
                </c:pt>
                <c:pt idx="51">
                  <c:v>1.2</c:v>
                </c:pt>
                <c:pt idx="52">
                  <c:v>1.4</c:v>
                </c:pt>
                <c:pt idx="53">
                  <c:v>2.1</c:v>
                </c:pt>
                <c:pt idx="54">
                  <c:v>2.4</c:v>
                </c:pt>
                <c:pt idx="55">
                  <c:v>2.2999999999999998</c:v>
                </c:pt>
                <c:pt idx="56">
                  <c:v>2.2999999999999998</c:v>
                </c:pt>
                <c:pt idx="57">
                  <c:v>2.2999999999999998</c:v>
                </c:pt>
                <c:pt idx="58">
                  <c:v>2.2999999999999998</c:v>
                </c:pt>
                <c:pt idx="59">
                  <c:v>2.4</c:v>
                </c:pt>
                <c:pt idx="60">
                  <c:v>2.4</c:v>
                </c:pt>
                <c:pt idx="61">
                  <c:v>2.2000000000000002</c:v>
                </c:pt>
                <c:pt idx="62">
                  <c:v>2.1</c:v>
                </c:pt>
                <c:pt idx="63">
                  <c:v>2</c:v>
                </c:pt>
                <c:pt idx="64">
                  <c:v>2.1</c:v>
                </c:pt>
                <c:pt idx="65">
                  <c:v>2</c:v>
                </c:pt>
                <c:pt idx="66">
                  <c:v>2.1</c:v>
                </c:pt>
                <c:pt idx="67">
                  <c:v>2.2000000000000002</c:v>
                </c:pt>
                <c:pt idx="68">
                  <c:v>2.2000000000000002</c:v>
                </c:pt>
                <c:pt idx="69">
                  <c:v>2.2000000000000002</c:v>
                </c:pt>
                <c:pt idx="70">
                  <c:v>2.1</c:v>
                </c:pt>
                <c:pt idx="71">
                  <c:v>2.2000000000000002</c:v>
                </c:pt>
                <c:pt idx="72">
                  <c:v>2.2000000000000002</c:v>
                </c:pt>
                <c:pt idx="73">
                  <c:v>2.4</c:v>
                </c:pt>
                <c:pt idx="74">
                  <c:v>2.2999999999999998</c:v>
                </c:pt>
                <c:pt idx="75">
                  <c:v>2.2000000000000002</c:v>
                </c:pt>
                <c:pt idx="76">
                  <c:v>2.1</c:v>
                </c:pt>
                <c:pt idx="77">
                  <c:v>2.1</c:v>
                </c:pt>
                <c:pt idx="78">
                  <c:v>1.8</c:v>
                </c:pt>
                <c:pt idx="79">
                  <c:v>1.8</c:v>
                </c:pt>
                <c:pt idx="80">
                  <c:v>1.8</c:v>
                </c:pt>
                <c:pt idx="81">
                  <c:v>1.7</c:v>
                </c:pt>
                <c:pt idx="82">
                  <c:v>1.8</c:v>
                </c:pt>
                <c:pt idx="83">
                  <c:v>1.7</c:v>
                </c:pt>
                <c:pt idx="84">
                  <c:v>1.7</c:v>
                </c:pt>
                <c:pt idx="85">
                  <c:v>1.7</c:v>
                </c:pt>
                <c:pt idx="86">
                  <c:v>1.7</c:v>
                </c:pt>
                <c:pt idx="87">
                  <c:v>1.7</c:v>
                </c:pt>
                <c:pt idx="88">
                  <c:v>1.9</c:v>
                </c:pt>
                <c:pt idx="89">
                  <c:v>2</c:v>
                </c:pt>
                <c:pt idx="90">
                  <c:v>2.2000000000000002</c:v>
                </c:pt>
                <c:pt idx="91">
                  <c:v>2.2999999999999998</c:v>
                </c:pt>
                <c:pt idx="92">
                  <c:v>2.2000000000000002</c:v>
                </c:pt>
                <c:pt idx="93">
                  <c:v>2.1</c:v>
                </c:pt>
                <c:pt idx="94">
                  <c:v>2.1</c:v>
                </c:pt>
                <c:pt idx="95">
                  <c:v>2.2000000000000002</c:v>
                </c:pt>
                <c:pt idx="96">
                  <c:v>2.2999999999999998</c:v>
                </c:pt>
                <c:pt idx="97">
                  <c:v>2.2000000000000002</c:v>
                </c:pt>
                <c:pt idx="98">
                  <c:v>2.2000000000000002</c:v>
                </c:pt>
                <c:pt idx="99">
                  <c:v>2.2000000000000002</c:v>
                </c:pt>
                <c:pt idx="100">
                  <c:v>2.1</c:v>
                </c:pt>
                <c:pt idx="101">
                  <c:v>2.2000000000000002</c:v>
                </c:pt>
                <c:pt idx="102">
                  <c:v>2.2999999999999998</c:v>
                </c:pt>
                <c:pt idx="103">
                  <c:v>2.2000000000000002</c:v>
                </c:pt>
                <c:pt idx="104">
                  <c:v>2.1</c:v>
                </c:pt>
                <c:pt idx="105">
                  <c:v>2</c:v>
                </c:pt>
                <c:pt idx="106">
                  <c:v>1.9</c:v>
                </c:pt>
                <c:pt idx="107">
                  <c:v>1.9</c:v>
                </c:pt>
                <c:pt idx="108">
                  <c:v>1.8</c:v>
                </c:pt>
                <c:pt idx="109">
                  <c:v>1.8</c:v>
                </c:pt>
                <c:pt idx="110">
                  <c:v>1.8</c:v>
                </c:pt>
                <c:pt idx="111">
                  <c:v>1.7</c:v>
                </c:pt>
                <c:pt idx="112">
                  <c:v>1.8</c:v>
                </c:pt>
                <c:pt idx="113">
                  <c:v>1.8</c:v>
                </c:pt>
                <c:pt idx="114">
                  <c:v>1.7</c:v>
                </c:pt>
                <c:pt idx="115">
                  <c:v>1.6</c:v>
                </c:pt>
                <c:pt idx="116">
                  <c:v>1.6</c:v>
                </c:pt>
                <c:pt idx="117">
                  <c:v>1.7</c:v>
                </c:pt>
                <c:pt idx="118">
                  <c:v>1.8</c:v>
                </c:pt>
                <c:pt idx="119">
                  <c:v>1.7</c:v>
                </c:pt>
                <c:pt idx="120">
                  <c:v>1.7</c:v>
                </c:pt>
                <c:pt idx="121">
                  <c:v>1.9</c:v>
                </c:pt>
                <c:pt idx="122">
                  <c:v>1.9</c:v>
                </c:pt>
                <c:pt idx="123">
                  <c:v>2</c:v>
                </c:pt>
                <c:pt idx="124">
                  <c:v>1.8</c:v>
                </c:pt>
                <c:pt idx="125">
                  <c:v>1.7</c:v>
                </c:pt>
                <c:pt idx="126">
                  <c:v>1.6</c:v>
                </c:pt>
                <c:pt idx="127">
                  <c:v>1.6</c:v>
                </c:pt>
                <c:pt idx="128">
                  <c:v>1.7</c:v>
                </c:pt>
                <c:pt idx="129">
                  <c:v>1.7</c:v>
                </c:pt>
                <c:pt idx="130">
                  <c:v>1.7</c:v>
                </c:pt>
                <c:pt idx="131">
                  <c:v>1.7</c:v>
                </c:pt>
                <c:pt idx="132">
                  <c:v>1.8</c:v>
                </c:pt>
                <c:pt idx="133">
                  <c:v>1.7</c:v>
                </c:pt>
                <c:pt idx="134">
                  <c:v>1.6</c:v>
                </c:pt>
                <c:pt idx="135">
                  <c:v>1.7</c:v>
                </c:pt>
                <c:pt idx="136">
                  <c:v>1.7</c:v>
                </c:pt>
                <c:pt idx="137">
                  <c:v>1.9</c:v>
                </c:pt>
                <c:pt idx="138">
                  <c:v>2</c:v>
                </c:pt>
                <c:pt idx="139">
                  <c:v>1.9</c:v>
                </c:pt>
                <c:pt idx="140">
                  <c:v>1.9</c:v>
                </c:pt>
                <c:pt idx="141">
                  <c:v>1.9</c:v>
                </c:pt>
                <c:pt idx="142">
                  <c:v>2</c:v>
                </c:pt>
                <c:pt idx="143">
                  <c:v>2</c:v>
                </c:pt>
                <c:pt idx="144">
                  <c:v>1.9</c:v>
                </c:pt>
                <c:pt idx="145">
                  <c:v>2.1</c:v>
                </c:pt>
                <c:pt idx="146">
                  <c:v>2.2000000000000002</c:v>
                </c:pt>
                <c:pt idx="147">
                  <c:v>2.2999999999999998</c:v>
                </c:pt>
                <c:pt idx="148">
                  <c:v>2.2999999999999998</c:v>
                </c:pt>
                <c:pt idx="149">
                  <c:v>2.2999999999999998</c:v>
                </c:pt>
                <c:pt idx="150">
                  <c:v>2.2000000000000002</c:v>
                </c:pt>
                <c:pt idx="151">
                  <c:v>2.2999999999999998</c:v>
                </c:pt>
                <c:pt idx="152">
                  <c:v>2.2000000000000002</c:v>
                </c:pt>
                <c:pt idx="153">
                  <c:v>2.2000000000000002</c:v>
                </c:pt>
                <c:pt idx="154">
                  <c:v>2.1</c:v>
                </c:pt>
                <c:pt idx="155">
                  <c:v>2</c:v>
                </c:pt>
                <c:pt idx="156">
                  <c:v>2</c:v>
                </c:pt>
                <c:pt idx="157">
                  <c:v>1.8</c:v>
                </c:pt>
                <c:pt idx="158">
                  <c:v>1.6</c:v>
                </c:pt>
                <c:pt idx="159">
                  <c:v>1.5</c:v>
                </c:pt>
                <c:pt idx="160">
                  <c:v>1.3</c:v>
                </c:pt>
                <c:pt idx="161">
                  <c:v>1.2</c:v>
                </c:pt>
                <c:pt idx="162">
                  <c:v>1.1000000000000001</c:v>
                </c:pt>
                <c:pt idx="163">
                  <c:v>1</c:v>
                </c:pt>
                <c:pt idx="164">
                  <c:v>0.8</c:v>
                </c:pt>
                <c:pt idx="165">
                  <c:v>0.8</c:v>
                </c:pt>
                <c:pt idx="166">
                  <c:v>0.6</c:v>
                </c:pt>
                <c:pt idx="167">
                  <c:v>0.8</c:v>
                </c:pt>
                <c:pt idx="168">
                  <c:v>0.9</c:v>
                </c:pt>
                <c:pt idx="169">
                  <c:v>0.9</c:v>
                </c:pt>
                <c:pt idx="170">
                  <c:v>0.9</c:v>
                </c:pt>
                <c:pt idx="171">
                  <c:v>0.9</c:v>
                </c:pt>
                <c:pt idx="172">
                  <c:v>0.9</c:v>
                </c:pt>
                <c:pt idx="173">
                  <c:v>1.1000000000000001</c:v>
                </c:pt>
                <c:pt idx="174">
                  <c:v>1.3</c:v>
                </c:pt>
                <c:pt idx="175">
                  <c:v>1.6</c:v>
                </c:pt>
                <c:pt idx="176">
                  <c:v>1.8</c:v>
                </c:pt>
                <c:pt idx="177">
                  <c:v>1.7</c:v>
                </c:pt>
                <c:pt idx="178">
                  <c:v>1.7</c:v>
                </c:pt>
                <c:pt idx="179">
                  <c:v>1.5</c:v>
                </c:pt>
                <c:pt idx="180">
                  <c:v>1.4</c:v>
                </c:pt>
                <c:pt idx="181">
                  <c:v>1.5</c:v>
                </c:pt>
                <c:pt idx="182">
                  <c:v>1.7</c:v>
                </c:pt>
                <c:pt idx="183">
                  <c:v>1.8</c:v>
                </c:pt>
                <c:pt idx="184">
                  <c:v>1.9</c:v>
                </c:pt>
                <c:pt idx="185">
                  <c:v>1.8</c:v>
                </c:pt>
                <c:pt idx="186">
                  <c:v>1.8</c:v>
                </c:pt>
                <c:pt idx="187">
                  <c:v>1.7</c:v>
                </c:pt>
                <c:pt idx="188">
                  <c:v>1.8</c:v>
                </c:pt>
                <c:pt idx="189">
                  <c:v>2</c:v>
                </c:pt>
                <c:pt idx="190">
                  <c:v>2.2000000000000002</c:v>
                </c:pt>
                <c:pt idx="191">
                  <c:v>2.5</c:v>
                </c:pt>
                <c:pt idx="192">
                  <c:v>2.5</c:v>
                </c:pt>
                <c:pt idx="193">
                  <c:v>2.5</c:v>
                </c:pt>
                <c:pt idx="194">
                  <c:v>2.4</c:v>
                </c:pt>
                <c:pt idx="195">
                  <c:v>2.2999999999999998</c:v>
                </c:pt>
                <c:pt idx="196">
                  <c:v>2.2999999999999998</c:v>
                </c:pt>
                <c:pt idx="197">
                  <c:v>2.4</c:v>
                </c:pt>
                <c:pt idx="198">
                  <c:v>2.2999999999999998</c:v>
                </c:pt>
                <c:pt idx="199">
                  <c:v>2.5</c:v>
                </c:pt>
                <c:pt idx="200">
                  <c:v>2.4</c:v>
                </c:pt>
                <c:pt idx="201">
                  <c:v>2.2999999999999998</c:v>
                </c:pt>
                <c:pt idx="202">
                  <c:v>2.2000000000000002</c:v>
                </c:pt>
                <c:pt idx="203">
                  <c:v>2.1</c:v>
                </c:pt>
                <c:pt idx="204">
                  <c:v>2.1</c:v>
                </c:pt>
                <c:pt idx="205">
                  <c:v>2.2000000000000002</c:v>
                </c:pt>
                <c:pt idx="206">
                  <c:v>2.2000000000000002</c:v>
                </c:pt>
                <c:pt idx="207">
                  <c:v>2.2000000000000002</c:v>
                </c:pt>
                <c:pt idx="208">
                  <c:v>2.2999999999999998</c:v>
                </c:pt>
                <c:pt idx="209">
                  <c:v>2.5</c:v>
                </c:pt>
                <c:pt idx="210">
                  <c:v>2.7</c:v>
                </c:pt>
                <c:pt idx="211">
                  <c:v>2.7</c:v>
                </c:pt>
                <c:pt idx="212">
                  <c:v>2.6</c:v>
                </c:pt>
                <c:pt idx="213">
                  <c:v>2.6</c:v>
                </c:pt>
                <c:pt idx="214">
                  <c:v>2.7</c:v>
                </c:pt>
                <c:pt idx="215">
                  <c:v>2.9</c:v>
                </c:pt>
                <c:pt idx="216">
                  <c:v>2.8</c:v>
                </c:pt>
                <c:pt idx="217">
                  <c:v>2.7</c:v>
                </c:pt>
                <c:pt idx="218">
                  <c:v>2.6</c:v>
                </c:pt>
                <c:pt idx="219">
                  <c:v>2.4</c:v>
                </c:pt>
                <c:pt idx="220">
                  <c:v>2.2999999999999998</c:v>
                </c:pt>
                <c:pt idx="221">
                  <c:v>2.1</c:v>
                </c:pt>
                <c:pt idx="222">
                  <c:v>2.1</c:v>
                </c:pt>
                <c:pt idx="223">
                  <c:v>2.1</c:v>
                </c:pt>
                <c:pt idx="224">
                  <c:v>2.2000000000000002</c:v>
                </c:pt>
                <c:pt idx="225">
                  <c:v>2.1</c:v>
                </c:pt>
                <c:pt idx="226">
                  <c:v>2.1</c:v>
                </c:pt>
                <c:pt idx="227">
                  <c:v>2</c:v>
                </c:pt>
                <c:pt idx="228">
                  <c:v>2.1</c:v>
                </c:pt>
                <c:pt idx="229">
                  <c:v>2.1</c:v>
                </c:pt>
                <c:pt idx="230">
                  <c:v>2</c:v>
                </c:pt>
                <c:pt idx="231">
                  <c:v>2.2000000000000002</c:v>
                </c:pt>
                <c:pt idx="232">
                  <c:v>2.2000000000000002</c:v>
                </c:pt>
                <c:pt idx="233">
                  <c:v>2.2999999999999998</c:v>
                </c:pt>
                <c:pt idx="234">
                  <c:v>2.4</c:v>
                </c:pt>
                <c:pt idx="235">
                  <c:v>2.2999999999999998</c:v>
                </c:pt>
                <c:pt idx="236">
                  <c:v>2.2000000000000002</c:v>
                </c:pt>
                <c:pt idx="237">
                  <c:v>2.2000000000000002</c:v>
                </c:pt>
                <c:pt idx="238">
                  <c:v>2</c:v>
                </c:pt>
                <c:pt idx="239">
                  <c:v>2</c:v>
                </c:pt>
                <c:pt idx="240">
                  <c:v>1.7</c:v>
                </c:pt>
                <c:pt idx="241">
                  <c:v>1.8</c:v>
                </c:pt>
                <c:pt idx="242">
                  <c:v>1.9</c:v>
                </c:pt>
                <c:pt idx="243">
                  <c:v>1.7</c:v>
                </c:pt>
                <c:pt idx="244">
                  <c:v>1.8</c:v>
                </c:pt>
                <c:pt idx="245">
                  <c:v>1.6</c:v>
                </c:pt>
                <c:pt idx="246">
                  <c:v>1.2</c:v>
                </c:pt>
                <c:pt idx="247">
                  <c:v>1.1000000000000001</c:v>
                </c:pt>
                <c:pt idx="248">
                  <c:v>1.1000000000000001</c:v>
                </c:pt>
                <c:pt idx="249">
                  <c:v>1.1000000000000001</c:v>
                </c:pt>
                <c:pt idx="250">
                  <c:v>1.3</c:v>
                </c:pt>
                <c:pt idx="251">
                  <c:v>1.2</c:v>
                </c:pt>
                <c:pt idx="252">
                  <c:v>1.3</c:v>
                </c:pt>
                <c:pt idx="253">
                  <c:v>1.5</c:v>
                </c:pt>
                <c:pt idx="254">
                  <c:v>1.5</c:v>
                </c:pt>
                <c:pt idx="255">
                  <c:v>1.6</c:v>
                </c:pt>
                <c:pt idx="256">
                  <c:v>1.5</c:v>
                </c:pt>
                <c:pt idx="257">
                  <c:v>1.7</c:v>
                </c:pt>
                <c:pt idx="258">
                  <c:v>1.7</c:v>
                </c:pt>
                <c:pt idx="259">
                  <c:v>1.9</c:v>
                </c:pt>
                <c:pt idx="260">
                  <c:v>1.9</c:v>
                </c:pt>
                <c:pt idx="261">
                  <c:v>2</c:v>
                </c:pt>
                <c:pt idx="262">
                  <c:v>2.2000000000000002</c:v>
                </c:pt>
                <c:pt idx="263">
                  <c:v>2.2000000000000002</c:v>
                </c:pt>
                <c:pt idx="264">
                  <c:v>2.4</c:v>
                </c:pt>
                <c:pt idx="265">
                  <c:v>2.2000000000000002</c:v>
                </c:pt>
                <c:pt idx="266">
                  <c:v>2.2999999999999998</c:v>
                </c:pt>
                <c:pt idx="267">
                  <c:v>2.5</c:v>
                </c:pt>
                <c:pt idx="268">
                  <c:v>2.5</c:v>
                </c:pt>
                <c:pt idx="269">
                  <c:v>2.4</c:v>
                </c:pt>
                <c:pt idx="270">
                  <c:v>2.6</c:v>
                </c:pt>
                <c:pt idx="271">
                  <c:v>2.6</c:v>
                </c:pt>
                <c:pt idx="272">
                  <c:v>2.7</c:v>
                </c:pt>
                <c:pt idx="273">
                  <c:v>2.8</c:v>
                </c:pt>
                <c:pt idx="274">
                  <c:v>2.6</c:v>
                </c:pt>
                <c:pt idx="275">
                  <c:v>2.6</c:v>
                </c:pt>
                <c:pt idx="276">
                  <c:v>2.7</c:v>
                </c:pt>
                <c:pt idx="277">
                  <c:v>2.7</c:v>
                </c:pt>
                <c:pt idx="278">
                  <c:v>2.7</c:v>
                </c:pt>
                <c:pt idx="279">
                  <c:v>2.5</c:v>
                </c:pt>
                <c:pt idx="280">
                  <c:v>2.6</c:v>
                </c:pt>
                <c:pt idx="281">
                  <c:v>2.7</c:v>
                </c:pt>
                <c:pt idx="282">
                  <c:v>2.7</c:v>
                </c:pt>
                <c:pt idx="283">
                  <c:v>2.6</c:v>
                </c:pt>
                <c:pt idx="284">
                  <c:v>2.6</c:v>
                </c:pt>
                <c:pt idx="285">
                  <c:v>2.6</c:v>
                </c:pt>
                <c:pt idx="286">
                  <c:v>2.5</c:v>
                </c:pt>
                <c:pt idx="287">
                  <c:v>2.6</c:v>
                </c:pt>
                <c:pt idx="288">
                  <c:v>2.6</c:v>
                </c:pt>
                <c:pt idx="289">
                  <c:v>2.5</c:v>
                </c:pt>
                <c:pt idx="290">
                  <c:v>2.5</c:v>
                </c:pt>
                <c:pt idx="291">
                  <c:v>2.4</c:v>
                </c:pt>
                <c:pt idx="292">
                  <c:v>2.2999999999999998</c:v>
                </c:pt>
                <c:pt idx="293">
                  <c:v>2.4</c:v>
                </c:pt>
                <c:pt idx="294">
                  <c:v>2.2000000000000002</c:v>
                </c:pt>
                <c:pt idx="295">
                  <c:v>2</c:v>
                </c:pt>
                <c:pt idx="296">
                  <c:v>1.9</c:v>
                </c:pt>
                <c:pt idx="297">
                  <c:v>2.1</c:v>
                </c:pt>
                <c:pt idx="298">
                  <c:v>2.1</c:v>
                </c:pt>
                <c:pt idx="299">
                  <c:v>2</c:v>
                </c:pt>
                <c:pt idx="300">
                  <c:v>1.9</c:v>
                </c:pt>
                <c:pt idx="301">
                  <c:v>2.1</c:v>
                </c:pt>
                <c:pt idx="302">
                  <c:v>2.1</c:v>
                </c:pt>
                <c:pt idx="303">
                  <c:v>2</c:v>
                </c:pt>
                <c:pt idx="304">
                  <c:v>2.2000000000000002</c:v>
                </c:pt>
                <c:pt idx="305">
                  <c:v>2.1</c:v>
                </c:pt>
                <c:pt idx="306">
                  <c:v>2.1</c:v>
                </c:pt>
                <c:pt idx="307">
                  <c:v>2.4</c:v>
                </c:pt>
                <c:pt idx="308">
                  <c:v>2.4</c:v>
                </c:pt>
                <c:pt idx="309">
                  <c:v>2.2999999999999998</c:v>
                </c:pt>
                <c:pt idx="310">
                  <c:v>2.2999999999999998</c:v>
                </c:pt>
                <c:pt idx="311">
                  <c:v>2.5</c:v>
                </c:pt>
                <c:pt idx="312">
                  <c:v>2.5</c:v>
                </c:pt>
                <c:pt idx="313">
                  <c:v>2.2000000000000002</c:v>
                </c:pt>
                <c:pt idx="314">
                  <c:v>2.2000000000000002</c:v>
                </c:pt>
                <c:pt idx="315">
                  <c:v>2.2000000000000002</c:v>
                </c:pt>
                <c:pt idx="316">
                  <c:v>2.1</c:v>
                </c:pt>
                <c:pt idx="317">
                  <c:v>2.1</c:v>
                </c:pt>
                <c:pt idx="318">
                  <c:v>2.2999999999999998</c:v>
                </c:pt>
                <c:pt idx="319">
                  <c:v>2.2000000000000002</c:v>
                </c:pt>
                <c:pt idx="320">
                  <c:v>2.2000000000000002</c:v>
                </c:pt>
                <c:pt idx="321">
                  <c:v>2.2000000000000002</c:v>
                </c:pt>
                <c:pt idx="322">
                  <c:v>2.2999999999999998</c:v>
                </c:pt>
                <c:pt idx="323">
                  <c:v>2.2000000000000002</c:v>
                </c:pt>
                <c:pt idx="324">
                  <c:v>2.2999999999999998</c:v>
                </c:pt>
                <c:pt idx="325">
                  <c:v>2.4</c:v>
                </c:pt>
                <c:pt idx="326">
                  <c:v>2.4</c:v>
                </c:pt>
                <c:pt idx="327">
                  <c:v>2.5</c:v>
                </c:pt>
                <c:pt idx="328">
                  <c:v>2.7</c:v>
                </c:pt>
                <c:pt idx="329">
                  <c:v>2.5</c:v>
                </c:pt>
                <c:pt idx="330">
                  <c:v>2.5</c:v>
                </c:pt>
                <c:pt idx="331">
                  <c:v>2.5</c:v>
                </c:pt>
                <c:pt idx="332">
                  <c:v>2.6</c:v>
                </c:pt>
                <c:pt idx="333">
                  <c:v>2.6</c:v>
                </c:pt>
                <c:pt idx="334">
                  <c:v>2.6</c:v>
                </c:pt>
                <c:pt idx="335">
                  <c:v>2.7</c:v>
                </c:pt>
                <c:pt idx="336">
                  <c:v>2.6</c:v>
                </c:pt>
                <c:pt idx="337">
                  <c:v>2.7</c:v>
                </c:pt>
                <c:pt idx="338">
                  <c:v>2.7</c:v>
                </c:pt>
                <c:pt idx="339">
                  <c:v>2.7</c:v>
                </c:pt>
                <c:pt idx="340">
                  <c:v>2.7</c:v>
                </c:pt>
                <c:pt idx="341">
                  <c:v>2.8</c:v>
                </c:pt>
                <c:pt idx="342">
                  <c:v>2.9</c:v>
                </c:pt>
                <c:pt idx="343">
                  <c:v>3</c:v>
                </c:pt>
                <c:pt idx="344">
                  <c:v>3</c:v>
                </c:pt>
                <c:pt idx="345">
                  <c:v>3</c:v>
                </c:pt>
                <c:pt idx="346">
                  <c:v>3</c:v>
                </c:pt>
                <c:pt idx="347">
                  <c:v>2.9</c:v>
                </c:pt>
                <c:pt idx="348">
                  <c:v>2.9</c:v>
                </c:pt>
                <c:pt idx="349">
                  <c:v>3</c:v>
                </c:pt>
                <c:pt idx="350">
                  <c:v>3</c:v>
                </c:pt>
                <c:pt idx="351">
                  <c:v>3.1</c:v>
                </c:pt>
                <c:pt idx="352">
                  <c:v>3.1</c:v>
                </c:pt>
                <c:pt idx="353">
                  <c:v>3</c:v>
                </c:pt>
                <c:pt idx="354">
                  <c:v>3</c:v>
                </c:pt>
                <c:pt idx="355">
                  <c:v>2.9</c:v>
                </c:pt>
                <c:pt idx="356">
                  <c:v>2.6</c:v>
                </c:pt>
                <c:pt idx="357">
                  <c:v>2.8</c:v>
                </c:pt>
                <c:pt idx="358">
                  <c:v>2.9</c:v>
                </c:pt>
                <c:pt idx="359">
                  <c:v>3</c:v>
                </c:pt>
              </c:numCache>
            </c:numRef>
          </c:yVal>
          <c:smooth val="0"/>
          <c:extLst>
            <c:ext xmlns:c16="http://schemas.microsoft.com/office/drawing/2014/chart" uri="{C3380CC4-5D6E-409C-BE32-E72D297353CC}">
              <c16:uniqueId val="{00000001-3409-4786-9DDD-0287B1E0E5B7}"/>
            </c:ext>
          </c:extLst>
        </c:ser>
        <c:ser>
          <c:idx val="1"/>
          <c:order val="1"/>
          <c:tx>
            <c:strRef>
              <c:f>SLIDE_7_1!$AO$1</c:f>
              <c:strCache>
                <c:ptCount val="1"/>
                <c:pt idx="0">
                  <c:v>Ultimos 24 meses</c:v>
                </c:pt>
              </c:strCache>
            </c:strRef>
          </c:tx>
          <c:spPr>
            <a:ln w="25400" cap="rnd">
              <a:noFill/>
              <a:round/>
            </a:ln>
            <a:effectLst/>
          </c:spPr>
          <c:marker>
            <c:symbol val="circle"/>
            <c:size val="4"/>
            <c:spPr>
              <a:solidFill>
                <a:srgbClr val="A5A5A5">
                  <a:alpha val="98000"/>
                </a:srgbClr>
              </a:solidFill>
              <a:ln w="9525">
                <a:noFill/>
              </a:ln>
              <a:effectLst/>
            </c:spPr>
          </c:marker>
          <c:xVal>
            <c:numRef>
              <c:f>SLIDE_7_1!$AM$2:$AM$891</c:f>
              <c:numCache>
                <c:formatCode>General</c:formatCode>
                <c:ptCount val="890"/>
                <c:pt idx="0">
                  <c:v>4.3</c:v>
                </c:pt>
                <c:pt idx="1">
                  <c:v>4.3</c:v>
                </c:pt>
                <c:pt idx="2">
                  <c:v>4.0999999999999996</c:v>
                </c:pt>
                <c:pt idx="3">
                  <c:v>4</c:v>
                </c:pt>
                <c:pt idx="4">
                  <c:v>3.9</c:v>
                </c:pt>
                <c:pt idx="5">
                  <c:v>3.8</c:v>
                </c:pt>
                <c:pt idx="6">
                  <c:v>3.9</c:v>
                </c:pt>
                <c:pt idx="7">
                  <c:v>3.7</c:v>
                </c:pt>
                <c:pt idx="8">
                  <c:v>3.7</c:v>
                </c:pt>
                <c:pt idx="9">
                  <c:v>3.7</c:v>
                </c:pt>
                <c:pt idx="10">
                  <c:v>3.8</c:v>
                </c:pt>
                <c:pt idx="11">
                  <c:v>3.8</c:v>
                </c:pt>
                <c:pt idx="12">
                  <c:v>3.8</c:v>
                </c:pt>
                <c:pt idx="13">
                  <c:v>3.5</c:v>
                </c:pt>
                <c:pt idx="14">
                  <c:v>3.6</c:v>
                </c:pt>
                <c:pt idx="15">
                  <c:v>3.7</c:v>
                </c:pt>
                <c:pt idx="16">
                  <c:v>3.4</c:v>
                </c:pt>
                <c:pt idx="17">
                  <c:v>3.5</c:v>
                </c:pt>
                <c:pt idx="18">
                  <c:v>3.6</c:v>
                </c:pt>
                <c:pt idx="19">
                  <c:v>3.4</c:v>
                </c:pt>
                <c:pt idx="20">
                  <c:v>3.5</c:v>
                </c:pt>
                <c:pt idx="21">
                  <c:v>3.6</c:v>
                </c:pt>
                <c:pt idx="22">
                  <c:v>3.6</c:v>
                </c:pt>
                <c:pt idx="23">
                  <c:v>3.5</c:v>
                </c:pt>
                <c:pt idx="24">
                  <c:v>3.6</c:v>
                </c:pt>
                <c:pt idx="25">
                  <c:v>3.5</c:v>
                </c:pt>
                <c:pt idx="26">
                  <c:v>3.6</c:v>
                </c:pt>
                <c:pt idx="27">
                  <c:v>3.6</c:v>
                </c:pt>
                <c:pt idx="28">
                  <c:v>3.7</c:v>
                </c:pt>
                <c:pt idx="29">
                  <c:v>3.6</c:v>
                </c:pt>
                <c:pt idx="30">
                  <c:v>3.8</c:v>
                </c:pt>
                <c:pt idx="31">
                  <c:v>4</c:v>
                </c:pt>
                <c:pt idx="32">
                  <c:v>3.9</c:v>
                </c:pt>
                <c:pt idx="33">
                  <c:v>4.0999999999999996</c:v>
                </c:pt>
                <c:pt idx="34">
                  <c:v>4.5</c:v>
                </c:pt>
                <c:pt idx="35">
                  <c:v>4.7</c:v>
                </c:pt>
                <c:pt idx="36">
                  <c:v>5.0999999999999996</c:v>
                </c:pt>
                <c:pt idx="37">
                  <c:v>5.4</c:v>
                </c:pt>
                <c:pt idx="38">
                  <c:v>5.9</c:v>
                </c:pt>
                <c:pt idx="39">
                  <c:v>5.8</c:v>
                </c:pt>
                <c:pt idx="40">
                  <c:v>6.1</c:v>
                </c:pt>
                <c:pt idx="41">
                  <c:v>6.1</c:v>
                </c:pt>
                <c:pt idx="42">
                  <c:v>6.2</c:v>
                </c:pt>
                <c:pt idx="43">
                  <c:v>6.4</c:v>
                </c:pt>
                <c:pt idx="44">
                  <c:v>6.7</c:v>
                </c:pt>
                <c:pt idx="45">
                  <c:v>6.7</c:v>
                </c:pt>
                <c:pt idx="46">
                  <c:v>6.8</c:v>
                </c:pt>
                <c:pt idx="47">
                  <c:v>7.8</c:v>
                </c:pt>
                <c:pt idx="48">
                  <c:v>8.4</c:v>
                </c:pt>
                <c:pt idx="49">
                  <c:v>10.199999999999999</c:v>
                </c:pt>
                <c:pt idx="50">
                  <c:v>11</c:v>
                </c:pt>
                <c:pt idx="51">
                  <c:v>13.2</c:v>
                </c:pt>
                <c:pt idx="52">
                  <c:v>14.8</c:v>
                </c:pt>
                <c:pt idx="53">
                  <c:v>4.4000000000000004</c:v>
                </c:pt>
                <c:pt idx="54">
                  <c:v>3.5</c:v>
                </c:pt>
                <c:pt idx="55">
                  <c:v>3.6</c:v>
                </c:pt>
                <c:pt idx="56">
                  <c:v>3.6</c:v>
                </c:pt>
                <c:pt idx="57">
                  <c:v>3.6</c:v>
                </c:pt>
                <c:pt idx="58">
                  <c:v>3.6</c:v>
                </c:pt>
                <c:pt idx="59">
                  <c:v>3.5</c:v>
                </c:pt>
                <c:pt idx="60">
                  <c:v>3.6</c:v>
                </c:pt>
                <c:pt idx="61">
                  <c:v>3.7</c:v>
                </c:pt>
                <c:pt idx="62">
                  <c:v>3.6</c:v>
                </c:pt>
                <c:pt idx="63">
                  <c:v>3.6</c:v>
                </c:pt>
                <c:pt idx="64">
                  <c:v>3.7</c:v>
                </c:pt>
                <c:pt idx="65">
                  <c:v>3.8</c:v>
                </c:pt>
                <c:pt idx="66">
                  <c:v>3.8</c:v>
                </c:pt>
                <c:pt idx="67">
                  <c:v>4</c:v>
                </c:pt>
                <c:pt idx="68">
                  <c:v>3.9</c:v>
                </c:pt>
                <c:pt idx="69">
                  <c:v>3.8</c:v>
                </c:pt>
                <c:pt idx="70">
                  <c:v>3.8</c:v>
                </c:pt>
                <c:pt idx="71">
                  <c:v>3.7</c:v>
                </c:pt>
                <c:pt idx="72">
                  <c:v>3.8</c:v>
                </c:pt>
                <c:pt idx="73">
                  <c:v>3.8</c:v>
                </c:pt>
                <c:pt idx="74">
                  <c:v>4</c:v>
                </c:pt>
                <c:pt idx="75">
                  <c:v>3.8</c:v>
                </c:pt>
                <c:pt idx="76">
                  <c:v>4</c:v>
                </c:pt>
                <c:pt idx="77">
                  <c:v>4</c:v>
                </c:pt>
                <c:pt idx="78">
                  <c:v>4.0999999999999996</c:v>
                </c:pt>
                <c:pt idx="79">
                  <c:v>4</c:v>
                </c:pt>
                <c:pt idx="80">
                  <c:v>4.0999999999999996</c:v>
                </c:pt>
                <c:pt idx="81">
                  <c:v>4.2</c:v>
                </c:pt>
                <c:pt idx="82">
                  <c:v>4.2</c:v>
                </c:pt>
                <c:pt idx="83">
                  <c:v>4.3</c:v>
                </c:pt>
                <c:pt idx="84">
                  <c:v>4.4000000000000004</c:v>
                </c:pt>
                <c:pt idx="85">
                  <c:v>4.3</c:v>
                </c:pt>
                <c:pt idx="86">
                  <c:v>4.3</c:v>
                </c:pt>
                <c:pt idx="87">
                  <c:v>4.4000000000000004</c:v>
                </c:pt>
                <c:pt idx="88">
                  <c:v>4.4000000000000004</c:v>
                </c:pt>
                <c:pt idx="89">
                  <c:v>4.4000000000000004</c:v>
                </c:pt>
                <c:pt idx="90">
                  <c:v>4.5999999999999996</c:v>
                </c:pt>
                <c:pt idx="91">
                  <c:v>4.7</c:v>
                </c:pt>
                <c:pt idx="92">
                  <c:v>4.7</c:v>
                </c:pt>
                <c:pt idx="93">
                  <c:v>4.7</c:v>
                </c:pt>
                <c:pt idx="94">
                  <c:v>4.9000000000000004</c:v>
                </c:pt>
                <c:pt idx="95">
                  <c:v>5</c:v>
                </c:pt>
                <c:pt idx="96">
                  <c:v>4.9000000000000004</c:v>
                </c:pt>
                <c:pt idx="97">
                  <c:v>4.8</c:v>
                </c:pt>
                <c:pt idx="98">
                  <c:v>4.9000000000000004</c:v>
                </c:pt>
                <c:pt idx="99">
                  <c:v>4.8</c:v>
                </c:pt>
                <c:pt idx="100">
                  <c:v>5.0999999999999996</c:v>
                </c:pt>
                <c:pt idx="101">
                  <c:v>5</c:v>
                </c:pt>
                <c:pt idx="102">
                  <c:v>4.9000000000000004</c:v>
                </c:pt>
                <c:pt idx="103">
                  <c:v>4.8</c:v>
                </c:pt>
                <c:pt idx="104">
                  <c:v>5</c:v>
                </c:pt>
                <c:pt idx="105">
                  <c:v>5.0999999999999996</c:v>
                </c:pt>
                <c:pt idx="106">
                  <c:v>5</c:v>
                </c:pt>
                <c:pt idx="107">
                  <c:v>5</c:v>
                </c:pt>
                <c:pt idx="108">
                  <c:v>5.0999999999999996</c:v>
                </c:pt>
                <c:pt idx="109">
                  <c:v>5.2</c:v>
                </c:pt>
                <c:pt idx="110">
                  <c:v>5.3</c:v>
                </c:pt>
                <c:pt idx="111">
                  <c:v>5.6</c:v>
                </c:pt>
                <c:pt idx="112">
                  <c:v>5.4</c:v>
                </c:pt>
                <c:pt idx="113">
                  <c:v>5.4</c:v>
                </c:pt>
                <c:pt idx="114">
                  <c:v>5.5</c:v>
                </c:pt>
                <c:pt idx="115">
                  <c:v>5.7</c:v>
                </c:pt>
                <c:pt idx="116">
                  <c:v>5.6</c:v>
                </c:pt>
                <c:pt idx="117">
                  <c:v>5.8</c:v>
                </c:pt>
                <c:pt idx="118">
                  <c:v>5.7</c:v>
                </c:pt>
                <c:pt idx="119">
                  <c:v>5.9</c:v>
                </c:pt>
                <c:pt idx="120">
                  <c:v>6.1</c:v>
                </c:pt>
                <c:pt idx="121">
                  <c:v>6.2</c:v>
                </c:pt>
                <c:pt idx="122">
                  <c:v>6.1</c:v>
                </c:pt>
                <c:pt idx="123">
                  <c:v>6.3</c:v>
                </c:pt>
                <c:pt idx="124">
                  <c:v>6.2</c:v>
                </c:pt>
                <c:pt idx="125">
                  <c:v>6.7</c:v>
                </c:pt>
                <c:pt idx="126">
                  <c:v>6.7</c:v>
                </c:pt>
                <c:pt idx="127">
                  <c:v>6.6</c:v>
                </c:pt>
                <c:pt idx="128">
                  <c:v>6.7</c:v>
                </c:pt>
                <c:pt idx="129">
                  <c:v>6.9</c:v>
                </c:pt>
                <c:pt idx="130">
                  <c:v>7.2</c:v>
                </c:pt>
                <c:pt idx="131">
                  <c:v>7.2</c:v>
                </c:pt>
                <c:pt idx="132">
                  <c:v>7.2</c:v>
                </c:pt>
                <c:pt idx="133">
                  <c:v>7.3</c:v>
                </c:pt>
                <c:pt idx="134">
                  <c:v>7.5</c:v>
                </c:pt>
                <c:pt idx="135">
                  <c:v>7.5</c:v>
                </c:pt>
                <c:pt idx="136">
                  <c:v>7.6</c:v>
                </c:pt>
                <c:pt idx="137">
                  <c:v>7.5</c:v>
                </c:pt>
                <c:pt idx="138">
                  <c:v>7.7</c:v>
                </c:pt>
                <c:pt idx="139">
                  <c:v>8</c:v>
                </c:pt>
                <c:pt idx="140">
                  <c:v>7.9</c:v>
                </c:pt>
                <c:pt idx="141">
                  <c:v>7.7</c:v>
                </c:pt>
                <c:pt idx="142">
                  <c:v>7.8</c:v>
                </c:pt>
                <c:pt idx="143">
                  <c:v>7.8</c:v>
                </c:pt>
                <c:pt idx="144">
                  <c:v>8.1</c:v>
                </c:pt>
                <c:pt idx="145">
                  <c:v>8.1999999999999993</c:v>
                </c:pt>
                <c:pt idx="146">
                  <c:v>8.1999999999999993</c:v>
                </c:pt>
                <c:pt idx="147">
                  <c:v>8.1999999999999993</c:v>
                </c:pt>
                <c:pt idx="148">
                  <c:v>8.1999999999999993</c:v>
                </c:pt>
                <c:pt idx="149">
                  <c:v>8.1999999999999993</c:v>
                </c:pt>
                <c:pt idx="150">
                  <c:v>8.3000000000000007</c:v>
                </c:pt>
                <c:pt idx="151">
                  <c:v>8.3000000000000007</c:v>
                </c:pt>
                <c:pt idx="152">
                  <c:v>8.5</c:v>
                </c:pt>
                <c:pt idx="153">
                  <c:v>8.6</c:v>
                </c:pt>
                <c:pt idx="154">
                  <c:v>8.8000000000000007</c:v>
                </c:pt>
                <c:pt idx="155">
                  <c:v>9</c:v>
                </c:pt>
                <c:pt idx="156">
                  <c:v>9</c:v>
                </c:pt>
                <c:pt idx="157">
                  <c:v>9</c:v>
                </c:pt>
                <c:pt idx="158">
                  <c:v>9.1</c:v>
                </c:pt>
                <c:pt idx="159">
                  <c:v>9</c:v>
                </c:pt>
                <c:pt idx="160">
                  <c:v>9.1</c:v>
                </c:pt>
                <c:pt idx="161">
                  <c:v>9</c:v>
                </c:pt>
                <c:pt idx="162">
                  <c:v>9</c:v>
                </c:pt>
                <c:pt idx="163">
                  <c:v>9.1</c:v>
                </c:pt>
                <c:pt idx="164">
                  <c:v>9.3000000000000007</c:v>
                </c:pt>
                <c:pt idx="165">
                  <c:v>9.8000000000000007</c:v>
                </c:pt>
                <c:pt idx="166">
                  <c:v>9.4</c:v>
                </c:pt>
                <c:pt idx="167">
                  <c:v>9.5</c:v>
                </c:pt>
                <c:pt idx="168">
                  <c:v>9.5</c:v>
                </c:pt>
                <c:pt idx="169">
                  <c:v>9.4</c:v>
                </c:pt>
                <c:pt idx="170">
                  <c:v>9.4</c:v>
                </c:pt>
                <c:pt idx="171">
                  <c:v>9.6</c:v>
                </c:pt>
                <c:pt idx="172">
                  <c:v>9.9</c:v>
                </c:pt>
                <c:pt idx="173">
                  <c:v>9.9</c:v>
                </c:pt>
                <c:pt idx="174">
                  <c:v>9.8000000000000007</c:v>
                </c:pt>
                <c:pt idx="175">
                  <c:v>9.8000000000000007</c:v>
                </c:pt>
                <c:pt idx="176">
                  <c:v>9.9</c:v>
                </c:pt>
                <c:pt idx="177">
                  <c:v>9.9</c:v>
                </c:pt>
                <c:pt idx="178">
                  <c:v>10</c:v>
                </c:pt>
                <c:pt idx="179">
                  <c:v>9.8000000000000007</c:v>
                </c:pt>
                <c:pt idx="180">
                  <c:v>9.6</c:v>
                </c:pt>
                <c:pt idx="181">
                  <c:v>9.5</c:v>
                </c:pt>
                <c:pt idx="182">
                  <c:v>9.5</c:v>
                </c:pt>
                <c:pt idx="183">
                  <c:v>9.4</c:v>
                </c:pt>
                <c:pt idx="184">
                  <c:v>9</c:v>
                </c:pt>
                <c:pt idx="185">
                  <c:v>8.6999999999999993</c:v>
                </c:pt>
                <c:pt idx="186">
                  <c:v>8.3000000000000007</c:v>
                </c:pt>
                <c:pt idx="187">
                  <c:v>7.8</c:v>
                </c:pt>
                <c:pt idx="188">
                  <c:v>7.3</c:v>
                </c:pt>
                <c:pt idx="189">
                  <c:v>6.8</c:v>
                </c:pt>
                <c:pt idx="190">
                  <c:v>6.5</c:v>
                </c:pt>
                <c:pt idx="191">
                  <c:v>6.1</c:v>
                </c:pt>
                <c:pt idx="192">
                  <c:v>6.1</c:v>
                </c:pt>
                <c:pt idx="193">
                  <c:v>5.8</c:v>
                </c:pt>
                <c:pt idx="194">
                  <c:v>5.6</c:v>
                </c:pt>
                <c:pt idx="195">
                  <c:v>5.4</c:v>
                </c:pt>
                <c:pt idx="196">
                  <c:v>5</c:v>
                </c:pt>
                <c:pt idx="197">
                  <c:v>5.0999999999999996</c:v>
                </c:pt>
                <c:pt idx="198">
                  <c:v>4.9000000000000004</c:v>
                </c:pt>
                <c:pt idx="199">
                  <c:v>5</c:v>
                </c:pt>
                <c:pt idx="200">
                  <c:v>5</c:v>
                </c:pt>
                <c:pt idx="201">
                  <c:v>4.7</c:v>
                </c:pt>
                <c:pt idx="202">
                  <c:v>4.7</c:v>
                </c:pt>
                <c:pt idx="203">
                  <c:v>4.7</c:v>
                </c:pt>
                <c:pt idx="204">
                  <c:v>4.5999999999999996</c:v>
                </c:pt>
                <c:pt idx="205">
                  <c:v>4.7</c:v>
                </c:pt>
                <c:pt idx="206">
                  <c:v>4.5999999999999996</c:v>
                </c:pt>
                <c:pt idx="207">
                  <c:v>4.4000000000000004</c:v>
                </c:pt>
                <c:pt idx="208">
                  <c:v>4.5</c:v>
                </c:pt>
                <c:pt idx="209">
                  <c:v>4.4000000000000004</c:v>
                </c:pt>
                <c:pt idx="210">
                  <c:v>4.5</c:v>
                </c:pt>
                <c:pt idx="211">
                  <c:v>4.5999999999999996</c:v>
                </c:pt>
                <c:pt idx="212">
                  <c:v>4.4000000000000004</c:v>
                </c:pt>
                <c:pt idx="213">
                  <c:v>4.5</c:v>
                </c:pt>
                <c:pt idx="214">
                  <c:v>4.4000000000000004</c:v>
                </c:pt>
                <c:pt idx="215">
                  <c:v>4.5</c:v>
                </c:pt>
                <c:pt idx="216">
                  <c:v>4.7</c:v>
                </c:pt>
                <c:pt idx="217">
                  <c:v>4.7</c:v>
                </c:pt>
                <c:pt idx="218">
                  <c:v>4.5999999999999996</c:v>
                </c:pt>
                <c:pt idx="219">
                  <c:v>4.5999999999999996</c:v>
                </c:pt>
                <c:pt idx="220">
                  <c:v>4.7</c:v>
                </c:pt>
                <c:pt idx="221">
                  <c:v>4.7</c:v>
                </c:pt>
                <c:pt idx="222">
                  <c:v>4.8</c:v>
                </c:pt>
                <c:pt idx="223">
                  <c:v>4.7</c:v>
                </c:pt>
                <c:pt idx="224">
                  <c:v>4.9000000000000004</c:v>
                </c:pt>
                <c:pt idx="225">
                  <c:v>5</c:v>
                </c:pt>
                <c:pt idx="226">
                  <c:v>5</c:v>
                </c:pt>
                <c:pt idx="227">
                  <c:v>5</c:v>
                </c:pt>
                <c:pt idx="228">
                  <c:v>4.9000000000000004</c:v>
                </c:pt>
                <c:pt idx="229">
                  <c:v>5</c:v>
                </c:pt>
                <c:pt idx="230">
                  <c:v>5</c:v>
                </c:pt>
                <c:pt idx="231">
                  <c:v>5.0999999999999996</c:v>
                </c:pt>
                <c:pt idx="232">
                  <c:v>5.2</c:v>
                </c:pt>
                <c:pt idx="233">
                  <c:v>5.2</c:v>
                </c:pt>
                <c:pt idx="234">
                  <c:v>5.4</c:v>
                </c:pt>
                <c:pt idx="235">
                  <c:v>5.3</c:v>
                </c:pt>
                <c:pt idx="236">
                  <c:v>5.4</c:v>
                </c:pt>
                <c:pt idx="237">
                  <c:v>5.4</c:v>
                </c:pt>
                <c:pt idx="238">
                  <c:v>5.5</c:v>
                </c:pt>
                <c:pt idx="239">
                  <c:v>5.4</c:v>
                </c:pt>
                <c:pt idx="240">
                  <c:v>5.4</c:v>
                </c:pt>
                <c:pt idx="241">
                  <c:v>5.5</c:v>
                </c:pt>
                <c:pt idx="242">
                  <c:v>5.6</c:v>
                </c:pt>
                <c:pt idx="243">
                  <c:v>5.6</c:v>
                </c:pt>
                <c:pt idx="244">
                  <c:v>5.6</c:v>
                </c:pt>
                <c:pt idx="245">
                  <c:v>5.8</c:v>
                </c:pt>
                <c:pt idx="246">
                  <c:v>5.6</c:v>
                </c:pt>
                <c:pt idx="247">
                  <c:v>5.7</c:v>
                </c:pt>
                <c:pt idx="248">
                  <c:v>5.7</c:v>
                </c:pt>
                <c:pt idx="249">
                  <c:v>5.8</c:v>
                </c:pt>
                <c:pt idx="250">
                  <c:v>6</c:v>
                </c:pt>
                <c:pt idx="251">
                  <c:v>6.1</c:v>
                </c:pt>
                <c:pt idx="252">
                  <c:v>6.1</c:v>
                </c:pt>
                <c:pt idx="253">
                  <c:v>6.2</c:v>
                </c:pt>
                <c:pt idx="254">
                  <c:v>6.3</c:v>
                </c:pt>
                <c:pt idx="255">
                  <c:v>6.1</c:v>
                </c:pt>
                <c:pt idx="256">
                  <c:v>6</c:v>
                </c:pt>
                <c:pt idx="257">
                  <c:v>5.9</c:v>
                </c:pt>
                <c:pt idx="258">
                  <c:v>5.9</c:v>
                </c:pt>
                <c:pt idx="259">
                  <c:v>5.8</c:v>
                </c:pt>
                <c:pt idx="260">
                  <c:v>6</c:v>
                </c:pt>
                <c:pt idx="261">
                  <c:v>5.9</c:v>
                </c:pt>
                <c:pt idx="262">
                  <c:v>5.7</c:v>
                </c:pt>
                <c:pt idx="263">
                  <c:v>5.7</c:v>
                </c:pt>
                <c:pt idx="264">
                  <c:v>5.7</c:v>
                </c:pt>
                <c:pt idx="265">
                  <c:v>5.8</c:v>
                </c:pt>
                <c:pt idx="266">
                  <c:v>5.8</c:v>
                </c:pt>
                <c:pt idx="267">
                  <c:v>5.8</c:v>
                </c:pt>
                <c:pt idx="268">
                  <c:v>5.9</c:v>
                </c:pt>
                <c:pt idx="269">
                  <c:v>5.7</c:v>
                </c:pt>
                <c:pt idx="270">
                  <c:v>5.7</c:v>
                </c:pt>
                <c:pt idx="271">
                  <c:v>5.7</c:v>
                </c:pt>
                <c:pt idx="272">
                  <c:v>5.7</c:v>
                </c:pt>
                <c:pt idx="273">
                  <c:v>5.5</c:v>
                </c:pt>
                <c:pt idx="274">
                  <c:v>5.3</c:v>
                </c:pt>
                <c:pt idx="275">
                  <c:v>5</c:v>
                </c:pt>
                <c:pt idx="276">
                  <c:v>4.9000000000000004</c:v>
                </c:pt>
                <c:pt idx="277">
                  <c:v>4.5999999999999996</c:v>
                </c:pt>
                <c:pt idx="278">
                  <c:v>4.5</c:v>
                </c:pt>
                <c:pt idx="279">
                  <c:v>4.3</c:v>
                </c:pt>
                <c:pt idx="280">
                  <c:v>4.4000000000000004</c:v>
                </c:pt>
                <c:pt idx="281">
                  <c:v>4.3</c:v>
                </c:pt>
                <c:pt idx="282">
                  <c:v>4.2</c:v>
                </c:pt>
                <c:pt idx="283">
                  <c:v>4.2</c:v>
                </c:pt>
                <c:pt idx="284">
                  <c:v>3.9</c:v>
                </c:pt>
                <c:pt idx="285">
                  <c:v>3.9</c:v>
                </c:pt>
                <c:pt idx="286">
                  <c:v>3.9</c:v>
                </c:pt>
                <c:pt idx="287">
                  <c:v>3.9</c:v>
                </c:pt>
                <c:pt idx="288">
                  <c:v>4.0999999999999996</c:v>
                </c:pt>
                <c:pt idx="289">
                  <c:v>4</c:v>
                </c:pt>
                <c:pt idx="290">
                  <c:v>4</c:v>
                </c:pt>
                <c:pt idx="291">
                  <c:v>4</c:v>
                </c:pt>
                <c:pt idx="292">
                  <c:v>3.8</c:v>
                </c:pt>
                <c:pt idx="293">
                  <c:v>4</c:v>
                </c:pt>
                <c:pt idx="294">
                  <c:v>4.0999999999999996</c:v>
                </c:pt>
                <c:pt idx="295">
                  <c:v>4</c:v>
                </c:pt>
                <c:pt idx="296">
                  <c:v>4</c:v>
                </c:pt>
                <c:pt idx="297">
                  <c:v>4.0999999999999996</c:v>
                </c:pt>
                <c:pt idx="298">
                  <c:v>4.0999999999999996</c:v>
                </c:pt>
                <c:pt idx="299">
                  <c:v>4.2</c:v>
                </c:pt>
                <c:pt idx="300">
                  <c:v>4.2</c:v>
                </c:pt>
                <c:pt idx="301">
                  <c:v>4.3</c:v>
                </c:pt>
                <c:pt idx="302">
                  <c:v>4.3</c:v>
                </c:pt>
                <c:pt idx="303">
                  <c:v>4.2</c:v>
                </c:pt>
                <c:pt idx="304">
                  <c:v>4.3</c:v>
                </c:pt>
                <c:pt idx="305">
                  <c:v>4.2</c:v>
                </c:pt>
                <c:pt idx="306">
                  <c:v>4.4000000000000004</c:v>
                </c:pt>
                <c:pt idx="307">
                  <c:v>4.3</c:v>
                </c:pt>
                <c:pt idx="308">
                  <c:v>4.4000000000000004</c:v>
                </c:pt>
                <c:pt idx="309">
                  <c:v>4.4000000000000004</c:v>
                </c:pt>
                <c:pt idx="310">
                  <c:v>4.5</c:v>
                </c:pt>
                <c:pt idx="311">
                  <c:v>4.5999999999999996</c:v>
                </c:pt>
                <c:pt idx="312">
                  <c:v>4.5</c:v>
                </c:pt>
                <c:pt idx="313">
                  <c:v>4.5</c:v>
                </c:pt>
                <c:pt idx="314">
                  <c:v>4.5</c:v>
                </c:pt>
                <c:pt idx="315">
                  <c:v>4.3</c:v>
                </c:pt>
                <c:pt idx="316">
                  <c:v>4.3</c:v>
                </c:pt>
                <c:pt idx="317">
                  <c:v>4.7</c:v>
                </c:pt>
                <c:pt idx="318">
                  <c:v>4.5999999999999996</c:v>
                </c:pt>
                <c:pt idx="319">
                  <c:v>4.5999999999999996</c:v>
                </c:pt>
                <c:pt idx="320">
                  <c:v>4.7</c:v>
                </c:pt>
                <c:pt idx="321">
                  <c:v>4.5999999999999996</c:v>
                </c:pt>
                <c:pt idx="322">
                  <c:v>4.7</c:v>
                </c:pt>
                <c:pt idx="323">
                  <c:v>4.9000000000000004</c:v>
                </c:pt>
                <c:pt idx="324">
                  <c:v>4.9000000000000004</c:v>
                </c:pt>
                <c:pt idx="325">
                  <c:v>4.9000000000000004</c:v>
                </c:pt>
                <c:pt idx="326">
                  <c:v>5</c:v>
                </c:pt>
                <c:pt idx="327">
                  <c:v>4.9000000000000004</c:v>
                </c:pt>
                <c:pt idx="328">
                  <c:v>5.0999999999999996</c:v>
                </c:pt>
                <c:pt idx="329">
                  <c:v>5.2</c:v>
                </c:pt>
                <c:pt idx="330">
                  <c:v>5.2</c:v>
                </c:pt>
                <c:pt idx="331">
                  <c:v>5.3</c:v>
                </c:pt>
                <c:pt idx="332">
                  <c:v>5.4</c:v>
                </c:pt>
                <c:pt idx="333">
                  <c:v>5.4</c:v>
                </c:pt>
                <c:pt idx="334">
                  <c:v>5.2</c:v>
                </c:pt>
                <c:pt idx="335">
                  <c:v>5.2</c:v>
                </c:pt>
                <c:pt idx="336">
                  <c:v>5.0999999999999996</c:v>
                </c:pt>
                <c:pt idx="337">
                  <c:v>5.5</c:v>
                </c:pt>
                <c:pt idx="338">
                  <c:v>5.3</c:v>
                </c:pt>
                <c:pt idx="339">
                  <c:v>5.6</c:v>
                </c:pt>
                <c:pt idx="340">
                  <c:v>5.6</c:v>
                </c:pt>
                <c:pt idx="341">
                  <c:v>5.5</c:v>
                </c:pt>
                <c:pt idx="342">
                  <c:v>5.5</c:v>
                </c:pt>
                <c:pt idx="343">
                  <c:v>5.6</c:v>
                </c:pt>
                <c:pt idx="344">
                  <c:v>5.6</c:v>
                </c:pt>
                <c:pt idx="345">
                  <c:v>5.6</c:v>
                </c:pt>
                <c:pt idx="346">
                  <c:v>5.5</c:v>
                </c:pt>
                <c:pt idx="347">
                  <c:v>5.6</c:v>
                </c:pt>
                <c:pt idx="348">
                  <c:v>5.7</c:v>
                </c:pt>
                <c:pt idx="349">
                  <c:v>5.7</c:v>
                </c:pt>
                <c:pt idx="350">
                  <c:v>5.6</c:v>
                </c:pt>
                <c:pt idx="351">
                  <c:v>5.6</c:v>
                </c:pt>
                <c:pt idx="352">
                  <c:v>5.8</c:v>
                </c:pt>
                <c:pt idx="353">
                  <c:v>5.4</c:v>
                </c:pt>
                <c:pt idx="354">
                  <c:v>5.4</c:v>
                </c:pt>
                <c:pt idx="355">
                  <c:v>5.6</c:v>
                </c:pt>
                <c:pt idx="356">
                  <c:v>5.5</c:v>
                </c:pt>
                <c:pt idx="357">
                  <c:v>5.6</c:v>
                </c:pt>
                <c:pt idx="358">
                  <c:v>5.8</c:v>
                </c:pt>
                <c:pt idx="359">
                  <c:v>5.9</c:v>
                </c:pt>
              </c:numCache>
            </c:numRef>
          </c:xVal>
          <c:yVal>
            <c:numRef>
              <c:f>SLIDE_7_1!$AO$2:$AO$891</c:f>
              <c:numCache>
                <c:formatCode>General</c:formatCode>
                <c:ptCount val="890"/>
                <c:pt idx="0">
                  <c:v>3.2</c:v>
                </c:pt>
                <c:pt idx="1">
                  <c:v>3.2</c:v>
                </c:pt>
                <c:pt idx="2">
                  <c:v>3.3</c:v>
                </c:pt>
                <c:pt idx="3">
                  <c:v>3.4</c:v>
                </c:pt>
                <c:pt idx="4">
                  <c:v>3.6</c:v>
                </c:pt>
                <c:pt idx="5">
                  <c:v>3.8</c:v>
                </c:pt>
                <c:pt idx="6">
                  <c:v>3.8</c:v>
                </c:pt>
                <c:pt idx="7">
                  <c:v>3.9</c:v>
                </c:pt>
                <c:pt idx="8">
                  <c:v>3.9</c:v>
                </c:pt>
                <c:pt idx="9">
                  <c:v>4</c:v>
                </c:pt>
                <c:pt idx="10">
                  <c:v>4</c:v>
                </c:pt>
                <c:pt idx="11">
                  <c:v>4.0999999999999996</c:v>
                </c:pt>
                <c:pt idx="12">
                  <c:v>4.3</c:v>
                </c:pt>
                <c:pt idx="13">
                  <c:v>4.7</c:v>
                </c:pt>
                <c:pt idx="14">
                  <c:v>4.8</c:v>
                </c:pt>
                <c:pt idx="15">
                  <c:v>5.3</c:v>
                </c:pt>
                <c:pt idx="16">
                  <c:v>5.5</c:v>
                </c:pt>
                <c:pt idx="17">
                  <c:v>5.6</c:v>
                </c:pt>
                <c:pt idx="18">
                  <c:v>5.5</c:v>
                </c:pt>
                <c:pt idx="19">
                  <c:v>5.6</c:v>
                </c:pt>
                <c:pt idx="20">
                  <c:v>5.7</c:v>
                </c:pt>
                <c:pt idx="21">
                  <c:v>6</c:v>
                </c:pt>
                <c:pt idx="22">
                  <c:v>6.3</c:v>
                </c:pt>
                <c:pt idx="23">
                  <c:v>6.6</c:v>
                </c:pt>
              </c:numCache>
            </c:numRef>
          </c:yVal>
          <c:smooth val="0"/>
          <c:extLst>
            <c:ext xmlns:c16="http://schemas.microsoft.com/office/drawing/2014/chart" uri="{C3380CC4-5D6E-409C-BE32-E72D297353CC}">
              <c16:uniqueId val="{00000002-3409-4786-9DDD-0287B1E0E5B7}"/>
            </c:ext>
          </c:extLst>
        </c:ser>
        <c:dLbls>
          <c:showLegendKey val="0"/>
          <c:showVal val="0"/>
          <c:showCatName val="0"/>
          <c:showSerName val="0"/>
          <c:showPercent val="0"/>
          <c:showBubbleSize val="0"/>
        </c:dLbls>
        <c:axId val="1241012975"/>
        <c:axId val="1241007695"/>
      </c:scatterChart>
      <c:valAx>
        <c:axId val="1241012975"/>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07695"/>
        <c:crosses val="autoZero"/>
        <c:crossBetween val="midCat"/>
      </c:valAx>
      <c:valAx>
        <c:axId val="1241007695"/>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1241012975"/>
        <c:crosses val="autoZero"/>
        <c:crossBetween val="midCat"/>
      </c:valAx>
      <c:spPr>
        <a:noFill/>
        <a:ln>
          <a:noFill/>
        </a:ln>
        <a:effectLst/>
      </c:spPr>
    </c:plotArea>
    <c:plotVisOnly val="1"/>
    <c:dispBlanksAs val="gap"/>
    <c:showDLblsOverMax val="0"/>
    <c:extLst/>
  </c:chart>
  <c:spPr>
    <a:solidFill>
      <a:srgbClr val="FFFFFF"/>
    </a:solidFill>
    <a:ln w="9525" cap="flat" cmpd="sng" algn="ctr">
      <a:solidFill>
        <a:schemeClr val="tx1">
          <a:tint val="75000"/>
          <a:shade val="95000"/>
          <a:satMod val="105000"/>
        </a:schemeClr>
      </a:solidFill>
      <a:round/>
    </a:ln>
    <a:effectLst/>
  </c:spPr>
  <c:txPr>
    <a:bodyPr/>
    <a:lstStyle/>
    <a:p>
      <a:pPr>
        <a:defRPr sz="100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externalData r:id="rId4">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dirty="0"/>
              <a:t>China - PIB crescimento anual (%)</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barChart>
        <c:barDir val="col"/>
        <c:grouping val="clustered"/>
        <c:varyColors val="0"/>
        <c:ser>
          <c:idx val="0"/>
          <c:order val="0"/>
          <c:tx>
            <c:strRef>
              <c:f>Planilha2!$B$1</c:f>
              <c:strCache>
                <c:ptCount val="1"/>
                <c:pt idx="0">
                  <c:v>China - PIB crescimento anual (%)</c:v>
                </c:pt>
              </c:strCache>
            </c:strRef>
          </c:tx>
          <c:spPr>
            <a:solidFill>
              <a:srgbClr val="073763"/>
            </a:solidFill>
            <a:ln>
              <a:noFill/>
            </a:ln>
            <a:effectLst/>
          </c:spPr>
          <c:invertIfNegative val="0"/>
          <c:dPt>
            <c:idx val="32"/>
            <c:invertIfNegative val="0"/>
            <c:bubble3D val="0"/>
            <c:spPr>
              <a:noFill/>
              <a:ln>
                <a:solidFill>
                  <a:srgbClr val="073763"/>
                </a:solidFill>
                <a:prstDash val="sysDash"/>
              </a:ln>
              <a:effectLst/>
            </c:spPr>
            <c:extLst>
              <c:ext xmlns:c16="http://schemas.microsoft.com/office/drawing/2014/chart" uri="{C3380CC4-5D6E-409C-BE32-E72D297353CC}">
                <c16:uniqueId val="{00000005-C6B5-4022-B289-83E361FEAF2E}"/>
              </c:ext>
            </c:extLst>
          </c:dPt>
          <c:dPt>
            <c:idx val="33"/>
            <c:invertIfNegative val="0"/>
            <c:bubble3D val="0"/>
            <c:spPr>
              <a:noFill/>
              <a:ln>
                <a:solidFill>
                  <a:srgbClr val="073763"/>
                </a:solidFill>
                <a:prstDash val="sysDash"/>
              </a:ln>
              <a:effectLst/>
            </c:spPr>
            <c:extLst>
              <c:ext xmlns:c16="http://schemas.microsoft.com/office/drawing/2014/chart" uri="{C3380CC4-5D6E-409C-BE32-E72D297353CC}">
                <c16:uniqueId val="{00000004-C6B5-4022-B289-83E361FEAF2E}"/>
              </c:ext>
            </c:extLst>
          </c:dPt>
          <c:dPt>
            <c:idx val="34"/>
            <c:invertIfNegative val="0"/>
            <c:bubble3D val="0"/>
            <c:spPr>
              <a:noFill/>
              <a:ln>
                <a:solidFill>
                  <a:srgbClr val="073763"/>
                </a:solidFill>
                <a:prstDash val="sysDash"/>
              </a:ln>
              <a:effectLst/>
            </c:spPr>
            <c:extLst>
              <c:ext xmlns:c16="http://schemas.microsoft.com/office/drawing/2014/chart" uri="{C3380CC4-5D6E-409C-BE32-E72D297353CC}">
                <c16:uniqueId val="{00000003-C6B5-4022-B289-83E361FEAF2E}"/>
              </c:ext>
            </c:extLst>
          </c:dPt>
          <c:dLbls>
            <c:spPr>
              <a:noFill/>
              <a:ln>
                <a:noFill/>
              </a:ln>
              <a:effectLst/>
            </c:spPr>
            <c:txPr>
              <a:bodyPr rot="0" spcFirstLastPara="1" vertOverflow="ellipsis" vert="horz" wrap="square" lIns="38100" tIns="19050" rIns="38100" bIns="19050" anchor="ctr" anchorCtr="1">
                <a:spAutoFit/>
              </a:bodyPr>
              <a:lstStyle/>
              <a:p>
                <a:pPr>
                  <a:defRPr sz="7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Planilha2!$A$3:$A$37</c:f>
              <c:numCache>
                <c:formatCode>m/d/yyyy</c:formatCode>
                <c:ptCount val="35"/>
                <c:pt idx="0">
                  <c:v>46387</c:v>
                </c:pt>
                <c:pt idx="1">
                  <c:v>46022</c:v>
                </c:pt>
                <c:pt idx="2">
                  <c:v>45657</c:v>
                </c:pt>
                <c:pt idx="3">
                  <c:v>45291</c:v>
                </c:pt>
                <c:pt idx="4">
                  <c:v>44926</c:v>
                </c:pt>
                <c:pt idx="5">
                  <c:v>44561</c:v>
                </c:pt>
                <c:pt idx="6">
                  <c:v>44196</c:v>
                </c:pt>
                <c:pt idx="7">
                  <c:v>43830</c:v>
                </c:pt>
                <c:pt idx="8">
                  <c:v>43465</c:v>
                </c:pt>
                <c:pt idx="9">
                  <c:v>43100</c:v>
                </c:pt>
                <c:pt idx="10">
                  <c:v>42735</c:v>
                </c:pt>
                <c:pt idx="11">
                  <c:v>42369</c:v>
                </c:pt>
                <c:pt idx="12">
                  <c:v>42004</c:v>
                </c:pt>
                <c:pt idx="13">
                  <c:v>41639</c:v>
                </c:pt>
                <c:pt idx="14">
                  <c:v>41274</c:v>
                </c:pt>
                <c:pt idx="15">
                  <c:v>40908</c:v>
                </c:pt>
                <c:pt idx="16">
                  <c:v>40543</c:v>
                </c:pt>
                <c:pt idx="17">
                  <c:v>40178</c:v>
                </c:pt>
                <c:pt idx="18">
                  <c:v>39813</c:v>
                </c:pt>
                <c:pt idx="19">
                  <c:v>39447</c:v>
                </c:pt>
                <c:pt idx="20">
                  <c:v>39082</c:v>
                </c:pt>
                <c:pt idx="21">
                  <c:v>38717</c:v>
                </c:pt>
                <c:pt idx="22">
                  <c:v>38352</c:v>
                </c:pt>
                <c:pt idx="23">
                  <c:v>37986</c:v>
                </c:pt>
                <c:pt idx="24">
                  <c:v>37621</c:v>
                </c:pt>
                <c:pt idx="25">
                  <c:v>37256</c:v>
                </c:pt>
                <c:pt idx="26">
                  <c:v>36891</c:v>
                </c:pt>
                <c:pt idx="27">
                  <c:v>36525</c:v>
                </c:pt>
                <c:pt idx="28">
                  <c:v>36160</c:v>
                </c:pt>
                <c:pt idx="29">
                  <c:v>35795</c:v>
                </c:pt>
                <c:pt idx="30">
                  <c:v>35430</c:v>
                </c:pt>
                <c:pt idx="31">
                  <c:v>35064</c:v>
                </c:pt>
                <c:pt idx="32">
                  <c:v>34699</c:v>
                </c:pt>
                <c:pt idx="33">
                  <c:v>34334</c:v>
                </c:pt>
                <c:pt idx="34">
                  <c:v>33969</c:v>
                </c:pt>
              </c:numCache>
            </c:numRef>
          </c:cat>
          <c:val>
            <c:numRef>
              <c:f>Planilha2!$B$3:$B$37</c:f>
              <c:numCache>
                <c:formatCode>General</c:formatCode>
                <c:ptCount val="35"/>
                <c:pt idx="0">
                  <c:v>4.2</c:v>
                </c:pt>
                <c:pt idx="1">
                  <c:v>4.5</c:v>
                </c:pt>
                <c:pt idx="2">
                  <c:v>4.8</c:v>
                </c:pt>
                <c:pt idx="3">
                  <c:v>5.2</c:v>
                </c:pt>
                <c:pt idx="4">
                  <c:v>2.9</c:v>
                </c:pt>
                <c:pt idx="5">
                  <c:v>4.3</c:v>
                </c:pt>
                <c:pt idx="6">
                  <c:v>6.4</c:v>
                </c:pt>
                <c:pt idx="7">
                  <c:v>5.8</c:v>
                </c:pt>
                <c:pt idx="8">
                  <c:v>6.5</c:v>
                </c:pt>
                <c:pt idx="9">
                  <c:v>6.8</c:v>
                </c:pt>
                <c:pt idx="10">
                  <c:v>6.9</c:v>
                </c:pt>
                <c:pt idx="11">
                  <c:v>6.9</c:v>
                </c:pt>
                <c:pt idx="12">
                  <c:v>7.3</c:v>
                </c:pt>
                <c:pt idx="13">
                  <c:v>7.7</c:v>
                </c:pt>
                <c:pt idx="14">
                  <c:v>8.1</c:v>
                </c:pt>
                <c:pt idx="15">
                  <c:v>8.8000000000000007</c:v>
                </c:pt>
                <c:pt idx="16">
                  <c:v>9.9</c:v>
                </c:pt>
                <c:pt idx="17">
                  <c:v>11.9</c:v>
                </c:pt>
                <c:pt idx="18">
                  <c:v>7.1</c:v>
                </c:pt>
                <c:pt idx="19">
                  <c:v>13.9</c:v>
                </c:pt>
                <c:pt idx="20">
                  <c:v>12.5</c:v>
                </c:pt>
                <c:pt idx="21">
                  <c:v>12.4</c:v>
                </c:pt>
                <c:pt idx="22">
                  <c:v>8.8000000000000007</c:v>
                </c:pt>
                <c:pt idx="23">
                  <c:v>10</c:v>
                </c:pt>
                <c:pt idx="24">
                  <c:v>9.1</c:v>
                </c:pt>
                <c:pt idx="25">
                  <c:v>7.5</c:v>
                </c:pt>
                <c:pt idx="26">
                  <c:v>7.5</c:v>
                </c:pt>
                <c:pt idx="27">
                  <c:v>6.7</c:v>
                </c:pt>
                <c:pt idx="28">
                  <c:v>9.1</c:v>
                </c:pt>
                <c:pt idx="29">
                  <c:v>8.6</c:v>
                </c:pt>
                <c:pt idx="30">
                  <c:v>10.3</c:v>
                </c:pt>
                <c:pt idx="31">
                  <c:v>10.8</c:v>
                </c:pt>
                <c:pt idx="32">
                  <c:v>12</c:v>
                </c:pt>
                <c:pt idx="33">
                  <c:v>14.1</c:v>
                </c:pt>
                <c:pt idx="34">
                  <c:v>14.6</c:v>
                </c:pt>
              </c:numCache>
            </c:numRef>
          </c:val>
          <c:extLst>
            <c:ext xmlns:c16="http://schemas.microsoft.com/office/drawing/2014/chart" uri="{C3380CC4-5D6E-409C-BE32-E72D297353CC}">
              <c16:uniqueId val="{00000000-3B40-4AD5-9B40-14C358D99976}"/>
            </c:ext>
          </c:extLst>
        </c:ser>
        <c:dLbls>
          <c:showLegendKey val="0"/>
          <c:showVal val="0"/>
          <c:showCatName val="0"/>
          <c:showSerName val="0"/>
          <c:showPercent val="0"/>
          <c:showBubbleSize val="0"/>
        </c:dLbls>
        <c:gapWidth val="30"/>
        <c:axId val="1705085039"/>
        <c:axId val="1705068399"/>
      </c:barChart>
      <c:dateAx>
        <c:axId val="1705085039"/>
        <c:scaling>
          <c:orientation val="minMax"/>
          <c:min val="39814"/>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705068399"/>
        <c:crosses val="autoZero"/>
        <c:auto val="1"/>
        <c:lblOffset val="100"/>
        <c:baseTimeUnit val="years"/>
        <c:majorUnit val="1"/>
        <c:majorTimeUnit val="years"/>
      </c:dateAx>
      <c:valAx>
        <c:axId val="1705068399"/>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705085039"/>
        <c:crosses val="autoZero"/>
        <c:crossBetween val="between"/>
      </c:valAx>
      <c:spPr>
        <a:noFill/>
        <a:ln>
          <a:noFill/>
        </a:ln>
        <a:effectLst/>
      </c:spPr>
    </c:plotArea>
    <c:plotVisOnly val="1"/>
    <c:dispBlanksAs val="gap"/>
    <c:showDLblsOverMax val="0"/>
    <c:extLst/>
  </c:chart>
  <c:spPr>
    <a:solidFill>
      <a:srgbClr val="FFFFFF"/>
    </a:solidFill>
    <a:ln>
      <a:solidFill>
        <a:schemeClr val="tx1">
          <a:tint val="75000"/>
          <a:shade val="95000"/>
          <a:satMod val="105000"/>
        </a:schemeClr>
      </a:solidFill>
    </a:ln>
    <a:effectLst/>
  </c:spPr>
  <c:txPr>
    <a:bodyPr/>
    <a:lstStyle/>
    <a:p>
      <a:pPr>
        <a:defRPr sz="1000">
          <a:latin typeface="Calibri" panose="020F0502020204030204" pitchFamily="34" charset="0"/>
          <a:cs typeface="Calibri" panose="020F0502020204030204" pitchFamily="34" charset="0"/>
        </a:defRPr>
      </a:pPr>
      <a:endParaRPr lang="pt-BR"/>
    </a:p>
  </c:txPr>
  <c:externalData r:id="rId4">
    <c:autoUpdate val="0"/>
  </c:externalData>
  <c:userShapes r:id="rId5"/>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200" b="0" i="0" u="none" strike="noStrike" kern="1200" spc="0" baseline="0">
                <a:solidFill>
                  <a:srgbClr val="000000">
                    <a:lumMod val="65000"/>
                    <a:lumOff val="35000"/>
                  </a:srgbClr>
                </a:solidFill>
                <a:latin typeface="Calibri" panose="020F0502020204030204" pitchFamily="34" charset="0"/>
                <a:ea typeface="+mn-ea"/>
                <a:cs typeface="Calibri" panose="020F0502020204030204" pitchFamily="34" charset="0"/>
              </a:defRPr>
            </a:pPr>
            <a:r>
              <a:rPr lang="pt-BR" sz="1200" b="1" i="0" u="none" strike="noStrike" kern="1200" spc="0" baseline="0" dirty="0">
                <a:solidFill>
                  <a:srgbClr val="000000">
                    <a:lumMod val="65000"/>
                    <a:lumOff val="35000"/>
                  </a:srgbClr>
                </a:solidFill>
                <a:latin typeface="Calibri" panose="020F0502020204030204" pitchFamily="34" charset="0"/>
                <a:cs typeface="Calibri" panose="020F0502020204030204" pitchFamily="34" charset="0"/>
              </a:rPr>
              <a:t>China - PIB crescimento anual (%)</a:t>
            </a:r>
          </a:p>
        </c:rich>
      </c:tx>
      <c:layout>
        <c:manualLayout>
          <c:xMode val="edge"/>
          <c:yMode val="edge"/>
          <c:x val="0.22767146464646468"/>
          <c:y val="2.0751633986928104E-2"/>
        </c:manualLayout>
      </c:layout>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200" b="0" i="0" u="none" strike="noStrike" kern="1200" spc="0" baseline="0">
              <a:solidFill>
                <a:srgbClr val="000000">
                  <a:lumMod val="65000"/>
                  <a:lumOff val="35000"/>
                </a:srgb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9.5567929292929288E-2"/>
          <c:y val="0.15393562091503271"/>
          <c:w val="0.8659472222222222"/>
          <c:h val="0.71967352941176466"/>
        </c:manualLayout>
      </c:layout>
      <c:barChart>
        <c:barDir val="col"/>
        <c:grouping val="clustered"/>
        <c:varyColors val="0"/>
        <c:ser>
          <c:idx val="0"/>
          <c:order val="0"/>
          <c:tx>
            <c:strRef>
              <c:f>'PIB Anual'!$B$12</c:f>
              <c:strCache>
                <c:ptCount val="1"/>
                <c:pt idx="0">
                  <c:v>Real GDP</c:v>
                </c:pt>
              </c:strCache>
            </c:strRef>
          </c:tx>
          <c:spPr>
            <a:solidFill>
              <a:srgbClr val="073763"/>
            </a:solidFill>
            <a:ln>
              <a:noFill/>
            </a:ln>
            <a:effectLst/>
          </c:spPr>
          <c:invertIfNegative val="0"/>
          <c:dPt>
            <c:idx val="45"/>
            <c:invertIfNegative val="0"/>
            <c:bubble3D val="0"/>
            <c:spPr>
              <a:noFill/>
              <a:ln>
                <a:solidFill>
                  <a:srgbClr val="073763"/>
                </a:solidFill>
                <a:prstDash val="sysDot"/>
              </a:ln>
              <a:effectLst/>
            </c:spPr>
            <c:extLst>
              <c:ext xmlns:c16="http://schemas.microsoft.com/office/drawing/2014/chart" uri="{C3380CC4-5D6E-409C-BE32-E72D297353CC}">
                <c16:uniqueId val="{00000001-7018-418F-AFBA-665A918B2B7F}"/>
              </c:ext>
            </c:extLst>
          </c:dPt>
          <c:dPt>
            <c:idx val="46"/>
            <c:invertIfNegative val="0"/>
            <c:bubble3D val="0"/>
            <c:spPr>
              <a:noFill/>
              <a:ln>
                <a:solidFill>
                  <a:srgbClr val="073763"/>
                </a:solidFill>
                <a:prstDash val="sysDot"/>
              </a:ln>
              <a:effectLst/>
            </c:spPr>
            <c:extLst>
              <c:ext xmlns:c16="http://schemas.microsoft.com/office/drawing/2014/chart" uri="{C3380CC4-5D6E-409C-BE32-E72D297353CC}">
                <c16:uniqueId val="{00000003-7018-418F-AFBA-665A918B2B7F}"/>
              </c:ext>
            </c:extLst>
          </c:dPt>
          <c:dLbls>
            <c:spPr>
              <a:noFill/>
              <a:ln>
                <a:noFill/>
              </a:ln>
              <a:effectLst/>
            </c:spPr>
            <c:txPr>
              <a:bodyPr rot="0" spcFirstLastPara="1" vertOverflow="ellipsis" vert="horz" wrap="square" anchor="ctr" anchorCtr="1"/>
              <a:lstStyle/>
              <a:p>
                <a:pPr>
                  <a:defRPr sz="9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'PIB Anual'!$A$13:$A$59</c:f>
              <c:numCache>
                <c:formatCode>yyyy</c:formatCode>
                <c:ptCount val="47"/>
                <c:pt idx="0">
                  <c:v>29556</c:v>
                </c:pt>
                <c:pt idx="1">
                  <c:v>29921</c:v>
                </c:pt>
                <c:pt idx="2">
                  <c:v>30286</c:v>
                </c:pt>
                <c:pt idx="3">
                  <c:v>30651</c:v>
                </c:pt>
                <c:pt idx="4">
                  <c:v>31017</c:v>
                </c:pt>
                <c:pt idx="5">
                  <c:v>31382</c:v>
                </c:pt>
                <c:pt idx="6">
                  <c:v>31747</c:v>
                </c:pt>
                <c:pt idx="7">
                  <c:v>32112</c:v>
                </c:pt>
                <c:pt idx="8">
                  <c:v>32478</c:v>
                </c:pt>
                <c:pt idx="9">
                  <c:v>32843</c:v>
                </c:pt>
                <c:pt idx="10">
                  <c:v>33208</c:v>
                </c:pt>
                <c:pt idx="11">
                  <c:v>33573</c:v>
                </c:pt>
                <c:pt idx="12">
                  <c:v>33939</c:v>
                </c:pt>
                <c:pt idx="13">
                  <c:v>34304</c:v>
                </c:pt>
                <c:pt idx="14">
                  <c:v>34669</c:v>
                </c:pt>
                <c:pt idx="15">
                  <c:v>35034</c:v>
                </c:pt>
                <c:pt idx="16">
                  <c:v>35400</c:v>
                </c:pt>
                <c:pt idx="17">
                  <c:v>35765</c:v>
                </c:pt>
                <c:pt idx="18">
                  <c:v>36130</c:v>
                </c:pt>
                <c:pt idx="19">
                  <c:v>36495</c:v>
                </c:pt>
                <c:pt idx="20">
                  <c:v>36861</c:v>
                </c:pt>
                <c:pt idx="21">
                  <c:v>37226</c:v>
                </c:pt>
                <c:pt idx="22">
                  <c:v>37591</c:v>
                </c:pt>
                <c:pt idx="23">
                  <c:v>37956</c:v>
                </c:pt>
                <c:pt idx="24">
                  <c:v>38322</c:v>
                </c:pt>
                <c:pt idx="25">
                  <c:v>38687</c:v>
                </c:pt>
                <c:pt idx="26">
                  <c:v>39052</c:v>
                </c:pt>
                <c:pt idx="27">
                  <c:v>39417</c:v>
                </c:pt>
                <c:pt idx="28">
                  <c:v>39783</c:v>
                </c:pt>
                <c:pt idx="29">
                  <c:v>40148</c:v>
                </c:pt>
                <c:pt idx="30">
                  <c:v>40513</c:v>
                </c:pt>
                <c:pt idx="31">
                  <c:v>40878</c:v>
                </c:pt>
                <c:pt idx="32">
                  <c:v>41244</c:v>
                </c:pt>
                <c:pt idx="33">
                  <c:v>41609</c:v>
                </c:pt>
                <c:pt idx="34">
                  <c:v>41974</c:v>
                </c:pt>
                <c:pt idx="35">
                  <c:v>42339</c:v>
                </c:pt>
                <c:pt idx="36">
                  <c:v>42705</c:v>
                </c:pt>
                <c:pt idx="37">
                  <c:v>43070</c:v>
                </c:pt>
                <c:pt idx="38">
                  <c:v>43435</c:v>
                </c:pt>
                <c:pt idx="39">
                  <c:v>43800</c:v>
                </c:pt>
                <c:pt idx="40">
                  <c:v>44166</c:v>
                </c:pt>
                <c:pt idx="41">
                  <c:v>44531</c:v>
                </c:pt>
                <c:pt idx="42">
                  <c:v>44896</c:v>
                </c:pt>
                <c:pt idx="43">
                  <c:v>45261</c:v>
                </c:pt>
                <c:pt idx="44">
                  <c:v>45627</c:v>
                </c:pt>
                <c:pt idx="45">
                  <c:v>45992</c:v>
                </c:pt>
                <c:pt idx="46">
                  <c:v>46357</c:v>
                </c:pt>
              </c:numCache>
            </c:numRef>
          </c:cat>
          <c:val>
            <c:numRef>
              <c:f>'PIB Anual'!$B$13:$B$59</c:f>
              <c:numCache>
                <c:formatCode>###,##0.0</c:formatCode>
                <c:ptCount val="47"/>
                <c:pt idx="0">
                  <c:v>7.8</c:v>
                </c:pt>
                <c:pt idx="1">
                  <c:v>5.0999999999999996</c:v>
                </c:pt>
                <c:pt idx="2">
                  <c:v>9</c:v>
                </c:pt>
                <c:pt idx="3">
                  <c:v>10.8</c:v>
                </c:pt>
                <c:pt idx="4">
                  <c:v>15.2</c:v>
                </c:pt>
                <c:pt idx="5">
                  <c:v>13.4</c:v>
                </c:pt>
                <c:pt idx="6">
                  <c:v>8.9</c:v>
                </c:pt>
                <c:pt idx="7">
                  <c:v>11.7</c:v>
                </c:pt>
                <c:pt idx="8">
                  <c:v>11.2</c:v>
                </c:pt>
                <c:pt idx="9">
                  <c:v>4.2</c:v>
                </c:pt>
                <c:pt idx="10">
                  <c:v>3.9</c:v>
                </c:pt>
                <c:pt idx="11">
                  <c:v>9.3000000000000007</c:v>
                </c:pt>
                <c:pt idx="12">
                  <c:v>14.2</c:v>
                </c:pt>
                <c:pt idx="13">
                  <c:v>13.9</c:v>
                </c:pt>
                <c:pt idx="14">
                  <c:v>13</c:v>
                </c:pt>
                <c:pt idx="15">
                  <c:v>11</c:v>
                </c:pt>
                <c:pt idx="16">
                  <c:v>9.9</c:v>
                </c:pt>
                <c:pt idx="17">
                  <c:v>9.1999999999999993</c:v>
                </c:pt>
                <c:pt idx="18">
                  <c:v>7.8</c:v>
                </c:pt>
                <c:pt idx="19">
                  <c:v>7.7</c:v>
                </c:pt>
                <c:pt idx="20">
                  <c:v>8.5</c:v>
                </c:pt>
                <c:pt idx="21">
                  <c:v>8.3000000000000007</c:v>
                </c:pt>
                <c:pt idx="22">
                  <c:v>9.1</c:v>
                </c:pt>
                <c:pt idx="23">
                  <c:v>10</c:v>
                </c:pt>
                <c:pt idx="24">
                  <c:v>10.1</c:v>
                </c:pt>
                <c:pt idx="25">
                  <c:v>11.4</c:v>
                </c:pt>
                <c:pt idx="26">
                  <c:v>12.7</c:v>
                </c:pt>
                <c:pt idx="27">
                  <c:v>14.2</c:v>
                </c:pt>
                <c:pt idx="28">
                  <c:v>9.6999999999999993</c:v>
                </c:pt>
                <c:pt idx="29">
                  <c:v>9.4</c:v>
                </c:pt>
                <c:pt idx="30">
                  <c:v>10.6</c:v>
                </c:pt>
                <c:pt idx="31">
                  <c:v>9.6</c:v>
                </c:pt>
                <c:pt idx="32">
                  <c:v>7.9</c:v>
                </c:pt>
                <c:pt idx="33">
                  <c:v>7.8</c:v>
                </c:pt>
                <c:pt idx="34">
                  <c:v>7.4</c:v>
                </c:pt>
                <c:pt idx="35">
                  <c:v>7</c:v>
                </c:pt>
                <c:pt idx="36">
                  <c:v>6.8</c:v>
                </c:pt>
                <c:pt idx="37">
                  <c:v>6.9</c:v>
                </c:pt>
                <c:pt idx="38">
                  <c:v>6.7</c:v>
                </c:pt>
                <c:pt idx="39">
                  <c:v>6</c:v>
                </c:pt>
                <c:pt idx="40">
                  <c:v>2.2000000000000002</c:v>
                </c:pt>
                <c:pt idx="41">
                  <c:v>8.4</c:v>
                </c:pt>
                <c:pt idx="42">
                  <c:v>3.1</c:v>
                </c:pt>
                <c:pt idx="43">
                  <c:v>5.4</c:v>
                </c:pt>
                <c:pt idx="44">
                  <c:v>5</c:v>
                </c:pt>
                <c:pt idx="45">
                  <c:v>4.5</c:v>
                </c:pt>
                <c:pt idx="46">
                  <c:v>4.2</c:v>
                </c:pt>
              </c:numCache>
            </c:numRef>
          </c:val>
          <c:extLst>
            <c:ext xmlns:c16="http://schemas.microsoft.com/office/drawing/2014/chart" uri="{C3380CC4-5D6E-409C-BE32-E72D297353CC}">
              <c16:uniqueId val="{00000004-7018-418F-AFBA-665A918B2B7F}"/>
            </c:ext>
          </c:extLst>
        </c:ser>
        <c:dLbls>
          <c:dLblPos val="outEnd"/>
          <c:showLegendKey val="0"/>
          <c:showVal val="1"/>
          <c:showCatName val="0"/>
          <c:showSerName val="0"/>
          <c:showPercent val="0"/>
          <c:showBubbleSize val="0"/>
        </c:dLbls>
        <c:gapWidth val="50"/>
        <c:axId val="47789616"/>
        <c:axId val="47786736"/>
      </c:barChart>
      <c:dateAx>
        <c:axId val="47789616"/>
        <c:scaling>
          <c:orientation val="minMax"/>
          <c:min val="39814"/>
        </c:scaling>
        <c:delete val="0"/>
        <c:axPos val="b"/>
        <c:numFmt formatCode="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47786736"/>
        <c:crosses val="autoZero"/>
        <c:auto val="1"/>
        <c:lblOffset val="100"/>
        <c:baseTimeUnit val="years"/>
      </c:dateAx>
      <c:valAx>
        <c:axId val="47786736"/>
        <c:scaling>
          <c:orientation val="minMax"/>
        </c:scaling>
        <c:delete val="0"/>
        <c:axPos val="l"/>
        <c:majorGridlines>
          <c:spPr>
            <a:ln w="9525" cap="flat" cmpd="sng" algn="ctr">
              <a:no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477896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bg1">
          <a:lumMod val="50000"/>
        </a:schemeClr>
      </a:solidFill>
      <a:round/>
    </a:ln>
    <a:effectLst/>
  </c:spPr>
  <c:txPr>
    <a:bodyPr/>
    <a:lstStyle/>
    <a:p>
      <a:pPr>
        <a:defRPr>
          <a:latin typeface="Calibri" panose="020F0502020204030204" pitchFamily="34" charset="0"/>
          <a:cs typeface="Calibri" panose="020F0502020204030204" pitchFamily="34" charset="0"/>
        </a:defRPr>
      </a:pPr>
      <a:endParaRPr lang="pt-BR"/>
    </a:p>
  </c:txPr>
  <c:externalData r:id="rId3">
    <c:autoUpdate val="0"/>
  </c:externalData>
  <c:userShapes r:id="rId4"/>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r>
              <a:rPr lang="pt-BR" b="1"/>
              <a:t>Atividade - Principais Setores (variação acumulada em 12 meses - %)</a:t>
            </a:r>
          </a:p>
        </c:rich>
      </c:tx>
      <c:layout>
        <c:manualLayout>
          <c:xMode val="edge"/>
          <c:yMode val="edge"/>
          <c:x val="0.16148888790573523"/>
          <c:y val="2.497971627369508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title>
    <c:autoTitleDeleted val="0"/>
    <c:plotArea>
      <c:layout/>
      <c:lineChart>
        <c:grouping val="standard"/>
        <c:varyColors val="0"/>
        <c:ser>
          <c:idx val="1"/>
          <c:order val="0"/>
          <c:tx>
            <c:strRef>
              <c:f>slide1.1!$C$2</c:f>
              <c:strCache>
                <c:ptCount val="1"/>
                <c:pt idx="0">
                  <c:v>Varejo Ampliado</c:v>
                </c:pt>
              </c:strCache>
            </c:strRef>
          </c:tx>
          <c:spPr>
            <a:ln w="19050" cap="rnd">
              <a:solidFill>
                <a:srgbClr val="001C55"/>
              </a:solidFill>
              <a:round/>
            </a:ln>
            <a:effectLst/>
          </c:spPr>
          <c:marker>
            <c:symbol val="none"/>
          </c:marker>
          <c:cat>
            <c:numRef>
              <c:f>slide1.1!$A$158:$A$326</c:f>
              <c:numCache>
                <c:formatCode>mmm\-yy</c:formatCode>
                <c:ptCount val="169"/>
                <c:pt idx="0">
                  <c:v>41244</c:v>
                </c:pt>
                <c:pt idx="1">
                  <c:v>41275</c:v>
                </c:pt>
                <c:pt idx="2">
                  <c:v>41306</c:v>
                </c:pt>
                <c:pt idx="3">
                  <c:v>41334</c:v>
                </c:pt>
                <c:pt idx="4">
                  <c:v>41365</c:v>
                </c:pt>
                <c:pt idx="5">
                  <c:v>41395</c:v>
                </c:pt>
                <c:pt idx="6">
                  <c:v>41426</c:v>
                </c:pt>
                <c:pt idx="7">
                  <c:v>41456</c:v>
                </c:pt>
                <c:pt idx="8">
                  <c:v>41487</c:v>
                </c:pt>
                <c:pt idx="9">
                  <c:v>41518</c:v>
                </c:pt>
                <c:pt idx="10">
                  <c:v>41548</c:v>
                </c:pt>
                <c:pt idx="11">
                  <c:v>41579</c:v>
                </c:pt>
                <c:pt idx="12">
                  <c:v>41609</c:v>
                </c:pt>
                <c:pt idx="13">
                  <c:v>41640</c:v>
                </c:pt>
                <c:pt idx="14">
                  <c:v>41671</c:v>
                </c:pt>
                <c:pt idx="15">
                  <c:v>41699</c:v>
                </c:pt>
                <c:pt idx="16">
                  <c:v>41730</c:v>
                </c:pt>
                <c:pt idx="17">
                  <c:v>41760</c:v>
                </c:pt>
                <c:pt idx="18">
                  <c:v>41791</c:v>
                </c:pt>
                <c:pt idx="19">
                  <c:v>41821</c:v>
                </c:pt>
                <c:pt idx="20">
                  <c:v>41852</c:v>
                </c:pt>
                <c:pt idx="21">
                  <c:v>41883</c:v>
                </c:pt>
                <c:pt idx="22">
                  <c:v>41913</c:v>
                </c:pt>
                <c:pt idx="23">
                  <c:v>41944</c:v>
                </c:pt>
                <c:pt idx="24">
                  <c:v>41974</c:v>
                </c:pt>
                <c:pt idx="25">
                  <c:v>42005</c:v>
                </c:pt>
                <c:pt idx="26">
                  <c:v>42036</c:v>
                </c:pt>
                <c:pt idx="27">
                  <c:v>42064</c:v>
                </c:pt>
                <c:pt idx="28">
                  <c:v>42095</c:v>
                </c:pt>
                <c:pt idx="29">
                  <c:v>42125</c:v>
                </c:pt>
                <c:pt idx="30">
                  <c:v>42156</c:v>
                </c:pt>
                <c:pt idx="31">
                  <c:v>42186</c:v>
                </c:pt>
                <c:pt idx="32">
                  <c:v>42217</c:v>
                </c:pt>
                <c:pt idx="33">
                  <c:v>42248</c:v>
                </c:pt>
                <c:pt idx="34">
                  <c:v>42278</c:v>
                </c:pt>
                <c:pt idx="35">
                  <c:v>42309</c:v>
                </c:pt>
                <c:pt idx="36">
                  <c:v>42339</c:v>
                </c:pt>
                <c:pt idx="37">
                  <c:v>42370</c:v>
                </c:pt>
                <c:pt idx="38">
                  <c:v>42401</c:v>
                </c:pt>
                <c:pt idx="39">
                  <c:v>42430</c:v>
                </c:pt>
                <c:pt idx="40">
                  <c:v>42461</c:v>
                </c:pt>
                <c:pt idx="41">
                  <c:v>42491</c:v>
                </c:pt>
                <c:pt idx="42">
                  <c:v>42522</c:v>
                </c:pt>
                <c:pt idx="43">
                  <c:v>42552</c:v>
                </c:pt>
                <c:pt idx="44">
                  <c:v>42583</c:v>
                </c:pt>
                <c:pt idx="45">
                  <c:v>42614</c:v>
                </c:pt>
                <c:pt idx="46">
                  <c:v>42644</c:v>
                </c:pt>
                <c:pt idx="47">
                  <c:v>42675</c:v>
                </c:pt>
                <c:pt idx="48">
                  <c:v>42705</c:v>
                </c:pt>
                <c:pt idx="49">
                  <c:v>42736</c:v>
                </c:pt>
                <c:pt idx="50">
                  <c:v>42767</c:v>
                </c:pt>
                <c:pt idx="51">
                  <c:v>42795</c:v>
                </c:pt>
                <c:pt idx="52">
                  <c:v>42826</c:v>
                </c:pt>
                <c:pt idx="53">
                  <c:v>42856</c:v>
                </c:pt>
                <c:pt idx="54">
                  <c:v>42887</c:v>
                </c:pt>
                <c:pt idx="55">
                  <c:v>42917</c:v>
                </c:pt>
                <c:pt idx="56">
                  <c:v>42948</c:v>
                </c:pt>
                <c:pt idx="57">
                  <c:v>42979</c:v>
                </c:pt>
                <c:pt idx="58">
                  <c:v>43009</c:v>
                </c:pt>
                <c:pt idx="59">
                  <c:v>43040</c:v>
                </c:pt>
                <c:pt idx="60">
                  <c:v>43070</c:v>
                </c:pt>
                <c:pt idx="61">
                  <c:v>43101</c:v>
                </c:pt>
                <c:pt idx="62">
                  <c:v>43132</c:v>
                </c:pt>
                <c:pt idx="63">
                  <c:v>43160</c:v>
                </c:pt>
                <c:pt idx="64">
                  <c:v>43191</c:v>
                </c:pt>
                <c:pt idx="65">
                  <c:v>43221</c:v>
                </c:pt>
                <c:pt idx="66">
                  <c:v>43252</c:v>
                </c:pt>
                <c:pt idx="67">
                  <c:v>43282</c:v>
                </c:pt>
                <c:pt idx="68">
                  <c:v>43313</c:v>
                </c:pt>
                <c:pt idx="69">
                  <c:v>43344</c:v>
                </c:pt>
                <c:pt idx="70">
                  <c:v>43374</c:v>
                </c:pt>
                <c:pt idx="71">
                  <c:v>43405</c:v>
                </c:pt>
                <c:pt idx="72">
                  <c:v>43435</c:v>
                </c:pt>
                <c:pt idx="73">
                  <c:v>43466</c:v>
                </c:pt>
                <c:pt idx="74">
                  <c:v>43497</c:v>
                </c:pt>
                <c:pt idx="75">
                  <c:v>43525</c:v>
                </c:pt>
                <c:pt idx="76">
                  <c:v>43556</c:v>
                </c:pt>
                <c:pt idx="77">
                  <c:v>43586</c:v>
                </c:pt>
                <c:pt idx="78">
                  <c:v>43617</c:v>
                </c:pt>
                <c:pt idx="79">
                  <c:v>43647</c:v>
                </c:pt>
                <c:pt idx="80">
                  <c:v>43678</c:v>
                </c:pt>
                <c:pt idx="81">
                  <c:v>43709</c:v>
                </c:pt>
                <c:pt idx="82">
                  <c:v>43739</c:v>
                </c:pt>
                <c:pt idx="83">
                  <c:v>43770</c:v>
                </c:pt>
                <c:pt idx="84">
                  <c:v>43800</c:v>
                </c:pt>
                <c:pt idx="85">
                  <c:v>43831</c:v>
                </c:pt>
                <c:pt idx="86">
                  <c:v>43862</c:v>
                </c:pt>
                <c:pt idx="87">
                  <c:v>43891</c:v>
                </c:pt>
                <c:pt idx="88">
                  <c:v>43922</c:v>
                </c:pt>
                <c:pt idx="89">
                  <c:v>43952</c:v>
                </c:pt>
                <c:pt idx="90">
                  <c:v>43983</c:v>
                </c:pt>
                <c:pt idx="91">
                  <c:v>44013</c:v>
                </c:pt>
                <c:pt idx="92">
                  <c:v>44044</c:v>
                </c:pt>
                <c:pt idx="93">
                  <c:v>44075</c:v>
                </c:pt>
                <c:pt idx="94">
                  <c:v>44105</c:v>
                </c:pt>
                <c:pt idx="95">
                  <c:v>44136</c:v>
                </c:pt>
                <c:pt idx="96">
                  <c:v>44166</c:v>
                </c:pt>
                <c:pt idx="97">
                  <c:v>44197</c:v>
                </c:pt>
                <c:pt idx="98">
                  <c:v>44228</c:v>
                </c:pt>
                <c:pt idx="99">
                  <c:v>44256</c:v>
                </c:pt>
                <c:pt idx="100">
                  <c:v>44287</c:v>
                </c:pt>
                <c:pt idx="101">
                  <c:v>44317</c:v>
                </c:pt>
                <c:pt idx="102">
                  <c:v>44348</c:v>
                </c:pt>
                <c:pt idx="103">
                  <c:v>44378</c:v>
                </c:pt>
                <c:pt idx="104">
                  <c:v>44409</c:v>
                </c:pt>
                <c:pt idx="105">
                  <c:v>44440</c:v>
                </c:pt>
                <c:pt idx="106">
                  <c:v>44470</c:v>
                </c:pt>
                <c:pt idx="107">
                  <c:v>44501</c:v>
                </c:pt>
                <c:pt idx="108">
                  <c:v>44531</c:v>
                </c:pt>
                <c:pt idx="109">
                  <c:v>44562</c:v>
                </c:pt>
                <c:pt idx="110">
                  <c:v>44593</c:v>
                </c:pt>
                <c:pt idx="111">
                  <c:v>44621</c:v>
                </c:pt>
                <c:pt idx="112">
                  <c:v>44652</c:v>
                </c:pt>
                <c:pt idx="113">
                  <c:v>44682</c:v>
                </c:pt>
                <c:pt idx="114">
                  <c:v>44713</c:v>
                </c:pt>
                <c:pt idx="115">
                  <c:v>44743</c:v>
                </c:pt>
                <c:pt idx="116">
                  <c:v>44774</c:v>
                </c:pt>
                <c:pt idx="117">
                  <c:v>44805</c:v>
                </c:pt>
                <c:pt idx="118">
                  <c:v>44835</c:v>
                </c:pt>
                <c:pt idx="119">
                  <c:v>44866</c:v>
                </c:pt>
                <c:pt idx="120">
                  <c:v>44896</c:v>
                </c:pt>
                <c:pt idx="121">
                  <c:v>44927</c:v>
                </c:pt>
                <c:pt idx="122">
                  <c:v>44958</c:v>
                </c:pt>
                <c:pt idx="123">
                  <c:v>44986</c:v>
                </c:pt>
                <c:pt idx="124">
                  <c:v>45017</c:v>
                </c:pt>
                <c:pt idx="125">
                  <c:v>45047</c:v>
                </c:pt>
                <c:pt idx="126">
                  <c:v>45078</c:v>
                </c:pt>
                <c:pt idx="127">
                  <c:v>45108</c:v>
                </c:pt>
                <c:pt idx="128">
                  <c:v>45139</c:v>
                </c:pt>
                <c:pt idx="129">
                  <c:v>45170</c:v>
                </c:pt>
                <c:pt idx="130">
                  <c:v>45200</c:v>
                </c:pt>
                <c:pt idx="131">
                  <c:v>45231</c:v>
                </c:pt>
                <c:pt idx="132">
                  <c:v>45261</c:v>
                </c:pt>
                <c:pt idx="133">
                  <c:v>45292</c:v>
                </c:pt>
                <c:pt idx="134">
                  <c:v>45323</c:v>
                </c:pt>
                <c:pt idx="135">
                  <c:v>45352</c:v>
                </c:pt>
                <c:pt idx="136">
                  <c:v>45383</c:v>
                </c:pt>
                <c:pt idx="137">
                  <c:v>45413</c:v>
                </c:pt>
                <c:pt idx="138">
                  <c:v>45444</c:v>
                </c:pt>
                <c:pt idx="139">
                  <c:v>45474</c:v>
                </c:pt>
                <c:pt idx="140">
                  <c:v>45505</c:v>
                </c:pt>
                <c:pt idx="141">
                  <c:v>45536</c:v>
                </c:pt>
                <c:pt idx="142">
                  <c:v>45566</c:v>
                </c:pt>
                <c:pt idx="143">
                  <c:v>45597</c:v>
                </c:pt>
                <c:pt idx="144">
                  <c:v>45627</c:v>
                </c:pt>
                <c:pt idx="145">
                  <c:v>45658</c:v>
                </c:pt>
                <c:pt idx="146">
                  <c:v>45689</c:v>
                </c:pt>
                <c:pt idx="147">
                  <c:v>45717</c:v>
                </c:pt>
                <c:pt idx="148">
                  <c:v>45748</c:v>
                </c:pt>
                <c:pt idx="149">
                  <c:v>45778</c:v>
                </c:pt>
                <c:pt idx="150">
                  <c:v>45809</c:v>
                </c:pt>
                <c:pt idx="151">
                  <c:v>45839</c:v>
                </c:pt>
                <c:pt idx="152">
                  <c:v>45870</c:v>
                </c:pt>
                <c:pt idx="153">
                  <c:v>45901</c:v>
                </c:pt>
                <c:pt idx="154">
                  <c:v>45931</c:v>
                </c:pt>
                <c:pt idx="155">
                  <c:v>45962</c:v>
                </c:pt>
                <c:pt idx="156">
                  <c:v>45992</c:v>
                </c:pt>
                <c:pt idx="157">
                  <c:v>46023</c:v>
                </c:pt>
                <c:pt idx="158">
                  <c:v>46054</c:v>
                </c:pt>
                <c:pt idx="159">
                  <c:v>46082</c:v>
                </c:pt>
                <c:pt idx="160">
                  <c:v>46113</c:v>
                </c:pt>
                <c:pt idx="161">
                  <c:v>46143</c:v>
                </c:pt>
                <c:pt idx="162">
                  <c:v>46174</c:v>
                </c:pt>
                <c:pt idx="163">
                  <c:v>46204</c:v>
                </c:pt>
                <c:pt idx="164">
                  <c:v>46235</c:v>
                </c:pt>
                <c:pt idx="165">
                  <c:v>46266</c:v>
                </c:pt>
                <c:pt idx="166">
                  <c:v>46296</c:v>
                </c:pt>
                <c:pt idx="167">
                  <c:v>46327</c:v>
                </c:pt>
                <c:pt idx="168">
                  <c:v>46357</c:v>
                </c:pt>
              </c:numCache>
            </c:numRef>
          </c:cat>
          <c:val>
            <c:numRef>
              <c:f>slide1.1!$K$158:$K$326</c:f>
              <c:numCache>
                <c:formatCode>###,##0.00</c:formatCode>
                <c:ptCount val="169"/>
                <c:pt idx="0">
                  <c:v>8.0243305972203203</c:v>
                </c:pt>
                <c:pt idx="1">
                  <c:v>7.9241538177014403</c:v>
                </c:pt>
                <c:pt idx="2">
                  <c:v>7.7653869561757016</c:v>
                </c:pt>
                <c:pt idx="3">
                  <c:v>7.1609995306281204</c:v>
                </c:pt>
                <c:pt idx="4">
                  <c:v>7.6602367820649109</c:v>
                </c:pt>
                <c:pt idx="5">
                  <c:v>7.5964832377906299</c:v>
                </c:pt>
                <c:pt idx="6">
                  <c:v>6.3694275237455633</c:v>
                </c:pt>
                <c:pt idx="7">
                  <c:v>5.8381324205314833</c:v>
                </c:pt>
                <c:pt idx="8">
                  <c:v>4.4384787111044988</c:v>
                </c:pt>
                <c:pt idx="9">
                  <c:v>4.8888195647631472</c:v>
                </c:pt>
                <c:pt idx="10">
                  <c:v>3.9061281647590151</c:v>
                </c:pt>
                <c:pt idx="11">
                  <c:v>3.821704881152832</c:v>
                </c:pt>
                <c:pt idx="12">
                  <c:v>3.6022828857052103</c:v>
                </c:pt>
                <c:pt idx="13">
                  <c:v>3.4294908517228162</c:v>
                </c:pt>
                <c:pt idx="14">
                  <c:v>3.9402060168330921</c:v>
                </c:pt>
                <c:pt idx="15">
                  <c:v>3.1959624729564373</c:v>
                </c:pt>
                <c:pt idx="16">
                  <c:v>2.4831027353576784</c:v>
                </c:pt>
                <c:pt idx="17">
                  <c:v>2.1869071279040142</c:v>
                </c:pt>
                <c:pt idx="18">
                  <c:v>1.872203245998727</c:v>
                </c:pt>
                <c:pt idx="19">
                  <c:v>1.1334433128910693</c:v>
                </c:pt>
                <c:pt idx="20">
                  <c:v>0.62008319707804738</c:v>
                </c:pt>
                <c:pt idx="21">
                  <c:v>-6.7659862147018135E-2</c:v>
                </c:pt>
                <c:pt idx="22">
                  <c:v>-0.45771712529543152</c:v>
                </c:pt>
                <c:pt idx="23">
                  <c:v>-1.1573211687109231</c:v>
                </c:pt>
                <c:pt idx="24">
                  <c:v>-1.6603380490389341</c:v>
                </c:pt>
                <c:pt idx="25">
                  <c:v>-2.4330536199902553</c:v>
                </c:pt>
                <c:pt idx="26">
                  <c:v>-3.7760896547522127</c:v>
                </c:pt>
                <c:pt idx="27">
                  <c:v>-3.3933462770759149</c:v>
                </c:pt>
                <c:pt idx="28">
                  <c:v>-4.0382327115353167</c:v>
                </c:pt>
                <c:pt idx="29">
                  <c:v>-4.9540862094233802</c:v>
                </c:pt>
                <c:pt idx="30">
                  <c:v>-4.7693440107500873</c:v>
                </c:pt>
                <c:pt idx="31">
                  <c:v>-4.931260435897677</c:v>
                </c:pt>
                <c:pt idx="32">
                  <c:v>-5.1555679780092571</c:v>
                </c:pt>
                <c:pt idx="33">
                  <c:v>-5.9881129733217131</c:v>
                </c:pt>
                <c:pt idx="34">
                  <c:v>-6.8144124197852314</c:v>
                </c:pt>
                <c:pt idx="35">
                  <c:v>-7.7504145602875436</c:v>
                </c:pt>
                <c:pt idx="36">
                  <c:v>-8.6462744948596288</c:v>
                </c:pt>
                <c:pt idx="37">
                  <c:v>-9.4046980824794346</c:v>
                </c:pt>
                <c:pt idx="38">
                  <c:v>-9.0595535201371433</c:v>
                </c:pt>
                <c:pt idx="39">
                  <c:v>-9.6326405399814075</c:v>
                </c:pt>
                <c:pt idx="40">
                  <c:v>-9.7135355463225608</c:v>
                </c:pt>
                <c:pt idx="41">
                  <c:v>-9.6922481815011956</c:v>
                </c:pt>
                <c:pt idx="42">
                  <c:v>-10.047659609610237</c:v>
                </c:pt>
                <c:pt idx="43">
                  <c:v>-10.358377916282013</c:v>
                </c:pt>
                <c:pt idx="44">
                  <c:v>-10.213946059222989</c:v>
                </c:pt>
                <c:pt idx="45">
                  <c:v>-9.9783947097395025</c:v>
                </c:pt>
                <c:pt idx="46">
                  <c:v>-9.8042388285497832</c:v>
                </c:pt>
                <c:pt idx="47">
                  <c:v>-9.1221745944440435</c:v>
                </c:pt>
                <c:pt idx="48">
                  <c:v>-8.6855625198531285</c:v>
                </c:pt>
                <c:pt idx="49">
                  <c:v>-7.5442795668805518</c:v>
                </c:pt>
                <c:pt idx="50">
                  <c:v>-7.5004560075916498</c:v>
                </c:pt>
                <c:pt idx="51">
                  <c:v>-7.0077328664817191</c:v>
                </c:pt>
                <c:pt idx="52">
                  <c:v>-6.3332047959840487</c:v>
                </c:pt>
                <c:pt idx="53">
                  <c:v>-5.1312870481696971</c:v>
                </c:pt>
                <c:pt idx="54">
                  <c:v>-4.1512406869275491</c:v>
                </c:pt>
                <c:pt idx="55">
                  <c:v>-2.8098892504051509</c:v>
                </c:pt>
                <c:pt idx="56">
                  <c:v>-1.5533642329489838</c:v>
                </c:pt>
                <c:pt idx="57">
                  <c:v>-0.13687161439537299</c:v>
                </c:pt>
                <c:pt idx="58">
                  <c:v>1.3704301933913143</c:v>
                </c:pt>
                <c:pt idx="59">
                  <c:v>2.5786566623379858</c:v>
                </c:pt>
                <c:pt idx="60">
                  <c:v>4.0134748700160428</c:v>
                </c:pt>
                <c:pt idx="61">
                  <c:v>4.561182663223895</c:v>
                </c:pt>
                <c:pt idx="62">
                  <c:v>5.3623888391794772</c:v>
                </c:pt>
                <c:pt idx="63">
                  <c:v>6.2858183249973054</c:v>
                </c:pt>
                <c:pt idx="64">
                  <c:v>7.0290938629780086</c:v>
                </c:pt>
                <c:pt idx="65">
                  <c:v>6.7899903534492489</c:v>
                </c:pt>
                <c:pt idx="66">
                  <c:v>6.7333062973564672</c:v>
                </c:pt>
                <c:pt idx="67">
                  <c:v>6.4978218665826981</c:v>
                </c:pt>
                <c:pt idx="68">
                  <c:v>6.4323294399492248</c:v>
                </c:pt>
                <c:pt idx="69">
                  <c:v>5.8711489281824569</c:v>
                </c:pt>
                <c:pt idx="70">
                  <c:v>5.7657298342980168</c:v>
                </c:pt>
                <c:pt idx="71">
                  <c:v>5.5355023414820126</c:v>
                </c:pt>
                <c:pt idx="72">
                  <c:v>5.0172400111482052</c:v>
                </c:pt>
                <c:pt idx="73">
                  <c:v>4.7662532287915615</c:v>
                </c:pt>
                <c:pt idx="74">
                  <c:v>4.9523851715945089</c:v>
                </c:pt>
                <c:pt idx="75">
                  <c:v>3.9142560307857011</c:v>
                </c:pt>
                <c:pt idx="76">
                  <c:v>3.4994830822442369</c:v>
                </c:pt>
                <c:pt idx="77">
                  <c:v>3.8893639491283771</c:v>
                </c:pt>
                <c:pt idx="78">
                  <c:v>3.7416743599934854</c:v>
                </c:pt>
                <c:pt idx="79">
                  <c:v>4.1350917650482932</c:v>
                </c:pt>
                <c:pt idx="80">
                  <c:v>3.6758080610673982</c:v>
                </c:pt>
                <c:pt idx="81">
                  <c:v>3.8482132258618629</c:v>
                </c:pt>
                <c:pt idx="82">
                  <c:v>3.8084896150408332</c:v>
                </c:pt>
                <c:pt idx="83">
                  <c:v>3.6417963888386362</c:v>
                </c:pt>
                <c:pt idx="84">
                  <c:v>3.8769413933295249</c:v>
                </c:pt>
                <c:pt idx="85">
                  <c:v>3.8779017149199735</c:v>
                </c:pt>
                <c:pt idx="86">
                  <c:v>3.5267680345947072</c:v>
                </c:pt>
                <c:pt idx="87">
                  <c:v>3.3033078176236907</c:v>
                </c:pt>
                <c:pt idx="88">
                  <c:v>0.80306967953154285</c:v>
                </c:pt>
                <c:pt idx="89">
                  <c:v>-1.1017259957274872</c:v>
                </c:pt>
                <c:pt idx="90">
                  <c:v>-1.4399730666910582</c:v>
                </c:pt>
                <c:pt idx="91">
                  <c:v>-1.9068367988989143</c:v>
                </c:pt>
                <c:pt idx="92">
                  <c:v>-1.6982631178422691</c:v>
                </c:pt>
                <c:pt idx="93">
                  <c:v>-1.4355998281870952</c:v>
                </c:pt>
                <c:pt idx="94">
                  <c:v>-1.3634006839353896</c:v>
                </c:pt>
                <c:pt idx="95">
                  <c:v>-1.3225718394588193</c:v>
                </c:pt>
                <c:pt idx="96">
                  <c:v>-1.4368705053521835</c:v>
                </c:pt>
                <c:pt idx="97">
                  <c:v>-1.9640099003727984</c:v>
                </c:pt>
                <c:pt idx="98">
                  <c:v>-2.3284090692952564</c:v>
                </c:pt>
                <c:pt idx="99">
                  <c:v>-1.1163013966515312</c:v>
                </c:pt>
                <c:pt idx="100">
                  <c:v>3.4847121455312324</c:v>
                </c:pt>
                <c:pt idx="101">
                  <c:v>6.7805978635097075</c:v>
                </c:pt>
                <c:pt idx="102">
                  <c:v>7.8970806304462515</c:v>
                </c:pt>
                <c:pt idx="103">
                  <c:v>8.3764675601216254</c:v>
                </c:pt>
                <c:pt idx="104">
                  <c:v>8.0065264995345942</c:v>
                </c:pt>
                <c:pt idx="105">
                  <c:v>6.9906892846470337</c:v>
                </c:pt>
                <c:pt idx="106">
                  <c:v>5.7537576302761018</c:v>
                </c:pt>
                <c:pt idx="107">
                  <c:v>5.0761503922209572</c:v>
                </c:pt>
                <c:pt idx="108">
                  <c:v>4.4937986261770702</c:v>
                </c:pt>
                <c:pt idx="109">
                  <c:v>4.6421894470124014</c:v>
                </c:pt>
                <c:pt idx="110">
                  <c:v>4.8239117420262989</c:v>
                </c:pt>
                <c:pt idx="111">
                  <c:v>4.4938254301454483</c:v>
                </c:pt>
                <c:pt idx="112">
                  <c:v>2.1922314547222044</c:v>
                </c:pt>
                <c:pt idx="113">
                  <c:v>0.32959200813209577</c:v>
                </c:pt>
                <c:pt idx="114">
                  <c:v>-0.77237563334175974</c:v>
                </c:pt>
                <c:pt idx="115">
                  <c:v>-1.9514235381557832</c:v>
                </c:pt>
                <c:pt idx="116">
                  <c:v>-2.0032085470823247</c:v>
                </c:pt>
                <c:pt idx="117">
                  <c:v>-1.6049334333500309</c:v>
                </c:pt>
                <c:pt idx="118">
                  <c:v>-0.96202867582210194</c:v>
                </c:pt>
                <c:pt idx="119">
                  <c:v>-0.82549860283610554</c:v>
                </c:pt>
                <c:pt idx="120">
                  <c:v>-0.61636735132382103</c:v>
                </c:pt>
                <c:pt idx="121">
                  <c:v>-0.46103692097899662</c:v>
                </c:pt>
                <c:pt idx="122">
                  <c:v>-0.56312715313645567</c:v>
                </c:pt>
                <c:pt idx="123">
                  <c:v>-0.37493999495605834</c:v>
                </c:pt>
                <c:pt idx="124">
                  <c:v>-0.47218192426964345</c:v>
                </c:pt>
                <c:pt idx="125">
                  <c:v>-0.40212338730948316</c:v>
                </c:pt>
                <c:pt idx="126">
                  <c:v>0.21772475521781853</c:v>
                </c:pt>
                <c:pt idx="127">
                  <c:v>1.0287632285787884</c:v>
                </c:pt>
                <c:pt idx="128">
                  <c:v>1.3874751482280123</c:v>
                </c:pt>
                <c:pt idx="129">
                  <c:v>1.5737750993189525</c:v>
                </c:pt>
                <c:pt idx="130">
                  <c:v>1.7420457184670557</c:v>
                </c:pt>
                <c:pt idx="131">
                  <c:v>2.2309886627347009</c:v>
                </c:pt>
                <c:pt idx="132">
                  <c:v>2.2882683333333098</c:v>
                </c:pt>
                <c:pt idx="133">
                  <c:v>2.7786198963042574</c:v>
                </c:pt>
                <c:pt idx="134">
                  <c:v>3.5727057019182107</c:v>
                </c:pt>
                <c:pt idx="135">
                  <c:v>2.820265753488016</c:v>
                </c:pt>
                <c:pt idx="136">
                  <c:v>3.1951102305930013</c:v>
                </c:pt>
                <c:pt idx="137">
                  <c:v>3.6003307699737475</c:v>
                </c:pt>
                <c:pt idx="138">
                  <c:v>3.3955775054779425</c:v>
                </c:pt>
                <c:pt idx="139">
                  <c:v>3.8123487109605669</c:v>
                </c:pt>
                <c:pt idx="140">
                  <c:v>3.782458843724501</c:v>
                </c:pt>
                <c:pt idx="141">
                  <c:v>3.6979917851748034</c:v>
                </c:pt>
                <c:pt idx="142">
                  <c:v>4.1527362774738341</c:v>
                </c:pt>
                <c:pt idx="143">
                  <c:v>3.9721199146556696</c:v>
                </c:pt>
                <c:pt idx="144">
                  <c:v>4.0932748869653146</c:v>
                </c:pt>
                <c:pt idx="145">
                  <c:v>3.7330572017084007</c:v>
                </c:pt>
              </c:numCache>
            </c:numRef>
          </c:val>
          <c:smooth val="0"/>
          <c:extLst>
            <c:ext xmlns:c16="http://schemas.microsoft.com/office/drawing/2014/chart" uri="{C3380CC4-5D6E-409C-BE32-E72D297353CC}">
              <c16:uniqueId val="{00000000-BB62-42D0-A1D3-91F99A4B3E63}"/>
            </c:ext>
          </c:extLst>
        </c:ser>
        <c:ser>
          <c:idx val="2"/>
          <c:order val="1"/>
          <c:tx>
            <c:strRef>
              <c:f>slide1.1!$D$2</c:f>
              <c:strCache>
                <c:ptCount val="1"/>
                <c:pt idx="0">
                  <c:v>Indústria</c:v>
                </c:pt>
              </c:strCache>
            </c:strRef>
          </c:tx>
          <c:spPr>
            <a:ln w="19050" cap="rnd">
              <a:solidFill>
                <a:srgbClr val="FCAF17"/>
              </a:solidFill>
              <a:round/>
            </a:ln>
            <a:effectLst/>
          </c:spPr>
          <c:marker>
            <c:symbol val="none"/>
          </c:marker>
          <c:cat>
            <c:numRef>
              <c:f>slide1.1!$A$158:$A$326</c:f>
              <c:numCache>
                <c:formatCode>mmm\-yy</c:formatCode>
                <c:ptCount val="169"/>
                <c:pt idx="0">
                  <c:v>41244</c:v>
                </c:pt>
                <c:pt idx="1">
                  <c:v>41275</c:v>
                </c:pt>
                <c:pt idx="2">
                  <c:v>41306</c:v>
                </c:pt>
                <c:pt idx="3">
                  <c:v>41334</c:v>
                </c:pt>
                <c:pt idx="4">
                  <c:v>41365</c:v>
                </c:pt>
                <c:pt idx="5">
                  <c:v>41395</c:v>
                </c:pt>
                <c:pt idx="6">
                  <c:v>41426</c:v>
                </c:pt>
                <c:pt idx="7">
                  <c:v>41456</c:v>
                </c:pt>
                <c:pt idx="8">
                  <c:v>41487</c:v>
                </c:pt>
                <c:pt idx="9">
                  <c:v>41518</c:v>
                </c:pt>
                <c:pt idx="10">
                  <c:v>41548</c:v>
                </c:pt>
                <c:pt idx="11">
                  <c:v>41579</c:v>
                </c:pt>
                <c:pt idx="12">
                  <c:v>41609</c:v>
                </c:pt>
                <c:pt idx="13">
                  <c:v>41640</c:v>
                </c:pt>
                <c:pt idx="14">
                  <c:v>41671</c:v>
                </c:pt>
                <c:pt idx="15">
                  <c:v>41699</c:v>
                </c:pt>
                <c:pt idx="16">
                  <c:v>41730</c:v>
                </c:pt>
                <c:pt idx="17">
                  <c:v>41760</c:v>
                </c:pt>
                <c:pt idx="18">
                  <c:v>41791</c:v>
                </c:pt>
                <c:pt idx="19">
                  <c:v>41821</c:v>
                </c:pt>
                <c:pt idx="20">
                  <c:v>41852</c:v>
                </c:pt>
                <c:pt idx="21">
                  <c:v>41883</c:v>
                </c:pt>
                <c:pt idx="22">
                  <c:v>41913</c:v>
                </c:pt>
                <c:pt idx="23">
                  <c:v>41944</c:v>
                </c:pt>
                <c:pt idx="24">
                  <c:v>41974</c:v>
                </c:pt>
                <c:pt idx="25">
                  <c:v>42005</c:v>
                </c:pt>
                <c:pt idx="26">
                  <c:v>42036</c:v>
                </c:pt>
                <c:pt idx="27">
                  <c:v>42064</c:v>
                </c:pt>
                <c:pt idx="28">
                  <c:v>42095</c:v>
                </c:pt>
                <c:pt idx="29">
                  <c:v>42125</c:v>
                </c:pt>
                <c:pt idx="30">
                  <c:v>42156</c:v>
                </c:pt>
                <c:pt idx="31">
                  <c:v>42186</c:v>
                </c:pt>
                <c:pt idx="32">
                  <c:v>42217</c:v>
                </c:pt>
                <c:pt idx="33">
                  <c:v>42248</c:v>
                </c:pt>
                <c:pt idx="34">
                  <c:v>42278</c:v>
                </c:pt>
                <c:pt idx="35">
                  <c:v>42309</c:v>
                </c:pt>
                <c:pt idx="36">
                  <c:v>42339</c:v>
                </c:pt>
                <c:pt idx="37">
                  <c:v>42370</c:v>
                </c:pt>
                <c:pt idx="38">
                  <c:v>42401</c:v>
                </c:pt>
                <c:pt idx="39">
                  <c:v>42430</c:v>
                </c:pt>
                <c:pt idx="40">
                  <c:v>42461</c:v>
                </c:pt>
                <c:pt idx="41">
                  <c:v>42491</c:v>
                </c:pt>
                <c:pt idx="42">
                  <c:v>42522</c:v>
                </c:pt>
                <c:pt idx="43">
                  <c:v>42552</c:v>
                </c:pt>
                <c:pt idx="44">
                  <c:v>42583</c:v>
                </c:pt>
                <c:pt idx="45">
                  <c:v>42614</c:v>
                </c:pt>
                <c:pt idx="46">
                  <c:v>42644</c:v>
                </c:pt>
                <c:pt idx="47">
                  <c:v>42675</c:v>
                </c:pt>
                <c:pt idx="48">
                  <c:v>42705</c:v>
                </c:pt>
                <c:pt idx="49">
                  <c:v>42736</c:v>
                </c:pt>
                <c:pt idx="50">
                  <c:v>42767</c:v>
                </c:pt>
                <c:pt idx="51">
                  <c:v>42795</c:v>
                </c:pt>
                <c:pt idx="52">
                  <c:v>42826</c:v>
                </c:pt>
                <c:pt idx="53">
                  <c:v>42856</c:v>
                </c:pt>
                <c:pt idx="54">
                  <c:v>42887</c:v>
                </c:pt>
                <c:pt idx="55">
                  <c:v>42917</c:v>
                </c:pt>
                <c:pt idx="56">
                  <c:v>42948</c:v>
                </c:pt>
                <c:pt idx="57">
                  <c:v>42979</c:v>
                </c:pt>
                <c:pt idx="58">
                  <c:v>43009</c:v>
                </c:pt>
                <c:pt idx="59">
                  <c:v>43040</c:v>
                </c:pt>
                <c:pt idx="60">
                  <c:v>43070</c:v>
                </c:pt>
                <c:pt idx="61">
                  <c:v>43101</c:v>
                </c:pt>
                <c:pt idx="62">
                  <c:v>43132</c:v>
                </c:pt>
                <c:pt idx="63">
                  <c:v>43160</c:v>
                </c:pt>
                <c:pt idx="64">
                  <c:v>43191</c:v>
                </c:pt>
                <c:pt idx="65">
                  <c:v>43221</c:v>
                </c:pt>
                <c:pt idx="66">
                  <c:v>43252</c:v>
                </c:pt>
                <c:pt idx="67">
                  <c:v>43282</c:v>
                </c:pt>
                <c:pt idx="68">
                  <c:v>43313</c:v>
                </c:pt>
                <c:pt idx="69">
                  <c:v>43344</c:v>
                </c:pt>
                <c:pt idx="70">
                  <c:v>43374</c:v>
                </c:pt>
                <c:pt idx="71">
                  <c:v>43405</c:v>
                </c:pt>
                <c:pt idx="72">
                  <c:v>43435</c:v>
                </c:pt>
                <c:pt idx="73">
                  <c:v>43466</c:v>
                </c:pt>
                <c:pt idx="74">
                  <c:v>43497</c:v>
                </c:pt>
                <c:pt idx="75">
                  <c:v>43525</c:v>
                </c:pt>
                <c:pt idx="76">
                  <c:v>43556</c:v>
                </c:pt>
                <c:pt idx="77">
                  <c:v>43586</c:v>
                </c:pt>
                <c:pt idx="78">
                  <c:v>43617</c:v>
                </c:pt>
                <c:pt idx="79">
                  <c:v>43647</c:v>
                </c:pt>
                <c:pt idx="80">
                  <c:v>43678</c:v>
                </c:pt>
                <c:pt idx="81">
                  <c:v>43709</c:v>
                </c:pt>
                <c:pt idx="82">
                  <c:v>43739</c:v>
                </c:pt>
                <c:pt idx="83">
                  <c:v>43770</c:v>
                </c:pt>
                <c:pt idx="84">
                  <c:v>43800</c:v>
                </c:pt>
                <c:pt idx="85">
                  <c:v>43831</c:v>
                </c:pt>
                <c:pt idx="86">
                  <c:v>43862</c:v>
                </c:pt>
                <c:pt idx="87">
                  <c:v>43891</c:v>
                </c:pt>
                <c:pt idx="88">
                  <c:v>43922</c:v>
                </c:pt>
                <c:pt idx="89">
                  <c:v>43952</c:v>
                </c:pt>
                <c:pt idx="90">
                  <c:v>43983</c:v>
                </c:pt>
                <c:pt idx="91">
                  <c:v>44013</c:v>
                </c:pt>
                <c:pt idx="92">
                  <c:v>44044</c:v>
                </c:pt>
                <c:pt idx="93">
                  <c:v>44075</c:v>
                </c:pt>
                <c:pt idx="94">
                  <c:v>44105</c:v>
                </c:pt>
                <c:pt idx="95">
                  <c:v>44136</c:v>
                </c:pt>
                <c:pt idx="96">
                  <c:v>44166</c:v>
                </c:pt>
                <c:pt idx="97">
                  <c:v>44197</c:v>
                </c:pt>
                <c:pt idx="98">
                  <c:v>44228</c:v>
                </c:pt>
                <c:pt idx="99">
                  <c:v>44256</c:v>
                </c:pt>
                <c:pt idx="100">
                  <c:v>44287</c:v>
                </c:pt>
                <c:pt idx="101">
                  <c:v>44317</c:v>
                </c:pt>
                <c:pt idx="102">
                  <c:v>44348</c:v>
                </c:pt>
                <c:pt idx="103">
                  <c:v>44378</c:v>
                </c:pt>
                <c:pt idx="104">
                  <c:v>44409</c:v>
                </c:pt>
                <c:pt idx="105">
                  <c:v>44440</c:v>
                </c:pt>
                <c:pt idx="106">
                  <c:v>44470</c:v>
                </c:pt>
                <c:pt idx="107">
                  <c:v>44501</c:v>
                </c:pt>
                <c:pt idx="108">
                  <c:v>44531</c:v>
                </c:pt>
                <c:pt idx="109">
                  <c:v>44562</c:v>
                </c:pt>
                <c:pt idx="110">
                  <c:v>44593</c:v>
                </c:pt>
                <c:pt idx="111">
                  <c:v>44621</c:v>
                </c:pt>
                <c:pt idx="112">
                  <c:v>44652</c:v>
                </c:pt>
                <c:pt idx="113">
                  <c:v>44682</c:v>
                </c:pt>
                <c:pt idx="114">
                  <c:v>44713</c:v>
                </c:pt>
                <c:pt idx="115">
                  <c:v>44743</c:v>
                </c:pt>
                <c:pt idx="116">
                  <c:v>44774</c:v>
                </c:pt>
                <c:pt idx="117">
                  <c:v>44805</c:v>
                </c:pt>
                <c:pt idx="118">
                  <c:v>44835</c:v>
                </c:pt>
                <c:pt idx="119">
                  <c:v>44866</c:v>
                </c:pt>
                <c:pt idx="120">
                  <c:v>44896</c:v>
                </c:pt>
                <c:pt idx="121">
                  <c:v>44927</c:v>
                </c:pt>
                <c:pt idx="122">
                  <c:v>44958</c:v>
                </c:pt>
                <c:pt idx="123">
                  <c:v>44986</c:v>
                </c:pt>
                <c:pt idx="124">
                  <c:v>45017</c:v>
                </c:pt>
                <c:pt idx="125">
                  <c:v>45047</c:v>
                </c:pt>
                <c:pt idx="126">
                  <c:v>45078</c:v>
                </c:pt>
                <c:pt idx="127">
                  <c:v>45108</c:v>
                </c:pt>
                <c:pt idx="128">
                  <c:v>45139</c:v>
                </c:pt>
                <c:pt idx="129">
                  <c:v>45170</c:v>
                </c:pt>
                <c:pt idx="130">
                  <c:v>45200</c:v>
                </c:pt>
                <c:pt idx="131">
                  <c:v>45231</c:v>
                </c:pt>
                <c:pt idx="132">
                  <c:v>45261</c:v>
                </c:pt>
                <c:pt idx="133">
                  <c:v>45292</c:v>
                </c:pt>
                <c:pt idx="134">
                  <c:v>45323</c:v>
                </c:pt>
                <c:pt idx="135">
                  <c:v>45352</c:v>
                </c:pt>
                <c:pt idx="136">
                  <c:v>45383</c:v>
                </c:pt>
                <c:pt idx="137">
                  <c:v>45413</c:v>
                </c:pt>
                <c:pt idx="138">
                  <c:v>45444</c:v>
                </c:pt>
                <c:pt idx="139">
                  <c:v>45474</c:v>
                </c:pt>
                <c:pt idx="140">
                  <c:v>45505</c:v>
                </c:pt>
                <c:pt idx="141">
                  <c:v>45536</c:v>
                </c:pt>
                <c:pt idx="142">
                  <c:v>45566</c:v>
                </c:pt>
                <c:pt idx="143">
                  <c:v>45597</c:v>
                </c:pt>
                <c:pt idx="144">
                  <c:v>45627</c:v>
                </c:pt>
                <c:pt idx="145">
                  <c:v>45658</c:v>
                </c:pt>
                <c:pt idx="146">
                  <c:v>45689</c:v>
                </c:pt>
                <c:pt idx="147">
                  <c:v>45717</c:v>
                </c:pt>
                <c:pt idx="148">
                  <c:v>45748</c:v>
                </c:pt>
                <c:pt idx="149">
                  <c:v>45778</c:v>
                </c:pt>
                <c:pt idx="150">
                  <c:v>45809</c:v>
                </c:pt>
                <c:pt idx="151">
                  <c:v>45839</c:v>
                </c:pt>
                <c:pt idx="152">
                  <c:v>45870</c:v>
                </c:pt>
                <c:pt idx="153">
                  <c:v>45901</c:v>
                </c:pt>
                <c:pt idx="154">
                  <c:v>45931</c:v>
                </c:pt>
                <c:pt idx="155">
                  <c:v>45962</c:v>
                </c:pt>
                <c:pt idx="156">
                  <c:v>45992</c:v>
                </c:pt>
                <c:pt idx="157">
                  <c:v>46023</c:v>
                </c:pt>
                <c:pt idx="158">
                  <c:v>46054</c:v>
                </c:pt>
                <c:pt idx="159">
                  <c:v>46082</c:v>
                </c:pt>
                <c:pt idx="160">
                  <c:v>46113</c:v>
                </c:pt>
                <c:pt idx="161">
                  <c:v>46143</c:v>
                </c:pt>
                <c:pt idx="162">
                  <c:v>46174</c:v>
                </c:pt>
                <c:pt idx="163">
                  <c:v>46204</c:v>
                </c:pt>
                <c:pt idx="164">
                  <c:v>46235</c:v>
                </c:pt>
                <c:pt idx="165">
                  <c:v>46266</c:v>
                </c:pt>
                <c:pt idx="166">
                  <c:v>46296</c:v>
                </c:pt>
                <c:pt idx="167">
                  <c:v>46327</c:v>
                </c:pt>
                <c:pt idx="168">
                  <c:v>46357</c:v>
                </c:pt>
              </c:numCache>
            </c:numRef>
          </c:cat>
          <c:val>
            <c:numRef>
              <c:f>slide1.1!$L$158:$L$326</c:f>
              <c:numCache>
                <c:formatCode>###,##0.00</c:formatCode>
                <c:ptCount val="169"/>
                <c:pt idx="0">
                  <c:v>-2.2983009205042371</c:v>
                </c:pt>
                <c:pt idx="1">
                  <c:v>-1.4626841935294399</c:v>
                </c:pt>
                <c:pt idx="2">
                  <c:v>-1.1568128500335617</c:v>
                </c:pt>
                <c:pt idx="3">
                  <c:v>-0.9403901725391961</c:v>
                </c:pt>
                <c:pt idx="4">
                  <c:v>0.19680722001287343</c:v>
                </c:pt>
                <c:pt idx="5">
                  <c:v>0.79409491371043028</c:v>
                </c:pt>
                <c:pt idx="6">
                  <c:v>1.4634538527383167</c:v>
                </c:pt>
                <c:pt idx="7">
                  <c:v>1.8916336836553915</c:v>
                </c:pt>
                <c:pt idx="8">
                  <c:v>1.8765151642393008</c:v>
                </c:pt>
                <c:pt idx="9">
                  <c:v>2.3154750678235692</c:v>
                </c:pt>
                <c:pt idx="10">
                  <c:v>1.9117616463924625</c:v>
                </c:pt>
                <c:pt idx="11">
                  <c:v>1.9655504665041734</c:v>
                </c:pt>
                <c:pt idx="12">
                  <c:v>2.0779116817793541</c:v>
                </c:pt>
                <c:pt idx="13">
                  <c:v>1.430006983690979</c:v>
                </c:pt>
                <c:pt idx="14">
                  <c:v>1.9303404146314707</c:v>
                </c:pt>
                <c:pt idx="15">
                  <c:v>2.0657567036703073</c:v>
                </c:pt>
                <c:pt idx="16">
                  <c:v>0.82391917962012506</c:v>
                </c:pt>
                <c:pt idx="17">
                  <c:v>0.3451909817602683</c:v>
                </c:pt>
                <c:pt idx="18">
                  <c:v>-0.49600702995914459</c:v>
                </c:pt>
                <c:pt idx="19">
                  <c:v>-1.0781144437666423</c:v>
                </c:pt>
                <c:pt idx="20">
                  <c:v>-1.5878131779690219</c:v>
                </c:pt>
                <c:pt idx="21">
                  <c:v>-2.0361326857684436</c:v>
                </c:pt>
                <c:pt idx="22">
                  <c:v>-2.3700500242468281</c:v>
                </c:pt>
                <c:pt idx="23">
                  <c:v>-2.9918660352028836</c:v>
                </c:pt>
                <c:pt idx="24">
                  <c:v>-3.0145996186006441</c:v>
                </c:pt>
                <c:pt idx="25">
                  <c:v>-3.2331028692696218</c:v>
                </c:pt>
                <c:pt idx="26">
                  <c:v>-4.2641046155609486</c:v>
                </c:pt>
                <c:pt idx="27">
                  <c:v>-4.4732667085349291</c:v>
                </c:pt>
                <c:pt idx="28">
                  <c:v>-4.6090749162465361</c:v>
                </c:pt>
                <c:pt idx="29">
                  <c:v>-5.0642763821895027</c:v>
                </c:pt>
                <c:pt idx="30">
                  <c:v>-4.7328025265936606</c:v>
                </c:pt>
                <c:pt idx="31">
                  <c:v>-5.192724718286601</c:v>
                </c:pt>
                <c:pt idx="32">
                  <c:v>-5.4703336187662766</c:v>
                </c:pt>
                <c:pt idx="33">
                  <c:v>-6.2787942067689118</c:v>
                </c:pt>
                <c:pt idx="34">
                  <c:v>-7.02323501218165</c:v>
                </c:pt>
                <c:pt idx="35">
                  <c:v>-7.5555997321749224</c:v>
                </c:pt>
                <c:pt idx="36">
                  <c:v>-8.2553533237483485</c:v>
                </c:pt>
                <c:pt idx="37">
                  <c:v>-8.9057433683206852</c:v>
                </c:pt>
                <c:pt idx="38">
                  <c:v>-8.9150653205030466</c:v>
                </c:pt>
                <c:pt idx="39">
                  <c:v>-9.5938184184962481</c:v>
                </c:pt>
                <c:pt idx="40">
                  <c:v>-9.5352238208729734</c:v>
                </c:pt>
                <c:pt idx="41">
                  <c:v>-9.4468973939090155</c:v>
                </c:pt>
                <c:pt idx="42">
                  <c:v>-9.6757276379931696</c:v>
                </c:pt>
                <c:pt idx="43">
                  <c:v>-9.4786427869195897</c:v>
                </c:pt>
                <c:pt idx="44">
                  <c:v>-9.186997319323476</c:v>
                </c:pt>
                <c:pt idx="45">
                  <c:v>-8.6000584989618147</c:v>
                </c:pt>
                <c:pt idx="46">
                  <c:v>-8.2484187705129663</c:v>
                </c:pt>
                <c:pt idx="47">
                  <c:v>-7.3255181974681394</c:v>
                </c:pt>
                <c:pt idx="48">
                  <c:v>-6.4299479970095668</c:v>
                </c:pt>
                <c:pt idx="49">
                  <c:v>-5.252943661548648</c:v>
                </c:pt>
                <c:pt idx="50">
                  <c:v>-4.5482736527618917</c:v>
                </c:pt>
                <c:pt idx="51">
                  <c:v>-3.4241879164443212</c:v>
                </c:pt>
                <c:pt idx="52">
                  <c:v>-3.2413116097656069</c:v>
                </c:pt>
                <c:pt idx="53">
                  <c:v>-2.2419197046293471</c:v>
                </c:pt>
                <c:pt idx="54">
                  <c:v>-1.7126684345699084</c:v>
                </c:pt>
                <c:pt idx="55">
                  <c:v>-0.9163511555010273</c:v>
                </c:pt>
                <c:pt idx="56">
                  <c:v>-0.11932547868688248</c:v>
                </c:pt>
                <c:pt idx="57">
                  <c:v>0.46082696563851666</c:v>
                </c:pt>
                <c:pt idx="58">
                  <c:v>1.6444031155609551</c:v>
                </c:pt>
                <c:pt idx="59">
                  <c:v>2.1563808250449679</c:v>
                </c:pt>
                <c:pt idx="60">
                  <c:v>2.5232963358270188</c:v>
                </c:pt>
                <c:pt idx="61">
                  <c:v>2.7883684363226413</c:v>
                </c:pt>
                <c:pt idx="62">
                  <c:v>2.92049017831848</c:v>
                </c:pt>
                <c:pt idx="63">
                  <c:v>2.824285265617732</c:v>
                </c:pt>
                <c:pt idx="64">
                  <c:v>3.9003244325351405</c:v>
                </c:pt>
                <c:pt idx="65">
                  <c:v>2.9480547627490639</c:v>
                </c:pt>
                <c:pt idx="66">
                  <c:v>3.1231337106072621</c:v>
                </c:pt>
                <c:pt idx="67">
                  <c:v>3.2286673325131021</c:v>
                </c:pt>
                <c:pt idx="68">
                  <c:v>3.0132546814827021</c:v>
                </c:pt>
                <c:pt idx="69">
                  <c:v>2.5651696656685097</c:v>
                </c:pt>
                <c:pt idx="70">
                  <c:v>2.134045604494883</c:v>
                </c:pt>
                <c:pt idx="71">
                  <c:v>1.6224259594479484</c:v>
                </c:pt>
                <c:pt idx="72">
                  <c:v>0.96461251476880339</c:v>
                </c:pt>
                <c:pt idx="73">
                  <c:v>0.39528929622179021</c:v>
                </c:pt>
                <c:pt idx="74">
                  <c:v>0.43380245173769705</c:v>
                </c:pt>
                <c:pt idx="75">
                  <c:v>-0.14131440626417024</c:v>
                </c:pt>
                <c:pt idx="76">
                  <c:v>-1.1129435757069261</c:v>
                </c:pt>
                <c:pt idx="77">
                  <c:v>4.908917152137704E-2</c:v>
                </c:pt>
                <c:pt idx="78">
                  <c:v>-0.69431553317916839</c:v>
                </c:pt>
                <c:pt idx="79">
                  <c:v>-1.2591622234411237</c:v>
                </c:pt>
                <c:pt idx="80">
                  <c:v>-1.5943231934176239</c:v>
                </c:pt>
                <c:pt idx="81">
                  <c:v>-1.2877858942880294</c:v>
                </c:pt>
                <c:pt idx="82">
                  <c:v>-1.2293887269995141</c:v>
                </c:pt>
                <c:pt idx="83">
                  <c:v>-1.2691754612843997</c:v>
                </c:pt>
                <c:pt idx="84">
                  <c:v>-1.0808381069647544</c:v>
                </c:pt>
                <c:pt idx="85">
                  <c:v>-0.99634997369209</c:v>
                </c:pt>
                <c:pt idx="86">
                  <c:v>-1.1864185669842042</c:v>
                </c:pt>
                <c:pt idx="87">
                  <c:v>-0.99095354184746132</c:v>
                </c:pt>
                <c:pt idx="88">
                  <c:v>-2.8968384678372261</c:v>
                </c:pt>
                <c:pt idx="89">
                  <c:v>-5.3841163444054763</c:v>
                </c:pt>
                <c:pt idx="90">
                  <c:v>-5.6184941094517216</c:v>
                </c:pt>
                <c:pt idx="91">
                  <c:v>-5.6405142712657401</c:v>
                </c:pt>
                <c:pt idx="92">
                  <c:v>-5.680030217748544</c:v>
                </c:pt>
                <c:pt idx="93">
                  <c:v>-5.430119535379152</c:v>
                </c:pt>
                <c:pt idx="94">
                  <c:v>-5.5124654473093004</c:v>
                </c:pt>
                <c:pt idx="95">
                  <c:v>-5.1592551957516442</c:v>
                </c:pt>
                <c:pt idx="96">
                  <c:v>-4.4538506130174627</c:v>
                </c:pt>
                <c:pt idx="97">
                  <c:v>-4.2125361296502239</c:v>
                </c:pt>
                <c:pt idx="98">
                  <c:v>-4.172030949789618</c:v>
                </c:pt>
                <c:pt idx="99">
                  <c:v>-3.0962516461806255</c:v>
                </c:pt>
                <c:pt idx="100">
                  <c:v>1.1660404765073684</c:v>
                </c:pt>
                <c:pt idx="101">
                  <c:v>4.8995695318380772</c:v>
                </c:pt>
                <c:pt idx="102">
                  <c:v>6.6461456012061326</c:v>
                </c:pt>
                <c:pt idx="103">
                  <c:v>7.0405934917098678</c:v>
                </c:pt>
                <c:pt idx="104">
                  <c:v>7.2394776323752463</c:v>
                </c:pt>
                <c:pt idx="105">
                  <c:v>6.4574209361881074</c:v>
                </c:pt>
                <c:pt idx="106">
                  <c:v>5.6549540984867308</c:v>
                </c:pt>
                <c:pt idx="107">
                  <c:v>5.0185579341460285</c:v>
                </c:pt>
                <c:pt idx="108">
                  <c:v>3.9317084954185288</c:v>
                </c:pt>
                <c:pt idx="109">
                  <c:v>3.2784523517701336</c:v>
                </c:pt>
                <c:pt idx="110">
                  <c:v>3.0514132557433626</c:v>
                </c:pt>
                <c:pt idx="111">
                  <c:v>2.0476428049190698</c:v>
                </c:pt>
                <c:pt idx="112">
                  <c:v>-4.2811189976799113E-2</c:v>
                </c:pt>
                <c:pt idx="113">
                  <c:v>-1.7086807285491834</c:v>
                </c:pt>
                <c:pt idx="114">
                  <c:v>-2.6437170244056785</c:v>
                </c:pt>
                <c:pt idx="115">
                  <c:v>-2.7935271369252002</c:v>
                </c:pt>
                <c:pt idx="116">
                  <c:v>-2.5907254951488157</c:v>
                </c:pt>
                <c:pt idx="117">
                  <c:v>-2.3166317184118546</c:v>
                </c:pt>
                <c:pt idx="118">
                  <c:v>-1.4996293232965918</c:v>
                </c:pt>
                <c:pt idx="119">
                  <c:v>-1.0601950996567577</c:v>
                </c:pt>
                <c:pt idx="120">
                  <c:v>-0.69531484309920399</c:v>
                </c:pt>
                <c:pt idx="121">
                  <c:v>-0.23347867971924563</c:v>
                </c:pt>
                <c:pt idx="122">
                  <c:v>-0.23038444914088574</c:v>
                </c:pt>
                <c:pt idx="123">
                  <c:v>1.5627943560581059E-2</c:v>
                </c:pt>
                <c:pt idx="124">
                  <c:v>-0.19325928770337342</c:v>
                </c:pt>
                <c:pt idx="125">
                  <c:v>4.3367457633891604E-3</c:v>
                </c:pt>
                <c:pt idx="126">
                  <c:v>6.3417414855582166E-2</c:v>
                </c:pt>
                <c:pt idx="127">
                  <c:v>-4.109284982161121E-2</c:v>
                </c:pt>
                <c:pt idx="128">
                  <c:v>-0.155027374230432</c:v>
                </c:pt>
                <c:pt idx="129">
                  <c:v>-8.6243879263481205E-3</c:v>
                </c:pt>
                <c:pt idx="130">
                  <c:v>-2.0492295447971376E-2</c:v>
                </c:pt>
                <c:pt idx="131">
                  <c:v>3.0879395549576749E-2</c:v>
                </c:pt>
                <c:pt idx="132">
                  <c:v>0.12499499791673863</c:v>
                </c:pt>
                <c:pt idx="133">
                  <c:v>0.38219438845699116</c:v>
                </c:pt>
                <c:pt idx="134">
                  <c:v>0.99034764903540573</c:v>
                </c:pt>
                <c:pt idx="135">
                  <c:v>0.66458843213603735</c:v>
                </c:pt>
                <c:pt idx="136">
                  <c:v>1.5254234539645362</c:v>
                </c:pt>
                <c:pt idx="137">
                  <c:v>1.2470619863318433</c:v>
                </c:pt>
                <c:pt idx="138">
                  <c:v>1.5151852060784732</c:v>
                </c:pt>
                <c:pt idx="139">
                  <c:v>2.1939366558875406</c:v>
                </c:pt>
                <c:pt idx="140">
                  <c:v>2.3609793003143364</c:v>
                </c:pt>
                <c:pt idx="141">
                  <c:v>2.5975351419869064</c:v>
                </c:pt>
                <c:pt idx="142">
                  <c:v>3.0253789825476662</c:v>
                </c:pt>
                <c:pt idx="143">
                  <c:v>3.0493663212292077</c:v>
                </c:pt>
                <c:pt idx="144">
                  <c:v>3.0871927785998565</c:v>
                </c:pt>
                <c:pt idx="145">
                  <c:v>2.9103083973111232</c:v>
                </c:pt>
              </c:numCache>
            </c:numRef>
          </c:val>
          <c:smooth val="0"/>
          <c:extLst>
            <c:ext xmlns:c16="http://schemas.microsoft.com/office/drawing/2014/chart" uri="{C3380CC4-5D6E-409C-BE32-E72D297353CC}">
              <c16:uniqueId val="{00000001-BB62-42D0-A1D3-91F99A4B3E63}"/>
            </c:ext>
          </c:extLst>
        </c:ser>
        <c:ser>
          <c:idx val="3"/>
          <c:order val="2"/>
          <c:tx>
            <c:strRef>
              <c:f>slide1.1!$E$2</c:f>
              <c:strCache>
                <c:ptCount val="1"/>
                <c:pt idx="0">
                  <c:v>Serviços</c:v>
                </c:pt>
              </c:strCache>
            </c:strRef>
          </c:tx>
          <c:spPr>
            <a:ln w="19050" cap="rnd">
              <a:solidFill>
                <a:srgbClr val="0088CA"/>
              </a:solidFill>
              <a:round/>
            </a:ln>
            <a:effectLst/>
          </c:spPr>
          <c:marker>
            <c:symbol val="none"/>
          </c:marker>
          <c:cat>
            <c:numRef>
              <c:f>slide1.1!$A$158:$A$326</c:f>
              <c:numCache>
                <c:formatCode>mmm\-yy</c:formatCode>
                <c:ptCount val="169"/>
                <c:pt idx="0">
                  <c:v>41244</c:v>
                </c:pt>
                <c:pt idx="1">
                  <c:v>41275</c:v>
                </c:pt>
                <c:pt idx="2">
                  <c:v>41306</c:v>
                </c:pt>
                <c:pt idx="3">
                  <c:v>41334</c:v>
                </c:pt>
                <c:pt idx="4">
                  <c:v>41365</c:v>
                </c:pt>
                <c:pt idx="5">
                  <c:v>41395</c:v>
                </c:pt>
                <c:pt idx="6">
                  <c:v>41426</c:v>
                </c:pt>
                <c:pt idx="7">
                  <c:v>41456</c:v>
                </c:pt>
                <c:pt idx="8">
                  <c:v>41487</c:v>
                </c:pt>
                <c:pt idx="9">
                  <c:v>41518</c:v>
                </c:pt>
                <c:pt idx="10">
                  <c:v>41548</c:v>
                </c:pt>
                <c:pt idx="11">
                  <c:v>41579</c:v>
                </c:pt>
                <c:pt idx="12">
                  <c:v>41609</c:v>
                </c:pt>
                <c:pt idx="13">
                  <c:v>41640</c:v>
                </c:pt>
                <c:pt idx="14">
                  <c:v>41671</c:v>
                </c:pt>
                <c:pt idx="15">
                  <c:v>41699</c:v>
                </c:pt>
                <c:pt idx="16">
                  <c:v>41730</c:v>
                </c:pt>
                <c:pt idx="17">
                  <c:v>41760</c:v>
                </c:pt>
                <c:pt idx="18">
                  <c:v>41791</c:v>
                </c:pt>
                <c:pt idx="19">
                  <c:v>41821</c:v>
                </c:pt>
                <c:pt idx="20">
                  <c:v>41852</c:v>
                </c:pt>
                <c:pt idx="21">
                  <c:v>41883</c:v>
                </c:pt>
                <c:pt idx="22">
                  <c:v>41913</c:v>
                </c:pt>
                <c:pt idx="23">
                  <c:v>41944</c:v>
                </c:pt>
                <c:pt idx="24">
                  <c:v>41974</c:v>
                </c:pt>
                <c:pt idx="25">
                  <c:v>42005</c:v>
                </c:pt>
                <c:pt idx="26">
                  <c:v>42036</c:v>
                </c:pt>
                <c:pt idx="27">
                  <c:v>42064</c:v>
                </c:pt>
                <c:pt idx="28">
                  <c:v>42095</c:v>
                </c:pt>
                <c:pt idx="29">
                  <c:v>42125</c:v>
                </c:pt>
                <c:pt idx="30">
                  <c:v>42156</c:v>
                </c:pt>
                <c:pt idx="31">
                  <c:v>42186</c:v>
                </c:pt>
                <c:pt idx="32">
                  <c:v>42217</c:v>
                </c:pt>
                <c:pt idx="33">
                  <c:v>42248</c:v>
                </c:pt>
                <c:pt idx="34">
                  <c:v>42278</c:v>
                </c:pt>
                <c:pt idx="35">
                  <c:v>42309</c:v>
                </c:pt>
                <c:pt idx="36">
                  <c:v>42339</c:v>
                </c:pt>
                <c:pt idx="37">
                  <c:v>42370</c:v>
                </c:pt>
                <c:pt idx="38">
                  <c:v>42401</c:v>
                </c:pt>
                <c:pt idx="39">
                  <c:v>42430</c:v>
                </c:pt>
                <c:pt idx="40">
                  <c:v>42461</c:v>
                </c:pt>
                <c:pt idx="41">
                  <c:v>42491</c:v>
                </c:pt>
                <c:pt idx="42">
                  <c:v>42522</c:v>
                </c:pt>
                <c:pt idx="43">
                  <c:v>42552</c:v>
                </c:pt>
                <c:pt idx="44">
                  <c:v>42583</c:v>
                </c:pt>
                <c:pt idx="45">
                  <c:v>42614</c:v>
                </c:pt>
                <c:pt idx="46">
                  <c:v>42644</c:v>
                </c:pt>
                <c:pt idx="47">
                  <c:v>42675</c:v>
                </c:pt>
                <c:pt idx="48">
                  <c:v>42705</c:v>
                </c:pt>
                <c:pt idx="49">
                  <c:v>42736</c:v>
                </c:pt>
                <c:pt idx="50">
                  <c:v>42767</c:v>
                </c:pt>
                <c:pt idx="51">
                  <c:v>42795</c:v>
                </c:pt>
                <c:pt idx="52">
                  <c:v>42826</c:v>
                </c:pt>
                <c:pt idx="53">
                  <c:v>42856</c:v>
                </c:pt>
                <c:pt idx="54">
                  <c:v>42887</c:v>
                </c:pt>
                <c:pt idx="55">
                  <c:v>42917</c:v>
                </c:pt>
                <c:pt idx="56">
                  <c:v>42948</c:v>
                </c:pt>
                <c:pt idx="57">
                  <c:v>42979</c:v>
                </c:pt>
                <c:pt idx="58">
                  <c:v>43009</c:v>
                </c:pt>
                <c:pt idx="59">
                  <c:v>43040</c:v>
                </c:pt>
                <c:pt idx="60">
                  <c:v>43070</c:v>
                </c:pt>
                <c:pt idx="61">
                  <c:v>43101</c:v>
                </c:pt>
                <c:pt idx="62">
                  <c:v>43132</c:v>
                </c:pt>
                <c:pt idx="63">
                  <c:v>43160</c:v>
                </c:pt>
                <c:pt idx="64">
                  <c:v>43191</c:v>
                </c:pt>
                <c:pt idx="65">
                  <c:v>43221</c:v>
                </c:pt>
                <c:pt idx="66">
                  <c:v>43252</c:v>
                </c:pt>
                <c:pt idx="67">
                  <c:v>43282</c:v>
                </c:pt>
                <c:pt idx="68">
                  <c:v>43313</c:v>
                </c:pt>
                <c:pt idx="69">
                  <c:v>43344</c:v>
                </c:pt>
                <c:pt idx="70">
                  <c:v>43374</c:v>
                </c:pt>
                <c:pt idx="71">
                  <c:v>43405</c:v>
                </c:pt>
                <c:pt idx="72">
                  <c:v>43435</c:v>
                </c:pt>
                <c:pt idx="73">
                  <c:v>43466</c:v>
                </c:pt>
                <c:pt idx="74">
                  <c:v>43497</c:v>
                </c:pt>
                <c:pt idx="75">
                  <c:v>43525</c:v>
                </c:pt>
                <c:pt idx="76">
                  <c:v>43556</c:v>
                </c:pt>
                <c:pt idx="77">
                  <c:v>43586</c:v>
                </c:pt>
                <c:pt idx="78">
                  <c:v>43617</c:v>
                </c:pt>
                <c:pt idx="79">
                  <c:v>43647</c:v>
                </c:pt>
                <c:pt idx="80">
                  <c:v>43678</c:v>
                </c:pt>
                <c:pt idx="81">
                  <c:v>43709</c:v>
                </c:pt>
                <c:pt idx="82">
                  <c:v>43739</c:v>
                </c:pt>
                <c:pt idx="83">
                  <c:v>43770</c:v>
                </c:pt>
                <c:pt idx="84">
                  <c:v>43800</c:v>
                </c:pt>
                <c:pt idx="85">
                  <c:v>43831</c:v>
                </c:pt>
                <c:pt idx="86">
                  <c:v>43862</c:v>
                </c:pt>
                <c:pt idx="87">
                  <c:v>43891</c:v>
                </c:pt>
                <c:pt idx="88">
                  <c:v>43922</c:v>
                </c:pt>
                <c:pt idx="89">
                  <c:v>43952</c:v>
                </c:pt>
                <c:pt idx="90">
                  <c:v>43983</c:v>
                </c:pt>
                <c:pt idx="91">
                  <c:v>44013</c:v>
                </c:pt>
                <c:pt idx="92">
                  <c:v>44044</c:v>
                </c:pt>
                <c:pt idx="93">
                  <c:v>44075</c:v>
                </c:pt>
                <c:pt idx="94">
                  <c:v>44105</c:v>
                </c:pt>
                <c:pt idx="95">
                  <c:v>44136</c:v>
                </c:pt>
                <c:pt idx="96">
                  <c:v>44166</c:v>
                </c:pt>
                <c:pt idx="97">
                  <c:v>44197</c:v>
                </c:pt>
                <c:pt idx="98">
                  <c:v>44228</c:v>
                </c:pt>
                <c:pt idx="99">
                  <c:v>44256</c:v>
                </c:pt>
                <c:pt idx="100">
                  <c:v>44287</c:v>
                </c:pt>
                <c:pt idx="101">
                  <c:v>44317</c:v>
                </c:pt>
                <c:pt idx="102">
                  <c:v>44348</c:v>
                </c:pt>
                <c:pt idx="103">
                  <c:v>44378</c:v>
                </c:pt>
                <c:pt idx="104">
                  <c:v>44409</c:v>
                </c:pt>
                <c:pt idx="105">
                  <c:v>44440</c:v>
                </c:pt>
                <c:pt idx="106">
                  <c:v>44470</c:v>
                </c:pt>
                <c:pt idx="107">
                  <c:v>44501</c:v>
                </c:pt>
                <c:pt idx="108">
                  <c:v>44531</c:v>
                </c:pt>
                <c:pt idx="109">
                  <c:v>44562</c:v>
                </c:pt>
                <c:pt idx="110">
                  <c:v>44593</c:v>
                </c:pt>
                <c:pt idx="111">
                  <c:v>44621</c:v>
                </c:pt>
                <c:pt idx="112">
                  <c:v>44652</c:v>
                </c:pt>
                <c:pt idx="113">
                  <c:v>44682</c:v>
                </c:pt>
                <c:pt idx="114">
                  <c:v>44713</c:v>
                </c:pt>
                <c:pt idx="115">
                  <c:v>44743</c:v>
                </c:pt>
                <c:pt idx="116">
                  <c:v>44774</c:v>
                </c:pt>
                <c:pt idx="117">
                  <c:v>44805</c:v>
                </c:pt>
                <c:pt idx="118">
                  <c:v>44835</c:v>
                </c:pt>
                <c:pt idx="119">
                  <c:v>44866</c:v>
                </c:pt>
                <c:pt idx="120">
                  <c:v>44896</c:v>
                </c:pt>
                <c:pt idx="121">
                  <c:v>44927</c:v>
                </c:pt>
                <c:pt idx="122">
                  <c:v>44958</c:v>
                </c:pt>
                <c:pt idx="123">
                  <c:v>44986</c:v>
                </c:pt>
                <c:pt idx="124">
                  <c:v>45017</c:v>
                </c:pt>
                <c:pt idx="125">
                  <c:v>45047</c:v>
                </c:pt>
                <c:pt idx="126">
                  <c:v>45078</c:v>
                </c:pt>
                <c:pt idx="127">
                  <c:v>45108</c:v>
                </c:pt>
                <c:pt idx="128">
                  <c:v>45139</c:v>
                </c:pt>
                <c:pt idx="129">
                  <c:v>45170</c:v>
                </c:pt>
                <c:pt idx="130">
                  <c:v>45200</c:v>
                </c:pt>
                <c:pt idx="131">
                  <c:v>45231</c:v>
                </c:pt>
                <c:pt idx="132">
                  <c:v>45261</c:v>
                </c:pt>
                <c:pt idx="133">
                  <c:v>45292</c:v>
                </c:pt>
                <c:pt idx="134">
                  <c:v>45323</c:v>
                </c:pt>
                <c:pt idx="135">
                  <c:v>45352</c:v>
                </c:pt>
                <c:pt idx="136">
                  <c:v>45383</c:v>
                </c:pt>
                <c:pt idx="137">
                  <c:v>45413</c:v>
                </c:pt>
                <c:pt idx="138">
                  <c:v>45444</c:v>
                </c:pt>
                <c:pt idx="139">
                  <c:v>45474</c:v>
                </c:pt>
                <c:pt idx="140">
                  <c:v>45505</c:v>
                </c:pt>
                <c:pt idx="141">
                  <c:v>45536</c:v>
                </c:pt>
                <c:pt idx="142">
                  <c:v>45566</c:v>
                </c:pt>
                <c:pt idx="143">
                  <c:v>45597</c:v>
                </c:pt>
                <c:pt idx="144">
                  <c:v>45627</c:v>
                </c:pt>
                <c:pt idx="145">
                  <c:v>45658</c:v>
                </c:pt>
                <c:pt idx="146">
                  <c:v>45689</c:v>
                </c:pt>
                <c:pt idx="147">
                  <c:v>45717</c:v>
                </c:pt>
                <c:pt idx="148">
                  <c:v>45748</c:v>
                </c:pt>
                <c:pt idx="149">
                  <c:v>45778</c:v>
                </c:pt>
                <c:pt idx="150">
                  <c:v>45809</c:v>
                </c:pt>
                <c:pt idx="151">
                  <c:v>45839</c:v>
                </c:pt>
                <c:pt idx="152">
                  <c:v>45870</c:v>
                </c:pt>
                <c:pt idx="153">
                  <c:v>45901</c:v>
                </c:pt>
                <c:pt idx="154">
                  <c:v>45931</c:v>
                </c:pt>
                <c:pt idx="155">
                  <c:v>45962</c:v>
                </c:pt>
                <c:pt idx="156">
                  <c:v>45992</c:v>
                </c:pt>
                <c:pt idx="157">
                  <c:v>46023</c:v>
                </c:pt>
                <c:pt idx="158">
                  <c:v>46054</c:v>
                </c:pt>
                <c:pt idx="159">
                  <c:v>46082</c:v>
                </c:pt>
                <c:pt idx="160">
                  <c:v>46113</c:v>
                </c:pt>
                <c:pt idx="161">
                  <c:v>46143</c:v>
                </c:pt>
                <c:pt idx="162">
                  <c:v>46174</c:v>
                </c:pt>
                <c:pt idx="163">
                  <c:v>46204</c:v>
                </c:pt>
                <c:pt idx="164">
                  <c:v>46235</c:v>
                </c:pt>
                <c:pt idx="165">
                  <c:v>46266</c:v>
                </c:pt>
                <c:pt idx="166">
                  <c:v>46296</c:v>
                </c:pt>
                <c:pt idx="167">
                  <c:v>46327</c:v>
                </c:pt>
                <c:pt idx="168">
                  <c:v>46357</c:v>
                </c:pt>
              </c:numCache>
            </c:numRef>
          </c:cat>
          <c:val>
            <c:numRef>
              <c:f>slide1.1!$M$158:$M$326</c:f>
              <c:numCache>
                <c:formatCode>###,##0.00</c:formatCode>
                <c:ptCount val="169"/>
                <c:pt idx="0">
                  <c:v>4.2666179803977577</c:v>
                </c:pt>
                <c:pt idx="1">
                  <c:v>4.3043466818164067</c:v>
                </c:pt>
                <c:pt idx="2">
                  <c:v>4.2073435662384195</c:v>
                </c:pt>
                <c:pt idx="3">
                  <c:v>3.7768585332184745</c:v>
                </c:pt>
                <c:pt idx="4">
                  <c:v>4.1797364105642165</c:v>
                </c:pt>
                <c:pt idx="5">
                  <c:v>4.0868196510558619</c:v>
                </c:pt>
                <c:pt idx="6">
                  <c:v>4.1190139569849737</c:v>
                </c:pt>
                <c:pt idx="7">
                  <c:v>4.2780424689939478</c:v>
                </c:pt>
                <c:pt idx="8">
                  <c:v>4.1119081895920617</c:v>
                </c:pt>
                <c:pt idx="9">
                  <c:v>4.2993897796004932</c:v>
                </c:pt>
                <c:pt idx="10">
                  <c:v>4.047294112559352</c:v>
                </c:pt>
                <c:pt idx="11">
                  <c:v>4.0666138411614705</c:v>
                </c:pt>
                <c:pt idx="12">
                  <c:v>4.0794518035553784</c:v>
                </c:pt>
                <c:pt idx="13">
                  <c:v>4.1235170589194903</c:v>
                </c:pt>
                <c:pt idx="14">
                  <c:v>4.4854981386715398</c:v>
                </c:pt>
                <c:pt idx="15">
                  <c:v>4.5711466356719521</c:v>
                </c:pt>
                <c:pt idx="16">
                  <c:v>4.0648523351044963</c:v>
                </c:pt>
                <c:pt idx="17">
                  <c:v>3.9970939525788785</c:v>
                </c:pt>
                <c:pt idx="18">
                  <c:v>3.7766392692891948</c:v>
                </c:pt>
                <c:pt idx="19">
                  <c:v>3.5110978609960597</c:v>
                </c:pt>
                <c:pt idx="20">
                  <c:v>3.4431772533974003</c:v>
                </c:pt>
                <c:pt idx="21">
                  <c:v>3.2888158055426331</c:v>
                </c:pt>
                <c:pt idx="22">
                  <c:v>3.1010314330635946</c:v>
                </c:pt>
                <c:pt idx="23">
                  <c:v>2.8201197864291982</c:v>
                </c:pt>
                <c:pt idx="24">
                  <c:v>2.5454059676135454</c:v>
                </c:pt>
                <c:pt idx="25">
                  <c:v>1.8483355992712225</c:v>
                </c:pt>
                <c:pt idx="26">
                  <c:v>1.0129516925800885</c:v>
                </c:pt>
                <c:pt idx="27">
                  <c:v>0.97286123753175247</c:v>
                </c:pt>
                <c:pt idx="28">
                  <c:v>0.59828390776897056</c:v>
                </c:pt>
                <c:pt idx="29">
                  <c:v>0.10435458586990354</c:v>
                </c:pt>
                <c:pt idx="30">
                  <c:v>-0.20138851288468151</c:v>
                </c:pt>
                <c:pt idx="31">
                  <c:v>-0.73267421145848388</c:v>
                </c:pt>
                <c:pt idx="32">
                  <c:v>-1.1458341949540762</c:v>
                </c:pt>
                <c:pt idx="33">
                  <c:v>-1.8011499206309955</c:v>
                </c:pt>
                <c:pt idx="34">
                  <c:v>-2.4702887129475992</c:v>
                </c:pt>
                <c:pt idx="35">
                  <c:v>-3.0948303639581232</c:v>
                </c:pt>
                <c:pt idx="36">
                  <c:v>-3.5903066420965302</c:v>
                </c:pt>
                <c:pt idx="37">
                  <c:v>-3.7406545672329372</c:v>
                </c:pt>
                <c:pt idx="38">
                  <c:v>-3.7421863703700042</c:v>
                </c:pt>
                <c:pt idx="39">
                  <c:v>-4.4183742860166912</c:v>
                </c:pt>
                <c:pt idx="40">
                  <c:v>-4.574657111980807</c:v>
                </c:pt>
                <c:pt idx="41">
                  <c:v>-4.8157520629650392</c:v>
                </c:pt>
                <c:pt idx="42">
                  <c:v>-4.914399650866641</c:v>
                </c:pt>
                <c:pt idx="43">
                  <c:v>-4.9359672888773858</c:v>
                </c:pt>
                <c:pt idx="44">
                  <c:v>-4.9746346185827406</c:v>
                </c:pt>
                <c:pt idx="45">
                  <c:v>-4.981778438976936</c:v>
                </c:pt>
                <c:pt idx="46">
                  <c:v>-5.1267139822920633</c:v>
                </c:pt>
                <c:pt idx="47">
                  <c:v>-4.9762476477301476</c:v>
                </c:pt>
                <c:pt idx="48">
                  <c:v>-5.0360921351236598</c:v>
                </c:pt>
                <c:pt idx="49">
                  <c:v>-4.9224230133485092</c:v>
                </c:pt>
                <c:pt idx="50">
                  <c:v>-5.0356212018746183</c:v>
                </c:pt>
                <c:pt idx="51">
                  <c:v>-4.9769621186609658</c:v>
                </c:pt>
                <c:pt idx="52">
                  <c:v>-5.0549417496827171</c:v>
                </c:pt>
                <c:pt idx="53">
                  <c:v>-4.717883761216946</c:v>
                </c:pt>
                <c:pt idx="54">
                  <c:v>-4.6876402567421316</c:v>
                </c:pt>
                <c:pt idx="55">
                  <c:v>-4.5874150421578941</c:v>
                </c:pt>
                <c:pt idx="56">
                  <c:v>-4.475455683185336</c:v>
                </c:pt>
                <c:pt idx="57">
                  <c:v>-4.3352714346288295</c:v>
                </c:pt>
                <c:pt idx="58">
                  <c:v>-3.723864849630143</c:v>
                </c:pt>
                <c:pt idx="59">
                  <c:v>-3.3962049196538113</c:v>
                </c:pt>
                <c:pt idx="60">
                  <c:v>-2.8342605097059659</c:v>
                </c:pt>
                <c:pt idx="61">
                  <c:v>-2.6710873000689084</c:v>
                </c:pt>
                <c:pt idx="62">
                  <c:v>-2.4295147616410162</c:v>
                </c:pt>
                <c:pt idx="63">
                  <c:v>-2.0586901003603497</c:v>
                </c:pt>
                <c:pt idx="64">
                  <c:v>-1.4270161385199653</c:v>
                </c:pt>
                <c:pt idx="65">
                  <c:v>-1.5792929560116242</c:v>
                </c:pt>
                <c:pt idx="66">
                  <c:v>-1.2466333814946662</c:v>
                </c:pt>
                <c:pt idx="67">
                  <c:v>-0.98083986185777405</c:v>
                </c:pt>
                <c:pt idx="68">
                  <c:v>-0.62086694458439728</c:v>
                </c:pt>
                <c:pt idx="69">
                  <c:v>-0.310080692915915</c:v>
                </c:pt>
                <c:pt idx="70">
                  <c:v>-0.15269012251813985</c:v>
                </c:pt>
                <c:pt idx="71">
                  <c:v>-1.9643367782185006E-2</c:v>
                </c:pt>
                <c:pt idx="72">
                  <c:v>-3.3640609875973393E-2</c:v>
                </c:pt>
                <c:pt idx="73">
                  <c:v>0.24166697339915721</c:v>
                </c:pt>
                <c:pt idx="74">
                  <c:v>0.70802416238704424</c:v>
                </c:pt>
                <c:pt idx="75">
                  <c:v>0.59011151260495165</c:v>
                </c:pt>
                <c:pt idx="76">
                  <c:v>0.37108972248727223</c:v>
                </c:pt>
                <c:pt idx="77">
                  <c:v>1.0778979806591593</c:v>
                </c:pt>
                <c:pt idx="78">
                  <c:v>0.69482720273073006</c:v>
                </c:pt>
                <c:pt idx="79">
                  <c:v>0.85473398628643782</c:v>
                </c:pt>
                <c:pt idx="80">
                  <c:v>0.59910099961417718</c:v>
                </c:pt>
                <c:pt idx="81">
                  <c:v>0.69683731279039929</c:v>
                </c:pt>
                <c:pt idx="82">
                  <c:v>0.80951890071729871</c:v>
                </c:pt>
                <c:pt idx="83">
                  <c:v>0.89252868899125648</c:v>
                </c:pt>
                <c:pt idx="84">
                  <c:v>0.994764519344149</c:v>
                </c:pt>
                <c:pt idx="85">
                  <c:v>0.97140500983459166</c:v>
                </c:pt>
                <c:pt idx="86">
                  <c:v>0.7271523405928848</c:v>
                </c:pt>
                <c:pt idx="87">
                  <c:v>0.69564976125886524</c:v>
                </c:pt>
                <c:pt idx="88">
                  <c:v>-0.64547667632685046</c:v>
                </c:pt>
                <c:pt idx="89">
                  <c:v>-2.6488204202335663</c:v>
                </c:pt>
                <c:pt idx="90">
                  <c:v>-3.3555416741813837</c:v>
                </c:pt>
                <c:pt idx="91">
                  <c:v>-4.5151868937839623</c:v>
                </c:pt>
                <c:pt idx="92">
                  <c:v>-5.2587048255365971</c:v>
                </c:pt>
                <c:pt idx="93">
                  <c:v>-5.9794727488242216</c:v>
                </c:pt>
                <c:pt idx="94">
                  <c:v>-6.8468328291320653</c:v>
                </c:pt>
                <c:pt idx="95">
                  <c:v>-7.422165587606921</c:v>
                </c:pt>
                <c:pt idx="96">
                  <c:v>-7.8328331388947126</c:v>
                </c:pt>
                <c:pt idx="97">
                  <c:v>-8.3650937763999238</c:v>
                </c:pt>
                <c:pt idx="98">
                  <c:v>-8.5502153875191329</c:v>
                </c:pt>
                <c:pt idx="99">
                  <c:v>-7.9870918081552666</c:v>
                </c:pt>
                <c:pt idx="100">
                  <c:v>-5.3356586977010849</c:v>
                </c:pt>
                <c:pt idx="101">
                  <c:v>-2.1414987798230478</c:v>
                </c:pt>
                <c:pt idx="102">
                  <c:v>0.42906063185363941</c:v>
                </c:pt>
                <c:pt idx="103">
                  <c:v>2.8847955428506156</c:v>
                </c:pt>
                <c:pt idx="104">
                  <c:v>5.1430616820415498</c:v>
                </c:pt>
                <c:pt idx="105">
                  <c:v>6.7704644953986426</c:v>
                </c:pt>
                <c:pt idx="106">
                  <c:v>8.1415573247758175</c:v>
                </c:pt>
                <c:pt idx="107">
                  <c:v>9.5452445653908757</c:v>
                </c:pt>
                <c:pt idx="108">
                  <c:v>10.933186325408961</c:v>
                </c:pt>
                <c:pt idx="109">
                  <c:v>12.22035884444217</c:v>
                </c:pt>
                <c:pt idx="110">
                  <c:v>13.015803761647637</c:v>
                </c:pt>
                <c:pt idx="111">
                  <c:v>13.601828428390995</c:v>
                </c:pt>
                <c:pt idx="112">
                  <c:v>12.775273647709206</c:v>
                </c:pt>
                <c:pt idx="113">
                  <c:v>11.706397563255223</c:v>
                </c:pt>
                <c:pt idx="114">
                  <c:v>10.541578885533664</c:v>
                </c:pt>
                <c:pt idx="115">
                  <c:v>9.6092257304263295</c:v>
                </c:pt>
                <c:pt idx="116">
                  <c:v>8.9948659240387094</c:v>
                </c:pt>
                <c:pt idx="117">
                  <c:v>8.8316889487479511</c:v>
                </c:pt>
                <c:pt idx="118">
                  <c:v>9.028266344561775</c:v>
                </c:pt>
                <c:pt idx="119">
                  <c:v>8.7072940499660412</c:v>
                </c:pt>
                <c:pt idx="120">
                  <c:v>8.2517103409394785</c:v>
                </c:pt>
                <c:pt idx="121">
                  <c:v>7.911668858749854</c:v>
                </c:pt>
                <c:pt idx="122">
                  <c:v>7.6946076994503176</c:v>
                </c:pt>
                <c:pt idx="123">
                  <c:v>7.2855965162349268</c:v>
                </c:pt>
                <c:pt idx="124">
                  <c:v>6.7480041320827633</c:v>
                </c:pt>
                <c:pt idx="125">
                  <c:v>6.4271424178651726</c:v>
                </c:pt>
                <c:pt idx="126">
                  <c:v>6.2421639509315341</c:v>
                </c:pt>
                <c:pt idx="127">
                  <c:v>6.0288250285855938</c:v>
                </c:pt>
                <c:pt idx="128">
                  <c:v>5.4349498303633004</c:v>
                </c:pt>
                <c:pt idx="129">
                  <c:v>4.6463916896557933</c:v>
                </c:pt>
                <c:pt idx="130">
                  <c:v>3.9307859790583599</c:v>
                </c:pt>
                <c:pt idx="131">
                  <c:v>3.529010270932198</c:v>
                </c:pt>
                <c:pt idx="132">
                  <c:v>2.9115641666666692</c:v>
                </c:pt>
                <c:pt idx="133">
                  <c:v>2.9182587947584659</c:v>
                </c:pt>
                <c:pt idx="134">
                  <c:v>2.8529367417631901</c:v>
                </c:pt>
                <c:pt idx="135">
                  <c:v>2.2260993114714633</c:v>
                </c:pt>
                <c:pt idx="136">
                  <c:v>2.4924051476152842</c:v>
                </c:pt>
                <c:pt idx="137">
                  <c:v>2.1407654752359839</c:v>
                </c:pt>
                <c:pt idx="138">
                  <c:v>1.9428739289568675</c:v>
                </c:pt>
                <c:pt idx="139">
                  <c:v>1.9707560013122238</c:v>
                </c:pt>
                <c:pt idx="140">
                  <c:v>1.9750394540195115</c:v>
                </c:pt>
                <c:pt idx="141">
                  <c:v>2.2935664369502229</c:v>
                </c:pt>
                <c:pt idx="142">
                  <c:v>2.7515142163600625</c:v>
                </c:pt>
                <c:pt idx="143">
                  <c:v>2.8532983565783487</c:v>
                </c:pt>
                <c:pt idx="144">
                  <c:v>3.1885516726737562</c:v>
                </c:pt>
                <c:pt idx="145">
                  <c:v>2.9112131955021159</c:v>
                </c:pt>
              </c:numCache>
            </c:numRef>
          </c:val>
          <c:smooth val="0"/>
          <c:extLst>
            <c:ext xmlns:c16="http://schemas.microsoft.com/office/drawing/2014/chart" uri="{C3380CC4-5D6E-409C-BE32-E72D297353CC}">
              <c16:uniqueId val="{00000002-BB62-42D0-A1D3-91F99A4B3E63}"/>
            </c:ext>
          </c:extLst>
        </c:ser>
        <c:ser>
          <c:idx val="5"/>
          <c:order val="3"/>
          <c:spPr>
            <a:ln w="12700" cap="rnd">
              <a:solidFill>
                <a:srgbClr val="001C55"/>
              </a:solidFill>
              <a:prstDash val="sysDash"/>
              <a:round/>
            </a:ln>
            <a:effectLst/>
          </c:spPr>
          <c:marker>
            <c:symbol val="none"/>
          </c:marker>
          <c:cat>
            <c:numRef>
              <c:f>slide1.1!$A$158:$A$326</c:f>
              <c:numCache>
                <c:formatCode>mmm\-yy</c:formatCode>
                <c:ptCount val="169"/>
                <c:pt idx="0">
                  <c:v>41244</c:v>
                </c:pt>
                <c:pt idx="1">
                  <c:v>41275</c:v>
                </c:pt>
                <c:pt idx="2">
                  <c:v>41306</c:v>
                </c:pt>
                <c:pt idx="3">
                  <c:v>41334</c:v>
                </c:pt>
                <c:pt idx="4">
                  <c:v>41365</c:v>
                </c:pt>
                <c:pt idx="5">
                  <c:v>41395</c:v>
                </c:pt>
                <c:pt idx="6">
                  <c:v>41426</c:v>
                </c:pt>
                <c:pt idx="7">
                  <c:v>41456</c:v>
                </c:pt>
                <c:pt idx="8">
                  <c:v>41487</c:v>
                </c:pt>
                <c:pt idx="9">
                  <c:v>41518</c:v>
                </c:pt>
                <c:pt idx="10">
                  <c:v>41548</c:v>
                </c:pt>
                <c:pt idx="11">
                  <c:v>41579</c:v>
                </c:pt>
                <c:pt idx="12">
                  <c:v>41609</c:v>
                </c:pt>
                <c:pt idx="13">
                  <c:v>41640</c:v>
                </c:pt>
                <c:pt idx="14">
                  <c:v>41671</c:v>
                </c:pt>
                <c:pt idx="15">
                  <c:v>41699</c:v>
                </c:pt>
                <c:pt idx="16">
                  <c:v>41730</c:v>
                </c:pt>
                <c:pt idx="17">
                  <c:v>41760</c:v>
                </c:pt>
                <c:pt idx="18">
                  <c:v>41791</c:v>
                </c:pt>
                <c:pt idx="19">
                  <c:v>41821</c:v>
                </c:pt>
                <c:pt idx="20">
                  <c:v>41852</c:v>
                </c:pt>
                <c:pt idx="21">
                  <c:v>41883</c:v>
                </c:pt>
                <c:pt idx="22">
                  <c:v>41913</c:v>
                </c:pt>
                <c:pt idx="23">
                  <c:v>41944</c:v>
                </c:pt>
                <c:pt idx="24">
                  <c:v>41974</c:v>
                </c:pt>
                <c:pt idx="25">
                  <c:v>42005</c:v>
                </c:pt>
                <c:pt idx="26">
                  <c:v>42036</c:v>
                </c:pt>
                <c:pt idx="27">
                  <c:v>42064</c:v>
                </c:pt>
                <c:pt idx="28">
                  <c:v>42095</c:v>
                </c:pt>
                <c:pt idx="29">
                  <c:v>42125</c:v>
                </c:pt>
                <c:pt idx="30">
                  <c:v>42156</c:v>
                </c:pt>
                <c:pt idx="31">
                  <c:v>42186</c:v>
                </c:pt>
                <c:pt idx="32">
                  <c:v>42217</c:v>
                </c:pt>
                <c:pt idx="33">
                  <c:v>42248</c:v>
                </c:pt>
                <c:pt idx="34">
                  <c:v>42278</c:v>
                </c:pt>
                <c:pt idx="35">
                  <c:v>42309</c:v>
                </c:pt>
                <c:pt idx="36">
                  <c:v>42339</c:v>
                </c:pt>
                <c:pt idx="37">
                  <c:v>42370</c:v>
                </c:pt>
                <c:pt idx="38">
                  <c:v>42401</c:v>
                </c:pt>
                <c:pt idx="39">
                  <c:v>42430</c:v>
                </c:pt>
                <c:pt idx="40">
                  <c:v>42461</c:v>
                </c:pt>
                <c:pt idx="41">
                  <c:v>42491</c:v>
                </c:pt>
                <c:pt idx="42">
                  <c:v>42522</c:v>
                </c:pt>
                <c:pt idx="43">
                  <c:v>42552</c:v>
                </c:pt>
                <c:pt idx="44">
                  <c:v>42583</c:v>
                </c:pt>
                <c:pt idx="45">
                  <c:v>42614</c:v>
                </c:pt>
                <c:pt idx="46">
                  <c:v>42644</c:v>
                </c:pt>
                <c:pt idx="47">
                  <c:v>42675</c:v>
                </c:pt>
                <c:pt idx="48">
                  <c:v>42705</c:v>
                </c:pt>
                <c:pt idx="49">
                  <c:v>42736</c:v>
                </c:pt>
                <c:pt idx="50">
                  <c:v>42767</c:v>
                </c:pt>
                <c:pt idx="51">
                  <c:v>42795</c:v>
                </c:pt>
                <c:pt idx="52">
                  <c:v>42826</c:v>
                </c:pt>
                <c:pt idx="53">
                  <c:v>42856</c:v>
                </c:pt>
                <c:pt idx="54">
                  <c:v>42887</c:v>
                </c:pt>
                <c:pt idx="55">
                  <c:v>42917</c:v>
                </c:pt>
                <c:pt idx="56">
                  <c:v>42948</c:v>
                </c:pt>
                <c:pt idx="57">
                  <c:v>42979</c:v>
                </c:pt>
                <c:pt idx="58">
                  <c:v>43009</c:v>
                </c:pt>
                <c:pt idx="59">
                  <c:v>43040</c:v>
                </c:pt>
                <c:pt idx="60">
                  <c:v>43070</c:v>
                </c:pt>
                <c:pt idx="61">
                  <c:v>43101</c:v>
                </c:pt>
                <c:pt idx="62">
                  <c:v>43132</c:v>
                </c:pt>
                <c:pt idx="63">
                  <c:v>43160</c:v>
                </c:pt>
                <c:pt idx="64">
                  <c:v>43191</c:v>
                </c:pt>
                <c:pt idx="65">
                  <c:v>43221</c:v>
                </c:pt>
                <c:pt idx="66">
                  <c:v>43252</c:v>
                </c:pt>
                <c:pt idx="67">
                  <c:v>43282</c:v>
                </c:pt>
                <c:pt idx="68">
                  <c:v>43313</c:v>
                </c:pt>
                <c:pt idx="69">
                  <c:v>43344</c:v>
                </c:pt>
                <c:pt idx="70">
                  <c:v>43374</c:v>
                </c:pt>
                <c:pt idx="71">
                  <c:v>43405</c:v>
                </c:pt>
                <c:pt idx="72">
                  <c:v>43435</c:v>
                </c:pt>
                <c:pt idx="73">
                  <c:v>43466</c:v>
                </c:pt>
                <c:pt idx="74">
                  <c:v>43497</c:v>
                </c:pt>
                <c:pt idx="75">
                  <c:v>43525</c:v>
                </c:pt>
                <c:pt idx="76">
                  <c:v>43556</c:v>
                </c:pt>
                <c:pt idx="77">
                  <c:v>43586</c:v>
                </c:pt>
                <c:pt idx="78">
                  <c:v>43617</c:v>
                </c:pt>
                <c:pt idx="79">
                  <c:v>43647</c:v>
                </c:pt>
                <c:pt idx="80">
                  <c:v>43678</c:v>
                </c:pt>
                <c:pt idx="81">
                  <c:v>43709</c:v>
                </c:pt>
                <c:pt idx="82">
                  <c:v>43739</c:v>
                </c:pt>
                <c:pt idx="83">
                  <c:v>43770</c:v>
                </c:pt>
                <c:pt idx="84">
                  <c:v>43800</c:v>
                </c:pt>
                <c:pt idx="85">
                  <c:v>43831</c:v>
                </c:pt>
                <c:pt idx="86">
                  <c:v>43862</c:v>
                </c:pt>
                <c:pt idx="87">
                  <c:v>43891</c:v>
                </c:pt>
                <c:pt idx="88">
                  <c:v>43922</c:v>
                </c:pt>
                <c:pt idx="89">
                  <c:v>43952</c:v>
                </c:pt>
                <c:pt idx="90">
                  <c:v>43983</c:v>
                </c:pt>
                <c:pt idx="91">
                  <c:v>44013</c:v>
                </c:pt>
                <c:pt idx="92">
                  <c:v>44044</c:v>
                </c:pt>
                <c:pt idx="93">
                  <c:v>44075</c:v>
                </c:pt>
                <c:pt idx="94">
                  <c:v>44105</c:v>
                </c:pt>
                <c:pt idx="95">
                  <c:v>44136</c:v>
                </c:pt>
                <c:pt idx="96">
                  <c:v>44166</c:v>
                </c:pt>
                <c:pt idx="97">
                  <c:v>44197</c:v>
                </c:pt>
                <c:pt idx="98">
                  <c:v>44228</c:v>
                </c:pt>
                <c:pt idx="99">
                  <c:v>44256</c:v>
                </c:pt>
                <c:pt idx="100">
                  <c:v>44287</c:v>
                </c:pt>
                <c:pt idx="101">
                  <c:v>44317</c:v>
                </c:pt>
                <c:pt idx="102">
                  <c:v>44348</c:v>
                </c:pt>
                <c:pt idx="103">
                  <c:v>44378</c:v>
                </c:pt>
                <c:pt idx="104">
                  <c:v>44409</c:v>
                </c:pt>
                <c:pt idx="105">
                  <c:v>44440</c:v>
                </c:pt>
                <c:pt idx="106">
                  <c:v>44470</c:v>
                </c:pt>
                <c:pt idx="107">
                  <c:v>44501</c:v>
                </c:pt>
                <c:pt idx="108">
                  <c:v>44531</c:v>
                </c:pt>
                <c:pt idx="109">
                  <c:v>44562</c:v>
                </c:pt>
                <c:pt idx="110">
                  <c:v>44593</c:v>
                </c:pt>
                <c:pt idx="111">
                  <c:v>44621</c:v>
                </c:pt>
                <c:pt idx="112">
                  <c:v>44652</c:v>
                </c:pt>
                <c:pt idx="113">
                  <c:v>44682</c:v>
                </c:pt>
                <c:pt idx="114">
                  <c:v>44713</c:v>
                </c:pt>
                <c:pt idx="115">
                  <c:v>44743</c:v>
                </c:pt>
                <c:pt idx="116">
                  <c:v>44774</c:v>
                </c:pt>
                <c:pt idx="117">
                  <c:v>44805</c:v>
                </c:pt>
                <c:pt idx="118">
                  <c:v>44835</c:v>
                </c:pt>
                <c:pt idx="119">
                  <c:v>44866</c:v>
                </c:pt>
                <c:pt idx="120">
                  <c:v>44896</c:v>
                </c:pt>
                <c:pt idx="121">
                  <c:v>44927</c:v>
                </c:pt>
                <c:pt idx="122">
                  <c:v>44958</c:v>
                </c:pt>
                <c:pt idx="123">
                  <c:v>44986</c:v>
                </c:pt>
                <c:pt idx="124">
                  <c:v>45017</c:v>
                </c:pt>
                <c:pt idx="125">
                  <c:v>45047</c:v>
                </c:pt>
                <c:pt idx="126">
                  <c:v>45078</c:v>
                </c:pt>
                <c:pt idx="127">
                  <c:v>45108</c:v>
                </c:pt>
                <c:pt idx="128">
                  <c:v>45139</c:v>
                </c:pt>
                <c:pt idx="129">
                  <c:v>45170</c:v>
                </c:pt>
                <c:pt idx="130">
                  <c:v>45200</c:v>
                </c:pt>
                <c:pt idx="131">
                  <c:v>45231</c:v>
                </c:pt>
                <c:pt idx="132">
                  <c:v>45261</c:v>
                </c:pt>
                <c:pt idx="133">
                  <c:v>45292</c:v>
                </c:pt>
                <c:pt idx="134">
                  <c:v>45323</c:v>
                </c:pt>
                <c:pt idx="135">
                  <c:v>45352</c:v>
                </c:pt>
                <c:pt idx="136">
                  <c:v>45383</c:v>
                </c:pt>
                <c:pt idx="137">
                  <c:v>45413</c:v>
                </c:pt>
                <c:pt idx="138">
                  <c:v>45444</c:v>
                </c:pt>
                <c:pt idx="139">
                  <c:v>45474</c:v>
                </c:pt>
                <c:pt idx="140">
                  <c:v>45505</c:v>
                </c:pt>
                <c:pt idx="141">
                  <c:v>45536</c:v>
                </c:pt>
                <c:pt idx="142">
                  <c:v>45566</c:v>
                </c:pt>
                <c:pt idx="143">
                  <c:v>45597</c:v>
                </c:pt>
                <c:pt idx="144">
                  <c:v>45627</c:v>
                </c:pt>
                <c:pt idx="145">
                  <c:v>45658</c:v>
                </c:pt>
                <c:pt idx="146">
                  <c:v>45689</c:v>
                </c:pt>
                <c:pt idx="147">
                  <c:v>45717</c:v>
                </c:pt>
                <c:pt idx="148">
                  <c:v>45748</c:v>
                </c:pt>
                <c:pt idx="149">
                  <c:v>45778</c:v>
                </c:pt>
                <c:pt idx="150">
                  <c:v>45809</c:v>
                </c:pt>
                <c:pt idx="151">
                  <c:v>45839</c:v>
                </c:pt>
                <c:pt idx="152">
                  <c:v>45870</c:v>
                </c:pt>
                <c:pt idx="153">
                  <c:v>45901</c:v>
                </c:pt>
                <c:pt idx="154">
                  <c:v>45931</c:v>
                </c:pt>
                <c:pt idx="155">
                  <c:v>45962</c:v>
                </c:pt>
                <c:pt idx="156">
                  <c:v>45992</c:v>
                </c:pt>
                <c:pt idx="157">
                  <c:v>46023</c:v>
                </c:pt>
                <c:pt idx="158">
                  <c:v>46054</c:v>
                </c:pt>
                <c:pt idx="159">
                  <c:v>46082</c:v>
                </c:pt>
                <c:pt idx="160">
                  <c:v>46113</c:v>
                </c:pt>
                <c:pt idx="161">
                  <c:v>46143</c:v>
                </c:pt>
                <c:pt idx="162">
                  <c:v>46174</c:v>
                </c:pt>
                <c:pt idx="163">
                  <c:v>46204</c:v>
                </c:pt>
                <c:pt idx="164">
                  <c:v>46235</c:v>
                </c:pt>
                <c:pt idx="165">
                  <c:v>46266</c:v>
                </c:pt>
                <c:pt idx="166">
                  <c:v>46296</c:v>
                </c:pt>
                <c:pt idx="167">
                  <c:v>46327</c:v>
                </c:pt>
                <c:pt idx="168">
                  <c:v>46357</c:v>
                </c:pt>
              </c:numCache>
            </c:numRef>
          </c:cat>
          <c:val>
            <c:numRef>
              <c:f>slide1.1!$O$158:$O$326</c:f>
              <c:numCache>
                <c:formatCode>General</c:formatCode>
                <c:ptCount val="169"/>
                <c:pt idx="144" formatCode="###,##0.00">
                  <c:v>4.0932748869653146</c:v>
                </c:pt>
                <c:pt idx="145" formatCode="###,##0.00">
                  <c:v>3.7330572017084007</c:v>
                </c:pt>
                <c:pt idx="146" formatCode="###,##0.00">
                  <c:v>3.2276466382543667</c:v>
                </c:pt>
                <c:pt idx="147" formatCode="###,##0.00">
                  <c:v>3.6606318053069353</c:v>
                </c:pt>
                <c:pt idx="148" formatCode="###,##0.00">
                  <c:v>3.3637385762263605</c:v>
                </c:pt>
                <c:pt idx="149" formatCode="###,##0.00">
                  <c:v>3.173263912770441</c:v>
                </c:pt>
                <c:pt idx="150" formatCode="###,##0.00">
                  <c:v>3.2360600915782634</c:v>
                </c:pt>
                <c:pt idx="151" formatCode="###,##0.00">
                  <c:v>2.6842842184881865</c:v>
                </c:pt>
                <c:pt idx="152" formatCode="###,##0.00">
                  <c:v>2.6113566215026474</c:v>
                </c:pt>
                <c:pt idx="153" formatCode="###,##0.00">
                  <c:v>2.5807166589635333</c:v>
                </c:pt>
                <c:pt idx="154" formatCode="###,##0.00">
                  <c:v>1.8357052062983215</c:v>
                </c:pt>
                <c:pt idx="155" formatCode="###,##0.00">
                  <c:v>1.7705396510792504</c:v>
                </c:pt>
                <c:pt idx="156" formatCode="###,##0.00">
                  <c:v>1.8910573839078459</c:v>
                </c:pt>
                <c:pt idx="157" formatCode="###,##0.00">
                  <c:v>1.8610349717455898</c:v>
                </c:pt>
                <c:pt idx="158" formatCode="###,##0.00">
                  <c:v>1.763215687954145</c:v>
                </c:pt>
                <c:pt idx="159" formatCode="###,##0.00">
                  <c:v>1.5658198509709065</c:v>
                </c:pt>
                <c:pt idx="160" formatCode="###,##0.00">
                  <c:v>1.5555616790725146</c:v>
                </c:pt>
                <c:pt idx="161" formatCode="###,##0.00">
                  <c:v>1.4305698781279075</c:v>
                </c:pt>
                <c:pt idx="162" formatCode="###,##0.00">
                  <c:v>1.29839603468902</c:v>
                </c:pt>
                <c:pt idx="163" formatCode="###,##0.00">
                  <c:v>1.3607318608787056</c:v>
                </c:pt>
                <c:pt idx="164" formatCode="###,##0.00">
                  <c:v>1.3004929880142679</c:v>
                </c:pt>
                <c:pt idx="165" formatCode="###,##0.00">
                  <c:v>1.3043199110231107</c:v>
                </c:pt>
                <c:pt idx="166" formatCode="###,##0.00">
                  <c:v>1.5894370084205134</c:v>
                </c:pt>
                <c:pt idx="167" formatCode="###,##0.00">
                  <c:v>1.6941770336490691</c:v>
                </c:pt>
                <c:pt idx="168" formatCode="###,##0.00">
                  <c:v>1.7087888606353685</c:v>
                </c:pt>
              </c:numCache>
            </c:numRef>
          </c:val>
          <c:smooth val="0"/>
          <c:extLst>
            <c:ext xmlns:c16="http://schemas.microsoft.com/office/drawing/2014/chart" uri="{C3380CC4-5D6E-409C-BE32-E72D297353CC}">
              <c16:uniqueId val="{00000003-BB62-42D0-A1D3-91F99A4B3E63}"/>
            </c:ext>
          </c:extLst>
        </c:ser>
        <c:ser>
          <c:idx val="6"/>
          <c:order val="4"/>
          <c:spPr>
            <a:ln w="12700" cap="rnd">
              <a:solidFill>
                <a:srgbClr val="FCAF17"/>
              </a:solidFill>
              <a:prstDash val="sysDash"/>
              <a:round/>
            </a:ln>
            <a:effectLst/>
          </c:spPr>
          <c:marker>
            <c:symbol val="none"/>
          </c:marker>
          <c:cat>
            <c:numRef>
              <c:f>slide1.1!$A$158:$A$326</c:f>
              <c:numCache>
                <c:formatCode>mmm\-yy</c:formatCode>
                <c:ptCount val="169"/>
                <c:pt idx="0">
                  <c:v>41244</c:v>
                </c:pt>
                <c:pt idx="1">
                  <c:v>41275</c:v>
                </c:pt>
                <c:pt idx="2">
                  <c:v>41306</c:v>
                </c:pt>
                <c:pt idx="3">
                  <c:v>41334</c:v>
                </c:pt>
                <c:pt idx="4">
                  <c:v>41365</c:v>
                </c:pt>
                <c:pt idx="5">
                  <c:v>41395</c:v>
                </c:pt>
                <c:pt idx="6">
                  <c:v>41426</c:v>
                </c:pt>
                <c:pt idx="7">
                  <c:v>41456</c:v>
                </c:pt>
                <c:pt idx="8">
                  <c:v>41487</c:v>
                </c:pt>
                <c:pt idx="9">
                  <c:v>41518</c:v>
                </c:pt>
                <c:pt idx="10">
                  <c:v>41548</c:v>
                </c:pt>
                <c:pt idx="11">
                  <c:v>41579</c:v>
                </c:pt>
                <c:pt idx="12">
                  <c:v>41609</c:v>
                </c:pt>
                <c:pt idx="13">
                  <c:v>41640</c:v>
                </c:pt>
                <c:pt idx="14">
                  <c:v>41671</c:v>
                </c:pt>
                <c:pt idx="15">
                  <c:v>41699</c:v>
                </c:pt>
                <c:pt idx="16">
                  <c:v>41730</c:v>
                </c:pt>
                <c:pt idx="17">
                  <c:v>41760</c:v>
                </c:pt>
                <c:pt idx="18">
                  <c:v>41791</c:v>
                </c:pt>
                <c:pt idx="19">
                  <c:v>41821</c:v>
                </c:pt>
                <c:pt idx="20">
                  <c:v>41852</c:v>
                </c:pt>
                <c:pt idx="21">
                  <c:v>41883</c:v>
                </c:pt>
                <c:pt idx="22">
                  <c:v>41913</c:v>
                </c:pt>
                <c:pt idx="23">
                  <c:v>41944</c:v>
                </c:pt>
                <c:pt idx="24">
                  <c:v>41974</c:v>
                </c:pt>
                <c:pt idx="25">
                  <c:v>42005</c:v>
                </c:pt>
                <c:pt idx="26">
                  <c:v>42036</c:v>
                </c:pt>
                <c:pt idx="27">
                  <c:v>42064</c:v>
                </c:pt>
                <c:pt idx="28">
                  <c:v>42095</c:v>
                </c:pt>
                <c:pt idx="29">
                  <c:v>42125</c:v>
                </c:pt>
                <c:pt idx="30">
                  <c:v>42156</c:v>
                </c:pt>
                <c:pt idx="31">
                  <c:v>42186</c:v>
                </c:pt>
                <c:pt idx="32">
                  <c:v>42217</c:v>
                </c:pt>
                <c:pt idx="33">
                  <c:v>42248</c:v>
                </c:pt>
                <c:pt idx="34">
                  <c:v>42278</c:v>
                </c:pt>
                <c:pt idx="35">
                  <c:v>42309</c:v>
                </c:pt>
                <c:pt idx="36">
                  <c:v>42339</c:v>
                </c:pt>
                <c:pt idx="37">
                  <c:v>42370</c:v>
                </c:pt>
                <c:pt idx="38">
                  <c:v>42401</c:v>
                </c:pt>
                <c:pt idx="39">
                  <c:v>42430</c:v>
                </c:pt>
                <c:pt idx="40">
                  <c:v>42461</c:v>
                </c:pt>
                <c:pt idx="41">
                  <c:v>42491</c:v>
                </c:pt>
                <c:pt idx="42">
                  <c:v>42522</c:v>
                </c:pt>
                <c:pt idx="43">
                  <c:v>42552</c:v>
                </c:pt>
                <c:pt idx="44">
                  <c:v>42583</c:v>
                </c:pt>
                <c:pt idx="45">
                  <c:v>42614</c:v>
                </c:pt>
                <c:pt idx="46">
                  <c:v>42644</c:v>
                </c:pt>
                <c:pt idx="47">
                  <c:v>42675</c:v>
                </c:pt>
                <c:pt idx="48">
                  <c:v>42705</c:v>
                </c:pt>
                <c:pt idx="49">
                  <c:v>42736</c:v>
                </c:pt>
                <c:pt idx="50">
                  <c:v>42767</c:v>
                </c:pt>
                <c:pt idx="51">
                  <c:v>42795</c:v>
                </c:pt>
                <c:pt idx="52">
                  <c:v>42826</c:v>
                </c:pt>
                <c:pt idx="53">
                  <c:v>42856</c:v>
                </c:pt>
                <c:pt idx="54">
                  <c:v>42887</c:v>
                </c:pt>
                <c:pt idx="55">
                  <c:v>42917</c:v>
                </c:pt>
                <c:pt idx="56">
                  <c:v>42948</c:v>
                </c:pt>
                <c:pt idx="57">
                  <c:v>42979</c:v>
                </c:pt>
                <c:pt idx="58">
                  <c:v>43009</c:v>
                </c:pt>
                <c:pt idx="59">
                  <c:v>43040</c:v>
                </c:pt>
                <c:pt idx="60">
                  <c:v>43070</c:v>
                </c:pt>
                <c:pt idx="61">
                  <c:v>43101</c:v>
                </c:pt>
                <c:pt idx="62">
                  <c:v>43132</c:v>
                </c:pt>
                <c:pt idx="63">
                  <c:v>43160</c:v>
                </c:pt>
                <c:pt idx="64">
                  <c:v>43191</c:v>
                </c:pt>
                <c:pt idx="65">
                  <c:v>43221</c:v>
                </c:pt>
                <c:pt idx="66">
                  <c:v>43252</c:v>
                </c:pt>
                <c:pt idx="67">
                  <c:v>43282</c:v>
                </c:pt>
                <c:pt idx="68">
                  <c:v>43313</c:v>
                </c:pt>
                <c:pt idx="69">
                  <c:v>43344</c:v>
                </c:pt>
                <c:pt idx="70">
                  <c:v>43374</c:v>
                </c:pt>
                <c:pt idx="71">
                  <c:v>43405</c:v>
                </c:pt>
                <c:pt idx="72">
                  <c:v>43435</c:v>
                </c:pt>
                <c:pt idx="73">
                  <c:v>43466</c:v>
                </c:pt>
                <c:pt idx="74">
                  <c:v>43497</c:v>
                </c:pt>
                <c:pt idx="75">
                  <c:v>43525</c:v>
                </c:pt>
                <c:pt idx="76">
                  <c:v>43556</c:v>
                </c:pt>
                <c:pt idx="77">
                  <c:v>43586</c:v>
                </c:pt>
                <c:pt idx="78">
                  <c:v>43617</c:v>
                </c:pt>
                <c:pt idx="79">
                  <c:v>43647</c:v>
                </c:pt>
                <c:pt idx="80">
                  <c:v>43678</c:v>
                </c:pt>
                <c:pt idx="81">
                  <c:v>43709</c:v>
                </c:pt>
                <c:pt idx="82">
                  <c:v>43739</c:v>
                </c:pt>
                <c:pt idx="83">
                  <c:v>43770</c:v>
                </c:pt>
                <c:pt idx="84">
                  <c:v>43800</c:v>
                </c:pt>
                <c:pt idx="85">
                  <c:v>43831</c:v>
                </c:pt>
                <c:pt idx="86">
                  <c:v>43862</c:v>
                </c:pt>
                <c:pt idx="87">
                  <c:v>43891</c:v>
                </c:pt>
                <c:pt idx="88">
                  <c:v>43922</c:v>
                </c:pt>
                <c:pt idx="89">
                  <c:v>43952</c:v>
                </c:pt>
                <c:pt idx="90">
                  <c:v>43983</c:v>
                </c:pt>
                <c:pt idx="91">
                  <c:v>44013</c:v>
                </c:pt>
                <c:pt idx="92">
                  <c:v>44044</c:v>
                </c:pt>
                <c:pt idx="93">
                  <c:v>44075</c:v>
                </c:pt>
                <c:pt idx="94">
                  <c:v>44105</c:v>
                </c:pt>
                <c:pt idx="95">
                  <c:v>44136</c:v>
                </c:pt>
                <c:pt idx="96">
                  <c:v>44166</c:v>
                </c:pt>
                <c:pt idx="97">
                  <c:v>44197</c:v>
                </c:pt>
                <c:pt idx="98">
                  <c:v>44228</c:v>
                </c:pt>
                <c:pt idx="99">
                  <c:v>44256</c:v>
                </c:pt>
                <c:pt idx="100">
                  <c:v>44287</c:v>
                </c:pt>
                <c:pt idx="101">
                  <c:v>44317</c:v>
                </c:pt>
                <c:pt idx="102">
                  <c:v>44348</c:v>
                </c:pt>
                <c:pt idx="103">
                  <c:v>44378</c:v>
                </c:pt>
                <c:pt idx="104">
                  <c:v>44409</c:v>
                </c:pt>
                <c:pt idx="105">
                  <c:v>44440</c:v>
                </c:pt>
                <c:pt idx="106">
                  <c:v>44470</c:v>
                </c:pt>
                <c:pt idx="107">
                  <c:v>44501</c:v>
                </c:pt>
                <c:pt idx="108">
                  <c:v>44531</c:v>
                </c:pt>
                <c:pt idx="109">
                  <c:v>44562</c:v>
                </c:pt>
                <c:pt idx="110">
                  <c:v>44593</c:v>
                </c:pt>
                <c:pt idx="111">
                  <c:v>44621</c:v>
                </c:pt>
                <c:pt idx="112">
                  <c:v>44652</c:v>
                </c:pt>
                <c:pt idx="113">
                  <c:v>44682</c:v>
                </c:pt>
                <c:pt idx="114">
                  <c:v>44713</c:v>
                </c:pt>
                <c:pt idx="115">
                  <c:v>44743</c:v>
                </c:pt>
                <c:pt idx="116">
                  <c:v>44774</c:v>
                </c:pt>
                <c:pt idx="117">
                  <c:v>44805</c:v>
                </c:pt>
                <c:pt idx="118">
                  <c:v>44835</c:v>
                </c:pt>
                <c:pt idx="119">
                  <c:v>44866</c:v>
                </c:pt>
                <c:pt idx="120">
                  <c:v>44896</c:v>
                </c:pt>
                <c:pt idx="121">
                  <c:v>44927</c:v>
                </c:pt>
                <c:pt idx="122">
                  <c:v>44958</c:v>
                </c:pt>
                <c:pt idx="123">
                  <c:v>44986</c:v>
                </c:pt>
                <c:pt idx="124">
                  <c:v>45017</c:v>
                </c:pt>
                <c:pt idx="125">
                  <c:v>45047</c:v>
                </c:pt>
                <c:pt idx="126">
                  <c:v>45078</c:v>
                </c:pt>
                <c:pt idx="127">
                  <c:v>45108</c:v>
                </c:pt>
                <c:pt idx="128">
                  <c:v>45139</c:v>
                </c:pt>
                <c:pt idx="129">
                  <c:v>45170</c:v>
                </c:pt>
                <c:pt idx="130">
                  <c:v>45200</c:v>
                </c:pt>
                <c:pt idx="131">
                  <c:v>45231</c:v>
                </c:pt>
                <c:pt idx="132">
                  <c:v>45261</c:v>
                </c:pt>
                <c:pt idx="133">
                  <c:v>45292</c:v>
                </c:pt>
                <c:pt idx="134">
                  <c:v>45323</c:v>
                </c:pt>
                <c:pt idx="135">
                  <c:v>45352</c:v>
                </c:pt>
                <c:pt idx="136">
                  <c:v>45383</c:v>
                </c:pt>
                <c:pt idx="137">
                  <c:v>45413</c:v>
                </c:pt>
                <c:pt idx="138">
                  <c:v>45444</c:v>
                </c:pt>
                <c:pt idx="139">
                  <c:v>45474</c:v>
                </c:pt>
                <c:pt idx="140">
                  <c:v>45505</c:v>
                </c:pt>
                <c:pt idx="141">
                  <c:v>45536</c:v>
                </c:pt>
                <c:pt idx="142">
                  <c:v>45566</c:v>
                </c:pt>
                <c:pt idx="143">
                  <c:v>45597</c:v>
                </c:pt>
                <c:pt idx="144">
                  <c:v>45627</c:v>
                </c:pt>
                <c:pt idx="145">
                  <c:v>45658</c:v>
                </c:pt>
                <c:pt idx="146">
                  <c:v>45689</c:v>
                </c:pt>
                <c:pt idx="147">
                  <c:v>45717</c:v>
                </c:pt>
                <c:pt idx="148">
                  <c:v>45748</c:v>
                </c:pt>
                <c:pt idx="149">
                  <c:v>45778</c:v>
                </c:pt>
                <c:pt idx="150">
                  <c:v>45809</c:v>
                </c:pt>
                <c:pt idx="151">
                  <c:v>45839</c:v>
                </c:pt>
                <c:pt idx="152">
                  <c:v>45870</c:v>
                </c:pt>
                <c:pt idx="153">
                  <c:v>45901</c:v>
                </c:pt>
                <c:pt idx="154">
                  <c:v>45931</c:v>
                </c:pt>
                <c:pt idx="155">
                  <c:v>45962</c:v>
                </c:pt>
                <c:pt idx="156">
                  <c:v>45992</c:v>
                </c:pt>
                <c:pt idx="157">
                  <c:v>46023</c:v>
                </c:pt>
                <c:pt idx="158">
                  <c:v>46054</c:v>
                </c:pt>
                <c:pt idx="159">
                  <c:v>46082</c:v>
                </c:pt>
                <c:pt idx="160">
                  <c:v>46113</c:v>
                </c:pt>
                <c:pt idx="161">
                  <c:v>46143</c:v>
                </c:pt>
                <c:pt idx="162">
                  <c:v>46174</c:v>
                </c:pt>
                <c:pt idx="163">
                  <c:v>46204</c:v>
                </c:pt>
                <c:pt idx="164">
                  <c:v>46235</c:v>
                </c:pt>
                <c:pt idx="165">
                  <c:v>46266</c:v>
                </c:pt>
                <c:pt idx="166">
                  <c:v>46296</c:v>
                </c:pt>
                <c:pt idx="167">
                  <c:v>46327</c:v>
                </c:pt>
                <c:pt idx="168">
                  <c:v>46357</c:v>
                </c:pt>
              </c:numCache>
            </c:numRef>
          </c:cat>
          <c:val>
            <c:numRef>
              <c:f>slide1.1!$P$158:$P$326</c:f>
              <c:numCache>
                <c:formatCode>General</c:formatCode>
                <c:ptCount val="169"/>
                <c:pt idx="144" formatCode="###,##0.00">
                  <c:v>3.0871927785998565</c:v>
                </c:pt>
                <c:pt idx="145" formatCode="###,##0.00">
                  <c:v>2.9103083973111232</c:v>
                </c:pt>
                <c:pt idx="146" formatCode="###,##0.00">
                  <c:v>2.6508524678798828</c:v>
                </c:pt>
                <c:pt idx="147" formatCode="###,##0.00">
                  <c:v>3.117226826767161</c:v>
                </c:pt>
                <c:pt idx="148" formatCode="###,##0.00">
                  <c:v>2.5550478735712812</c:v>
                </c:pt>
                <c:pt idx="149" formatCode="###,##0.00">
                  <c:v>2.9027348737660885</c:v>
                </c:pt>
                <c:pt idx="150" formatCode="###,##0.00">
                  <c:v>2.7526425715424629</c:v>
                </c:pt>
                <c:pt idx="151" formatCode="###,##0.00">
                  <c:v>2.2318918140848965</c:v>
                </c:pt>
                <c:pt idx="152" formatCode="###,##0.00">
                  <c:v>2.1358601515741427</c:v>
                </c:pt>
                <c:pt idx="153" formatCode="###,##0.00">
                  <c:v>1.9879877764584997</c:v>
                </c:pt>
                <c:pt idx="154" formatCode="###,##0.00">
                  <c:v>1.498824149707767</c:v>
                </c:pt>
                <c:pt idx="155" formatCode="###,##0.00">
                  <c:v>1.5087768753419883</c:v>
                </c:pt>
                <c:pt idx="156" formatCode="###,##0.00">
                  <c:v>1.6013643790997234</c:v>
                </c:pt>
                <c:pt idx="157" formatCode="###,##0.00">
                  <c:v>1.5639446161919368</c:v>
                </c:pt>
                <c:pt idx="158" formatCode="###,##0.00">
                  <c:v>1.474404322909173</c:v>
                </c:pt>
                <c:pt idx="159" formatCode="###,##0.00">
                  <c:v>1.334049319059516</c:v>
                </c:pt>
                <c:pt idx="160" formatCode="###,##0.00">
                  <c:v>1.3077852442886728</c:v>
                </c:pt>
                <c:pt idx="161" formatCode="###,##0.00">
                  <c:v>1.1387742593635508</c:v>
                </c:pt>
                <c:pt idx="162" formatCode="###,##0.00">
                  <c:v>1.0868921091784278</c:v>
                </c:pt>
                <c:pt idx="163" formatCode="###,##0.00">
                  <c:v>1.1715323310884873</c:v>
                </c:pt>
                <c:pt idx="164" formatCode="###,##0.00">
                  <c:v>1.1661179822386236</c:v>
                </c:pt>
                <c:pt idx="165" formatCode="###,##0.00">
                  <c:v>1.1265518827152654</c:v>
                </c:pt>
                <c:pt idx="166" formatCode="###,##0.00">
                  <c:v>1.2200642290627117</c:v>
                </c:pt>
                <c:pt idx="167" formatCode="###,##0.00">
                  <c:v>1.1851255111418491</c:v>
                </c:pt>
                <c:pt idx="168" formatCode="###,##0.00">
                  <c:v>1.1038024204943042</c:v>
                </c:pt>
              </c:numCache>
            </c:numRef>
          </c:val>
          <c:smooth val="0"/>
          <c:extLst>
            <c:ext xmlns:c16="http://schemas.microsoft.com/office/drawing/2014/chart" uri="{C3380CC4-5D6E-409C-BE32-E72D297353CC}">
              <c16:uniqueId val="{00000004-BB62-42D0-A1D3-91F99A4B3E63}"/>
            </c:ext>
          </c:extLst>
        </c:ser>
        <c:ser>
          <c:idx val="7"/>
          <c:order val="5"/>
          <c:spPr>
            <a:ln w="12700" cap="rnd">
              <a:solidFill>
                <a:srgbClr val="0088CA"/>
              </a:solidFill>
              <a:prstDash val="sysDash"/>
              <a:round/>
            </a:ln>
            <a:effectLst/>
          </c:spPr>
          <c:marker>
            <c:symbol val="none"/>
          </c:marker>
          <c:cat>
            <c:numRef>
              <c:f>slide1.1!$A$158:$A$326</c:f>
              <c:numCache>
                <c:formatCode>mmm\-yy</c:formatCode>
                <c:ptCount val="169"/>
                <c:pt idx="0">
                  <c:v>41244</c:v>
                </c:pt>
                <c:pt idx="1">
                  <c:v>41275</c:v>
                </c:pt>
                <c:pt idx="2">
                  <c:v>41306</c:v>
                </c:pt>
                <c:pt idx="3">
                  <c:v>41334</c:v>
                </c:pt>
                <c:pt idx="4">
                  <c:v>41365</c:v>
                </c:pt>
                <c:pt idx="5">
                  <c:v>41395</c:v>
                </c:pt>
                <c:pt idx="6">
                  <c:v>41426</c:v>
                </c:pt>
                <c:pt idx="7">
                  <c:v>41456</c:v>
                </c:pt>
                <c:pt idx="8">
                  <c:v>41487</c:v>
                </c:pt>
                <c:pt idx="9">
                  <c:v>41518</c:v>
                </c:pt>
                <c:pt idx="10">
                  <c:v>41548</c:v>
                </c:pt>
                <c:pt idx="11">
                  <c:v>41579</c:v>
                </c:pt>
                <c:pt idx="12">
                  <c:v>41609</c:v>
                </c:pt>
                <c:pt idx="13">
                  <c:v>41640</c:v>
                </c:pt>
                <c:pt idx="14">
                  <c:v>41671</c:v>
                </c:pt>
                <c:pt idx="15">
                  <c:v>41699</c:v>
                </c:pt>
                <c:pt idx="16">
                  <c:v>41730</c:v>
                </c:pt>
                <c:pt idx="17">
                  <c:v>41760</c:v>
                </c:pt>
                <c:pt idx="18">
                  <c:v>41791</c:v>
                </c:pt>
                <c:pt idx="19">
                  <c:v>41821</c:v>
                </c:pt>
                <c:pt idx="20">
                  <c:v>41852</c:v>
                </c:pt>
                <c:pt idx="21">
                  <c:v>41883</c:v>
                </c:pt>
                <c:pt idx="22">
                  <c:v>41913</c:v>
                </c:pt>
                <c:pt idx="23">
                  <c:v>41944</c:v>
                </c:pt>
                <c:pt idx="24">
                  <c:v>41974</c:v>
                </c:pt>
                <c:pt idx="25">
                  <c:v>42005</c:v>
                </c:pt>
                <c:pt idx="26">
                  <c:v>42036</c:v>
                </c:pt>
                <c:pt idx="27">
                  <c:v>42064</c:v>
                </c:pt>
                <c:pt idx="28">
                  <c:v>42095</c:v>
                </c:pt>
                <c:pt idx="29">
                  <c:v>42125</c:v>
                </c:pt>
                <c:pt idx="30">
                  <c:v>42156</c:v>
                </c:pt>
                <c:pt idx="31">
                  <c:v>42186</c:v>
                </c:pt>
                <c:pt idx="32">
                  <c:v>42217</c:v>
                </c:pt>
                <c:pt idx="33">
                  <c:v>42248</c:v>
                </c:pt>
                <c:pt idx="34">
                  <c:v>42278</c:v>
                </c:pt>
                <c:pt idx="35">
                  <c:v>42309</c:v>
                </c:pt>
                <c:pt idx="36">
                  <c:v>42339</c:v>
                </c:pt>
                <c:pt idx="37">
                  <c:v>42370</c:v>
                </c:pt>
                <c:pt idx="38">
                  <c:v>42401</c:v>
                </c:pt>
                <c:pt idx="39">
                  <c:v>42430</c:v>
                </c:pt>
                <c:pt idx="40">
                  <c:v>42461</c:v>
                </c:pt>
                <c:pt idx="41">
                  <c:v>42491</c:v>
                </c:pt>
                <c:pt idx="42">
                  <c:v>42522</c:v>
                </c:pt>
                <c:pt idx="43">
                  <c:v>42552</c:v>
                </c:pt>
                <c:pt idx="44">
                  <c:v>42583</c:v>
                </c:pt>
                <c:pt idx="45">
                  <c:v>42614</c:v>
                </c:pt>
                <c:pt idx="46">
                  <c:v>42644</c:v>
                </c:pt>
                <c:pt idx="47">
                  <c:v>42675</c:v>
                </c:pt>
                <c:pt idx="48">
                  <c:v>42705</c:v>
                </c:pt>
                <c:pt idx="49">
                  <c:v>42736</c:v>
                </c:pt>
                <c:pt idx="50">
                  <c:v>42767</c:v>
                </c:pt>
                <c:pt idx="51">
                  <c:v>42795</c:v>
                </c:pt>
                <c:pt idx="52">
                  <c:v>42826</c:v>
                </c:pt>
                <c:pt idx="53">
                  <c:v>42856</c:v>
                </c:pt>
                <c:pt idx="54">
                  <c:v>42887</c:v>
                </c:pt>
                <c:pt idx="55">
                  <c:v>42917</c:v>
                </c:pt>
                <c:pt idx="56">
                  <c:v>42948</c:v>
                </c:pt>
                <c:pt idx="57">
                  <c:v>42979</c:v>
                </c:pt>
                <c:pt idx="58">
                  <c:v>43009</c:v>
                </c:pt>
                <c:pt idx="59">
                  <c:v>43040</c:v>
                </c:pt>
                <c:pt idx="60">
                  <c:v>43070</c:v>
                </c:pt>
                <c:pt idx="61">
                  <c:v>43101</c:v>
                </c:pt>
                <c:pt idx="62">
                  <c:v>43132</c:v>
                </c:pt>
                <c:pt idx="63">
                  <c:v>43160</c:v>
                </c:pt>
                <c:pt idx="64">
                  <c:v>43191</c:v>
                </c:pt>
                <c:pt idx="65">
                  <c:v>43221</c:v>
                </c:pt>
                <c:pt idx="66">
                  <c:v>43252</c:v>
                </c:pt>
                <c:pt idx="67">
                  <c:v>43282</c:v>
                </c:pt>
                <c:pt idx="68">
                  <c:v>43313</c:v>
                </c:pt>
                <c:pt idx="69">
                  <c:v>43344</c:v>
                </c:pt>
                <c:pt idx="70">
                  <c:v>43374</c:v>
                </c:pt>
                <c:pt idx="71">
                  <c:v>43405</c:v>
                </c:pt>
                <c:pt idx="72">
                  <c:v>43435</c:v>
                </c:pt>
                <c:pt idx="73">
                  <c:v>43466</c:v>
                </c:pt>
                <c:pt idx="74">
                  <c:v>43497</c:v>
                </c:pt>
                <c:pt idx="75">
                  <c:v>43525</c:v>
                </c:pt>
                <c:pt idx="76">
                  <c:v>43556</c:v>
                </c:pt>
                <c:pt idx="77">
                  <c:v>43586</c:v>
                </c:pt>
                <c:pt idx="78">
                  <c:v>43617</c:v>
                </c:pt>
                <c:pt idx="79">
                  <c:v>43647</c:v>
                </c:pt>
                <c:pt idx="80">
                  <c:v>43678</c:v>
                </c:pt>
                <c:pt idx="81">
                  <c:v>43709</c:v>
                </c:pt>
                <c:pt idx="82">
                  <c:v>43739</c:v>
                </c:pt>
                <c:pt idx="83">
                  <c:v>43770</c:v>
                </c:pt>
                <c:pt idx="84">
                  <c:v>43800</c:v>
                </c:pt>
                <c:pt idx="85">
                  <c:v>43831</c:v>
                </c:pt>
                <c:pt idx="86">
                  <c:v>43862</c:v>
                </c:pt>
                <c:pt idx="87">
                  <c:v>43891</c:v>
                </c:pt>
                <c:pt idx="88">
                  <c:v>43922</c:v>
                </c:pt>
                <c:pt idx="89">
                  <c:v>43952</c:v>
                </c:pt>
                <c:pt idx="90">
                  <c:v>43983</c:v>
                </c:pt>
                <c:pt idx="91">
                  <c:v>44013</c:v>
                </c:pt>
                <c:pt idx="92">
                  <c:v>44044</c:v>
                </c:pt>
                <c:pt idx="93">
                  <c:v>44075</c:v>
                </c:pt>
                <c:pt idx="94">
                  <c:v>44105</c:v>
                </c:pt>
                <c:pt idx="95">
                  <c:v>44136</c:v>
                </c:pt>
                <c:pt idx="96">
                  <c:v>44166</c:v>
                </c:pt>
                <c:pt idx="97">
                  <c:v>44197</c:v>
                </c:pt>
                <c:pt idx="98">
                  <c:v>44228</c:v>
                </c:pt>
                <c:pt idx="99">
                  <c:v>44256</c:v>
                </c:pt>
                <c:pt idx="100">
                  <c:v>44287</c:v>
                </c:pt>
                <c:pt idx="101">
                  <c:v>44317</c:v>
                </c:pt>
                <c:pt idx="102">
                  <c:v>44348</c:v>
                </c:pt>
                <c:pt idx="103">
                  <c:v>44378</c:v>
                </c:pt>
                <c:pt idx="104">
                  <c:v>44409</c:v>
                </c:pt>
                <c:pt idx="105">
                  <c:v>44440</c:v>
                </c:pt>
                <c:pt idx="106">
                  <c:v>44470</c:v>
                </c:pt>
                <c:pt idx="107">
                  <c:v>44501</c:v>
                </c:pt>
                <c:pt idx="108">
                  <c:v>44531</c:v>
                </c:pt>
                <c:pt idx="109">
                  <c:v>44562</c:v>
                </c:pt>
                <c:pt idx="110">
                  <c:v>44593</c:v>
                </c:pt>
                <c:pt idx="111">
                  <c:v>44621</c:v>
                </c:pt>
                <c:pt idx="112">
                  <c:v>44652</c:v>
                </c:pt>
                <c:pt idx="113">
                  <c:v>44682</c:v>
                </c:pt>
                <c:pt idx="114">
                  <c:v>44713</c:v>
                </c:pt>
                <c:pt idx="115">
                  <c:v>44743</c:v>
                </c:pt>
                <c:pt idx="116">
                  <c:v>44774</c:v>
                </c:pt>
                <c:pt idx="117">
                  <c:v>44805</c:v>
                </c:pt>
                <c:pt idx="118">
                  <c:v>44835</c:v>
                </c:pt>
                <c:pt idx="119">
                  <c:v>44866</c:v>
                </c:pt>
                <c:pt idx="120">
                  <c:v>44896</c:v>
                </c:pt>
                <c:pt idx="121">
                  <c:v>44927</c:v>
                </c:pt>
                <c:pt idx="122">
                  <c:v>44958</c:v>
                </c:pt>
                <c:pt idx="123">
                  <c:v>44986</c:v>
                </c:pt>
                <c:pt idx="124">
                  <c:v>45017</c:v>
                </c:pt>
                <c:pt idx="125">
                  <c:v>45047</c:v>
                </c:pt>
                <c:pt idx="126">
                  <c:v>45078</c:v>
                </c:pt>
                <c:pt idx="127">
                  <c:v>45108</c:v>
                </c:pt>
                <c:pt idx="128">
                  <c:v>45139</c:v>
                </c:pt>
                <c:pt idx="129">
                  <c:v>45170</c:v>
                </c:pt>
                <c:pt idx="130">
                  <c:v>45200</c:v>
                </c:pt>
                <c:pt idx="131">
                  <c:v>45231</c:v>
                </c:pt>
                <c:pt idx="132">
                  <c:v>45261</c:v>
                </c:pt>
                <c:pt idx="133">
                  <c:v>45292</c:v>
                </c:pt>
                <c:pt idx="134">
                  <c:v>45323</c:v>
                </c:pt>
                <c:pt idx="135">
                  <c:v>45352</c:v>
                </c:pt>
                <c:pt idx="136">
                  <c:v>45383</c:v>
                </c:pt>
                <c:pt idx="137">
                  <c:v>45413</c:v>
                </c:pt>
                <c:pt idx="138">
                  <c:v>45444</c:v>
                </c:pt>
                <c:pt idx="139">
                  <c:v>45474</c:v>
                </c:pt>
                <c:pt idx="140">
                  <c:v>45505</c:v>
                </c:pt>
                <c:pt idx="141">
                  <c:v>45536</c:v>
                </c:pt>
                <c:pt idx="142">
                  <c:v>45566</c:v>
                </c:pt>
                <c:pt idx="143">
                  <c:v>45597</c:v>
                </c:pt>
                <c:pt idx="144">
                  <c:v>45627</c:v>
                </c:pt>
                <c:pt idx="145">
                  <c:v>45658</c:v>
                </c:pt>
                <c:pt idx="146">
                  <c:v>45689</c:v>
                </c:pt>
                <c:pt idx="147">
                  <c:v>45717</c:v>
                </c:pt>
                <c:pt idx="148">
                  <c:v>45748</c:v>
                </c:pt>
                <c:pt idx="149">
                  <c:v>45778</c:v>
                </c:pt>
                <c:pt idx="150">
                  <c:v>45809</c:v>
                </c:pt>
                <c:pt idx="151">
                  <c:v>45839</c:v>
                </c:pt>
                <c:pt idx="152">
                  <c:v>45870</c:v>
                </c:pt>
                <c:pt idx="153">
                  <c:v>45901</c:v>
                </c:pt>
                <c:pt idx="154">
                  <c:v>45931</c:v>
                </c:pt>
                <c:pt idx="155">
                  <c:v>45962</c:v>
                </c:pt>
                <c:pt idx="156">
                  <c:v>45992</c:v>
                </c:pt>
                <c:pt idx="157">
                  <c:v>46023</c:v>
                </c:pt>
                <c:pt idx="158">
                  <c:v>46054</c:v>
                </c:pt>
                <c:pt idx="159">
                  <c:v>46082</c:v>
                </c:pt>
                <c:pt idx="160">
                  <c:v>46113</c:v>
                </c:pt>
                <c:pt idx="161">
                  <c:v>46143</c:v>
                </c:pt>
                <c:pt idx="162">
                  <c:v>46174</c:v>
                </c:pt>
                <c:pt idx="163">
                  <c:v>46204</c:v>
                </c:pt>
                <c:pt idx="164">
                  <c:v>46235</c:v>
                </c:pt>
                <c:pt idx="165">
                  <c:v>46266</c:v>
                </c:pt>
                <c:pt idx="166">
                  <c:v>46296</c:v>
                </c:pt>
                <c:pt idx="167">
                  <c:v>46327</c:v>
                </c:pt>
                <c:pt idx="168">
                  <c:v>46357</c:v>
                </c:pt>
              </c:numCache>
            </c:numRef>
          </c:cat>
          <c:val>
            <c:numRef>
              <c:f>slide1.1!$Q$158:$Q$326</c:f>
              <c:numCache>
                <c:formatCode>General</c:formatCode>
                <c:ptCount val="169"/>
                <c:pt idx="144" formatCode="###,##0.00">
                  <c:v>3.1885516726737562</c:v>
                </c:pt>
                <c:pt idx="145" formatCode="###,##0.00">
                  <c:v>2.9112131955021159</c:v>
                </c:pt>
                <c:pt idx="146" formatCode="###,##0.00">
                  <c:v>2.9188532502135933</c:v>
                </c:pt>
                <c:pt idx="147" formatCode="###,##0.00">
                  <c:v>3.275274498898062</c:v>
                </c:pt>
                <c:pt idx="148" formatCode="###,##0.00">
                  <c:v>3.0171452700556101</c:v>
                </c:pt>
                <c:pt idx="149" formatCode="###,##0.00">
                  <c:v>3.3063027338484652</c:v>
                </c:pt>
                <c:pt idx="150" formatCode="###,##0.00">
                  <c:v>3.3686306507090924</c:v>
                </c:pt>
                <c:pt idx="151" formatCode="###,##0.00">
                  <c:v>3.2351275655106759</c:v>
                </c:pt>
                <c:pt idx="152" formatCode="###,##0.00">
                  <c:v>3.2787788321900324</c:v>
                </c:pt>
                <c:pt idx="153" formatCode="###,##0.00">
                  <c:v>3.0773764112918434</c:v>
                </c:pt>
                <c:pt idx="154" formatCode="###,##0.00">
                  <c:v>2.504530804553462</c:v>
                </c:pt>
                <c:pt idx="155" formatCode="###,##0.00">
                  <c:v>2.3234133001658774</c:v>
                </c:pt>
                <c:pt idx="156" formatCode="###,##0.00">
                  <c:v>2.2031299773671353</c:v>
                </c:pt>
                <c:pt idx="157" formatCode="###,##0.00">
                  <c:v>2.2443411503918931</c:v>
                </c:pt>
                <c:pt idx="158" formatCode="###,##0.00">
                  <c:v>2.0639620139206061</c:v>
                </c:pt>
                <c:pt idx="159" formatCode="###,##0.00">
                  <c:v>1.837960860348109</c:v>
                </c:pt>
                <c:pt idx="160" formatCode="###,##0.00">
                  <c:v>1.6435842904615416</c:v>
                </c:pt>
                <c:pt idx="161" formatCode="###,##0.00">
                  <c:v>1.3111378008740626</c:v>
                </c:pt>
                <c:pt idx="162" formatCode="###,##0.00">
                  <c:v>1.1585358479130559</c:v>
                </c:pt>
                <c:pt idx="163" formatCode="###,##0.00">
                  <c:v>1.0477664329882508</c:v>
                </c:pt>
                <c:pt idx="164" formatCode="###,##0.00">
                  <c:v>0.98483564126028433</c:v>
                </c:pt>
                <c:pt idx="165" formatCode="###,##0.00">
                  <c:v>1.0364269996707476</c:v>
                </c:pt>
                <c:pt idx="166" formatCode="###,##0.00">
                  <c:v>1.2820993963107874</c:v>
                </c:pt>
                <c:pt idx="167" formatCode="###,##0.00">
                  <c:v>1.4684243765648253</c:v>
                </c:pt>
                <c:pt idx="168" formatCode="###,##0.00">
                  <c:v>1.5954555457565744</c:v>
                </c:pt>
              </c:numCache>
            </c:numRef>
          </c:val>
          <c:smooth val="0"/>
          <c:extLst>
            <c:ext xmlns:c16="http://schemas.microsoft.com/office/drawing/2014/chart" uri="{C3380CC4-5D6E-409C-BE32-E72D297353CC}">
              <c16:uniqueId val="{00000005-BB62-42D0-A1D3-91F99A4B3E63}"/>
            </c:ext>
          </c:extLst>
        </c:ser>
        <c:dLbls>
          <c:showLegendKey val="0"/>
          <c:showVal val="0"/>
          <c:showCatName val="0"/>
          <c:showSerName val="0"/>
          <c:showPercent val="0"/>
          <c:showBubbleSize val="0"/>
        </c:dLbls>
        <c:smooth val="0"/>
        <c:axId val="310715439"/>
        <c:axId val="310706799"/>
      </c:lineChart>
      <c:dateAx>
        <c:axId val="310715439"/>
        <c:scaling>
          <c:orientation val="minMax"/>
          <c:max val="45992"/>
        </c:scaling>
        <c:delete val="0"/>
        <c:axPos val="b"/>
        <c:numFmt formatCode="yyyy" sourceLinked="0"/>
        <c:majorTickMark val="none"/>
        <c:minorTickMark val="none"/>
        <c:tickLblPos val="low"/>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310706799"/>
        <c:crosses val="autoZero"/>
        <c:auto val="1"/>
        <c:lblOffset val="100"/>
        <c:baseTimeUnit val="months"/>
        <c:majorUnit val="24"/>
        <c:majorTimeUnit val="months"/>
      </c:dateAx>
      <c:valAx>
        <c:axId val="310706799"/>
        <c:scaling>
          <c:orientation val="minMax"/>
          <c:max val="14"/>
          <c:min val="-12"/>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crossAx val="310715439"/>
        <c:crosses val="autoZero"/>
        <c:crossBetween val="between"/>
      </c:valAx>
      <c:spPr>
        <a:noFill/>
        <a:ln>
          <a:noFill/>
        </a:ln>
        <a:effectLst/>
      </c:spPr>
    </c:plotArea>
    <c:legend>
      <c:legendPos val="b"/>
      <c:legendEntry>
        <c:idx val="3"/>
        <c:delete val="1"/>
      </c:legendEntry>
      <c:legendEntry>
        <c:idx val="4"/>
        <c:delete val="1"/>
      </c:legendEntry>
      <c:legendEntry>
        <c:idx val="5"/>
        <c:delete val="1"/>
      </c:legendEntry>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999999"/>
      </a:solidFill>
      <a:round/>
    </a:ln>
    <a:effectLst/>
  </c:spPr>
  <c:txPr>
    <a:bodyPr/>
    <a:lstStyle/>
    <a:p>
      <a:pPr>
        <a:defRPr sz="1000">
          <a:latin typeface="Calibri" panose="020F0502020204030204" pitchFamily="34" charset="0"/>
          <a:ea typeface="Calibri" panose="020F0502020204030204" pitchFamily="34" charset="0"/>
          <a:cs typeface="Calibri" panose="020F0502020204030204" pitchFamily="34" charset="0"/>
        </a:defRPr>
      </a:pPr>
      <a:endParaRPr lang="pt-BR"/>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b="1"/>
              <a:t>Confiança dos empresários</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lineChart>
        <c:grouping val="standard"/>
        <c:varyColors val="0"/>
        <c:ser>
          <c:idx val="0"/>
          <c:order val="0"/>
          <c:tx>
            <c:strRef>
              <c:f>Confiança!$B$1</c:f>
              <c:strCache>
                <c:ptCount val="1"/>
                <c:pt idx="0">
                  <c:v>Construção </c:v>
                </c:pt>
              </c:strCache>
            </c:strRef>
          </c:tx>
          <c:spPr>
            <a:ln w="19050" cap="rnd">
              <a:solidFill>
                <a:schemeClr val="accent1"/>
              </a:solidFill>
              <a:round/>
            </a:ln>
            <a:effectLst/>
          </c:spPr>
          <c:marker>
            <c:symbol val="none"/>
          </c:marker>
          <c:dLbls>
            <c:dLbl>
              <c:idx val="290"/>
              <c:layout>
                <c:manualLayout>
                  <c:x val="-1.5135704064023769E-16"/>
                  <c:y val="-3.113648157758179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ECB-406F-A082-64CB47AE6A21}"/>
                </c:ext>
              </c:extLst>
            </c:dLbl>
            <c:spPr>
              <a:noFill/>
              <a:ln>
                <a:noFill/>
              </a:ln>
              <a:effectLst/>
            </c:spPr>
            <c:txPr>
              <a:bodyPr rot="0" spcFirstLastPara="1" vertOverflow="ellipsis" vert="horz" wrap="square" anchor="ctr" anchorCtr="1"/>
              <a:lstStyle/>
              <a:p>
                <a:pPr>
                  <a:defRPr sz="10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Confiança!$A$2:$A$390</c:f>
              <c:numCache>
                <c:formatCode>mmm\-yy</c:formatCode>
                <c:ptCount val="389"/>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pt idx="12">
                  <c:v>37257</c:v>
                </c:pt>
                <c:pt idx="13">
                  <c:v>37288</c:v>
                </c:pt>
                <c:pt idx="14">
                  <c:v>37316</c:v>
                </c:pt>
                <c:pt idx="15">
                  <c:v>37347</c:v>
                </c:pt>
                <c:pt idx="16">
                  <c:v>37377</c:v>
                </c:pt>
                <c:pt idx="17">
                  <c:v>37408</c:v>
                </c:pt>
                <c:pt idx="18">
                  <c:v>37438</c:v>
                </c:pt>
                <c:pt idx="19">
                  <c:v>37469</c:v>
                </c:pt>
                <c:pt idx="20">
                  <c:v>37500</c:v>
                </c:pt>
                <c:pt idx="21">
                  <c:v>37530</c:v>
                </c:pt>
                <c:pt idx="22">
                  <c:v>37561</c:v>
                </c:pt>
                <c:pt idx="23">
                  <c:v>37591</c:v>
                </c:pt>
                <c:pt idx="24">
                  <c:v>37622</c:v>
                </c:pt>
                <c:pt idx="25">
                  <c:v>37653</c:v>
                </c:pt>
                <c:pt idx="26">
                  <c:v>37681</c:v>
                </c:pt>
                <c:pt idx="27">
                  <c:v>37712</c:v>
                </c:pt>
                <c:pt idx="28">
                  <c:v>37742</c:v>
                </c:pt>
                <c:pt idx="29">
                  <c:v>37773</c:v>
                </c:pt>
                <c:pt idx="30">
                  <c:v>37803</c:v>
                </c:pt>
                <c:pt idx="31">
                  <c:v>37834</c:v>
                </c:pt>
                <c:pt idx="32">
                  <c:v>37865</c:v>
                </c:pt>
                <c:pt idx="33">
                  <c:v>37895</c:v>
                </c:pt>
                <c:pt idx="34">
                  <c:v>37926</c:v>
                </c:pt>
                <c:pt idx="35">
                  <c:v>37956</c:v>
                </c:pt>
                <c:pt idx="36">
                  <c:v>37987</c:v>
                </c:pt>
                <c:pt idx="37">
                  <c:v>38018</c:v>
                </c:pt>
                <c:pt idx="38">
                  <c:v>38047</c:v>
                </c:pt>
                <c:pt idx="39">
                  <c:v>38078</c:v>
                </c:pt>
                <c:pt idx="40">
                  <c:v>38108</c:v>
                </c:pt>
                <c:pt idx="41">
                  <c:v>38139</c:v>
                </c:pt>
                <c:pt idx="42">
                  <c:v>38169</c:v>
                </c:pt>
                <c:pt idx="43">
                  <c:v>38200</c:v>
                </c:pt>
                <c:pt idx="44">
                  <c:v>38231</c:v>
                </c:pt>
                <c:pt idx="45">
                  <c:v>38261</c:v>
                </c:pt>
                <c:pt idx="46">
                  <c:v>38292</c:v>
                </c:pt>
                <c:pt idx="47">
                  <c:v>38322</c:v>
                </c:pt>
                <c:pt idx="48">
                  <c:v>38353</c:v>
                </c:pt>
                <c:pt idx="49">
                  <c:v>38384</c:v>
                </c:pt>
                <c:pt idx="50">
                  <c:v>38412</c:v>
                </c:pt>
                <c:pt idx="51">
                  <c:v>38443</c:v>
                </c:pt>
                <c:pt idx="52">
                  <c:v>38473</c:v>
                </c:pt>
                <c:pt idx="53">
                  <c:v>38504</c:v>
                </c:pt>
                <c:pt idx="54">
                  <c:v>38534</c:v>
                </c:pt>
                <c:pt idx="55">
                  <c:v>38565</c:v>
                </c:pt>
                <c:pt idx="56">
                  <c:v>38596</c:v>
                </c:pt>
                <c:pt idx="57">
                  <c:v>38626</c:v>
                </c:pt>
                <c:pt idx="58">
                  <c:v>38657</c:v>
                </c:pt>
                <c:pt idx="59">
                  <c:v>38687</c:v>
                </c:pt>
                <c:pt idx="60">
                  <c:v>38718</c:v>
                </c:pt>
                <c:pt idx="61">
                  <c:v>38749</c:v>
                </c:pt>
                <c:pt idx="62">
                  <c:v>38777</c:v>
                </c:pt>
                <c:pt idx="63">
                  <c:v>38808</c:v>
                </c:pt>
                <c:pt idx="64">
                  <c:v>38838</c:v>
                </c:pt>
                <c:pt idx="65">
                  <c:v>38869</c:v>
                </c:pt>
                <c:pt idx="66">
                  <c:v>38899</c:v>
                </c:pt>
                <c:pt idx="67">
                  <c:v>38930</c:v>
                </c:pt>
                <c:pt idx="68">
                  <c:v>38961</c:v>
                </c:pt>
                <c:pt idx="69">
                  <c:v>38991</c:v>
                </c:pt>
                <c:pt idx="70">
                  <c:v>39022</c:v>
                </c:pt>
                <c:pt idx="71">
                  <c:v>39052</c:v>
                </c:pt>
                <c:pt idx="72">
                  <c:v>39083</c:v>
                </c:pt>
                <c:pt idx="73">
                  <c:v>39114</c:v>
                </c:pt>
                <c:pt idx="74">
                  <c:v>39142</c:v>
                </c:pt>
                <c:pt idx="75">
                  <c:v>39173</c:v>
                </c:pt>
                <c:pt idx="76">
                  <c:v>39203</c:v>
                </c:pt>
                <c:pt idx="77">
                  <c:v>39234</c:v>
                </c:pt>
                <c:pt idx="78">
                  <c:v>39264</c:v>
                </c:pt>
                <c:pt idx="79">
                  <c:v>39295</c:v>
                </c:pt>
                <c:pt idx="80">
                  <c:v>39326</c:v>
                </c:pt>
                <c:pt idx="81">
                  <c:v>39356</c:v>
                </c:pt>
                <c:pt idx="82">
                  <c:v>39387</c:v>
                </c:pt>
                <c:pt idx="83">
                  <c:v>39417</c:v>
                </c:pt>
                <c:pt idx="84">
                  <c:v>39448</c:v>
                </c:pt>
                <c:pt idx="85">
                  <c:v>39479</c:v>
                </c:pt>
                <c:pt idx="86">
                  <c:v>39508</c:v>
                </c:pt>
                <c:pt idx="87">
                  <c:v>39539</c:v>
                </c:pt>
                <c:pt idx="88">
                  <c:v>39569</c:v>
                </c:pt>
                <c:pt idx="89">
                  <c:v>39600</c:v>
                </c:pt>
                <c:pt idx="90">
                  <c:v>39630</c:v>
                </c:pt>
                <c:pt idx="91">
                  <c:v>39661</c:v>
                </c:pt>
                <c:pt idx="92">
                  <c:v>39692</c:v>
                </c:pt>
                <c:pt idx="93">
                  <c:v>39722</c:v>
                </c:pt>
                <c:pt idx="94">
                  <c:v>39753</c:v>
                </c:pt>
                <c:pt idx="95">
                  <c:v>39783</c:v>
                </c:pt>
                <c:pt idx="96">
                  <c:v>39814</c:v>
                </c:pt>
                <c:pt idx="97">
                  <c:v>39845</c:v>
                </c:pt>
                <c:pt idx="98">
                  <c:v>39873</c:v>
                </c:pt>
                <c:pt idx="99">
                  <c:v>39904</c:v>
                </c:pt>
                <c:pt idx="100">
                  <c:v>39934</c:v>
                </c:pt>
                <c:pt idx="101">
                  <c:v>39965</c:v>
                </c:pt>
                <c:pt idx="102">
                  <c:v>39995</c:v>
                </c:pt>
                <c:pt idx="103">
                  <c:v>40026</c:v>
                </c:pt>
                <c:pt idx="104">
                  <c:v>40057</c:v>
                </c:pt>
                <c:pt idx="105">
                  <c:v>40087</c:v>
                </c:pt>
                <c:pt idx="106">
                  <c:v>40118</c:v>
                </c:pt>
                <c:pt idx="107">
                  <c:v>40148</c:v>
                </c:pt>
                <c:pt idx="108">
                  <c:v>40179</c:v>
                </c:pt>
                <c:pt idx="109">
                  <c:v>40210</c:v>
                </c:pt>
                <c:pt idx="110">
                  <c:v>40238</c:v>
                </c:pt>
                <c:pt idx="111">
                  <c:v>40269</c:v>
                </c:pt>
                <c:pt idx="112">
                  <c:v>40299</c:v>
                </c:pt>
                <c:pt idx="113">
                  <c:v>40330</c:v>
                </c:pt>
                <c:pt idx="114">
                  <c:v>40360</c:v>
                </c:pt>
                <c:pt idx="115">
                  <c:v>40391</c:v>
                </c:pt>
                <c:pt idx="116">
                  <c:v>40422</c:v>
                </c:pt>
                <c:pt idx="117">
                  <c:v>40452</c:v>
                </c:pt>
                <c:pt idx="118">
                  <c:v>40483</c:v>
                </c:pt>
                <c:pt idx="119">
                  <c:v>40513</c:v>
                </c:pt>
                <c:pt idx="120">
                  <c:v>40544</c:v>
                </c:pt>
                <c:pt idx="121">
                  <c:v>40575</c:v>
                </c:pt>
                <c:pt idx="122">
                  <c:v>40603</c:v>
                </c:pt>
                <c:pt idx="123">
                  <c:v>40634</c:v>
                </c:pt>
                <c:pt idx="124">
                  <c:v>40664</c:v>
                </c:pt>
                <c:pt idx="125">
                  <c:v>40695</c:v>
                </c:pt>
                <c:pt idx="126">
                  <c:v>40725</c:v>
                </c:pt>
                <c:pt idx="127">
                  <c:v>40756</c:v>
                </c:pt>
                <c:pt idx="128">
                  <c:v>40787</c:v>
                </c:pt>
                <c:pt idx="129">
                  <c:v>40817</c:v>
                </c:pt>
                <c:pt idx="130">
                  <c:v>40848</c:v>
                </c:pt>
                <c:pt idx="131">
                  <c:v>40878</c:v>
                </c:pt>
                <c:pt idx="132">
                  <c:v>40909</c:v>
                </c:pt>
                <c:pt idx="133">
                  <c:v>40940</c:v>
                </c:pt>
                <c:pt idx="134">
                  <c:v>40969</c:v>
                </c:pt>
                <c:pt idx="135">
                  <c:v>41000</c:v>
                </c:pt>
                <c:pt idx="136">
                  <c:v>41030</c:v>
                </c:pt>
                <c:pt idx="137">
                  <c:v>41061</c:v>
                </c:pt>
                <c:pt idx="138">
                  <c:v>41091</c:v>
                </c:pt>
                <c:pt idx="139">
                  <c:v>41122</c:v>
                </c:pt>
                <c:pt idx="140">
                  <c:v>41153</c:v>
                </c:pt>
                <c:pt idx="141">
                  <c:v>41183</c:v>
                </c:pt>
                <c:pt idx="142">
                  <c:v>41214</c:v>
                </c:pt>
                <c:pt idx="143">
                  <c:v>41244</c:v>
                </c:pt>
                <c:pt idx="144">
                  <c:v>41275</c:v>
                </c:pt>
                <c:pt idx="145">
                  <c:v>41306</c:v>
                </c:pt>
                <c:pt idx="146">
                  <c:v>41334</c:v>
                </c:pt>
                <c:pt idx="147">
                  <c:v>41365</c:v>
                </c:pt>
                <c:pt idx="148">
                  <c:v>41395</c:v>
                </c:pt>
                <c:pt idx="149">
                  <c:v>41426</c:v>
                </c:pt>
                <c:pt idx="150">
                  <c:v>41456</c:v>
                </c:pt>
                <c:pt idx="151">
                  <c:v>41487</c:v>
                </c:pt>
                <c:pt idx="152">
                  <c:v>41518</c:v>
                </c:pt>
                <c:pt idx="153">
                  <c:v>41548</c:v>
                </c:pt>
                <c:pt idx="154">
                  <c:v>41579</c:v>
                </c:pt>
                <c:pt idx="155">
                  <c:v>41609</c:v>
                </c:pt>
                <c:pt idx="156">
                  <c:v>41640</c:v>
                </c:pt>
                <c:pt idx="157">
                  <c:v>41671</c:v>
                </c:pt>
                <c:pt idx="158">
                  <c:v>41699</c:v>
                </c:pt>
                <c:pt idx="159">
                  <c:v>41730</c:v>
                </c:pt>
                <c:pt idx="160">
                  <c:v>41760</c:v>
                </c:pt>
                <c:pt idx="161">
                  <c:v>41791</c:v>
                </c:pt>
                <c:pt idx="162">
                  <c:v>41821</c:v>
                </c:pt>
                <c:pt idx="163">
                  <c:v>41852</c:v>
                </c:pt>
                <c:pt idx="164">
                  <c:v>41883</c:v>
                </c:pt>
                <c:pt idx="165">
                  <c:v>41913</c:v>
                </c:pt>
                <c:pt idx="166">
                  <c:v>41944</c:v>
                </c:pt>
                <c:pt idx="167">
                  <c:v>41974</c:v>
                </c:pt>
                <c:pt idx="168">
                  <c:v>42005</c:v>
                </c:pt>
                <c:pt idx="169">
                  <c:v>42036</c:v>
                </c:pt>
                <c:pt idx="170">
                  <c:v>42064</c:v>
                </c:pt>
                <c:pt idx="171">
                  <c:v>42095</c:v>
                </c:pt>
                <c:pt idx="172">
                  <c:v>42125</c:v>
                </c:pt>
                <c:pt idx="173">
                  <c:v>42156</c:v>
                </c:pt>
                <c:pt idx="174">
                  <c:v>42186</c:v>
                </c:pt>
                <c:pt idx="175">
                  <c:v>42217</c:v>
                </c:pt>
                <c:pt idx="176">
                  <c:v>42248</c:v>
                </c:pt>
                <c:pt idx="177">
                  <c:v>42278</c:v>
                </c:pt>
                <c:pt idx="178">
                  <c:v>42309</c:v>
                </c:pt>
                <c:pt idx="179">
                  <c:v>42339</c:v>
                </c:pt>
                <c:pt idx="180">
                  <c:v>42370</c:v>
                </c:pt>
                <c:pt idx="181">
                  <c:v>42401</c:v>
                </c:pt>
                <c:pt idx="182">
                  <c:v>42430</c:v>
                </c:pt>
                <c:pt idx="183">
                  <c:v>42461</c:v>
                </c:pt>
                <c:pt idx="184">
                  <c:v>42491</c:v>
                </c:pt>
                <c:pt idx="185">
                  <c:v>42522</c:v>
                </c:pt>
                <c:pt idx="186">
                  <c:v>42552</c:v>
                </c:pt>
                <c:pt idx="187">
                  <c:v>42583</c:v>
                </c:pt>
                <c:pt idx="188">
                  <c:v>42614</c:v>
                </c:pt>
                <c:pt idx="189">
                  <c:v>42644</c:v>
                </c:pt>
                <c:pt idx="190">
                  <c:v>42675</c:v>
                </c:pt>
                <c:pt idx="191">
                  <c:v>42705</c:v>
                </c:pt>
                <c:pt idx="192">
                  <c:v>42736</c:v>
                </c:pt>
                <c:pt idx="193">
                  <c:v>42767</c:v>
                </c:pt>
                <c:pt idx="194">
                  <c:v>42795</c:v>
                </c:pt>
                <c:pt idx="195">
                  <c:v>42826</c:v>
                </c:pt>
                <c:pt idx="196">
                  <c:v>42856</c:v>
                </c:pt>
                <c:pt idx="197">
                  <c:v>42887</c:v>
                </c:pt>
                <c:pt idx="198">
                  <c:v>42917</c:v>
                </c:pt>
                <c:pt idx="199">
                  <c:v>42948</c:v>
                </c:pt>
                <c:pt idx="200">
                  <c:v>42979</c:v>
                </c:pt>
                <c:pt idx="201">
                  <c:v>43009</c:v>
                </c:pt>
                <c:pt idx="202">
                  <c:v>43040</c:v>
                </c:pt>
                <c:pt idx="203">
                  <c:v>43070</c:v>
                </c:pt>
                <c:pt idx="204">
                  <c:v>43101</c:v>
                </c:pt>
                <c:pt idx="205">
                  <c:v>43132</c:v>
                </c:pt>
                <c:pt idx="206">
                  <c:v>43160</c:v>
                </c:pt>
                <c:pt idx="207">
                  <c:v>43191</c:v>
                </c:pt>
                <c:pt idx="208">
                  <c:v>43221</c:v>
                </c:pt>
                <c:pt idx="209">
                  <c:v>43252</c:v>
                </c:pt>
                <c:pt idx="210">
                  <c:v>43282</c:v>
                </c:pt>
                <c:pt idx="211">
                  <c:v>43313</c:v>
                </c:pt>
                <c:pt idx="212">
                  <c:v>43344</c:v>
                </c:pt>
                <c:pt idx="213">
                  <c:v>43374</c:v>
                </c:pt>
                <c:pt idx="214">
                  <c:v>43405</c:v>
                </c:pt>
                <c:pt idx="215">
                  <c:v>43435</c:v>
                </c:pt>
                <c:pt idx="216">
                  <c:v>43466</c:v>
                </c:pt>
                <c:pt idx="217">
                  <c:v>43497</c:v>
                </c:pt>
                <c:pt idx="218">
                  <c:v>43525</c:v>
                </c:pt>
                <c:pt idx="219">
                  <c:v>43556</c:v>
                </c:pt>
                <c:pt idx="220">
                  <c:v>43586</c:v>
                </c:pt>
                <c:pt idx="221">
                  <c:v>43617</c:v>
                </c:pt>
                <c:pt idx="222">
                  <c:v>43647</c:v>
                </c:pt>
                <c:pt idx="223">
                  <c:v>43678</c:v>
                </c:pt>
                <c:pt idx="224">
                  <c:v>43709</c:v>
                </c:pt>
                <c:pt idx="225">
                  <c:v>43739</c:v>
                </c:pt>
                <c:pt idx="226">
                  <c:v>43770</c:v>
                </c:pt>
                <c:pt idx="227">
                  <c:v>43800</c:v>
                </c:pt>
                <c:pt idx="228">
                  <c:v>43831</c:v>
                </c:pt>
                <c:pt idx="229">
                  <c:v>43862</c:v>
                </c:pt>
                <c:pt idx="230">
                  <c:v>43891</c:v>
                </c:pt>
                <c:pt idx="231">
                  <c:v>43922</c:v>
                </c:pt>
                <c:pt idx="232">
                  <c:v>43952</c:v>
                </c:pt>
                <c:pt idx="233">
                  <c:v>43983</c:v>
                </c:pt>
                <c:pt idx="234">
                  <c:v>44013</c:v>
                </c:pt>
                <c:pt idx="235">
                  <c:v>44044</c:v>
                </c:pt>
                <c:pt idx="236">
                  <c:v>44075</c:v>
                </c:pt>
                <c:pt idx="237">
                  <c:v>44105</c:v>
                </c:pt>
                <c:pt idx="238">
                  <c:v>44136</c:v>
                </c:pt>
                <c:pt idx="239">
                  <c:v>44166</c:v>
                </c:pt>
                <c:pt idx="240">
                  <c:v>44197</c:v>
                </c:pt>
                <c:pt idx="241">
                  <c:v>44228</c:v>
                </c:pt>
                <c:pt idx="242">
                  <c:v>44256</c:v>
                </c:pt>
                <c:pt idx="243">
                  <c:v>44287</c:v>
                </c:pt>
                <c:pt idx="244">
                  <c:v>44317</c:v>
                </c:pt>
                <c:pt idx="245">
                  <c:v>44348</c:v>
                </c:pt>
                <c:pt idx="246">
                  <c:v>44378</c:v>
                </c:pt>
                <c:pt idx="247">
                  <c:v>44409</c:v>
                </c:pt>
                <c:pt idx="248">
                  <c:v>44440</c:v>
                </c:pt>
                <c:pt idx="249">
                  <c:v>44470</c:v>
                </c:pt>
                <c:pt idx="250">
                  <c:v>44501</c:v>
                </c:pt>
                <c:pt idx="251">
                  <c:v>44531</c:v>
                </c:pt>
                <c:pt idx="252">
                  <c:v>44562</c:v>
                </c:pt>
                <c:pt idx="253">
                  <c:v>44593</c:v>
                </c:pt>
                <c:pt idx="254">
                  <c:v>44621</c:v>
                </c:pt>
                <c:pt idx="255">
                  <c:v>44652</c:v>
                </c:pt>
                <c:pt idx="256">
                  <c:v>44682</c:v>
                </c:pt>
                <c:pt idx="257">
                  <c:v>44713</c:v>
                </c:pt>
                <c:pt idx="258">
                  <c:v>44743</c:v>
                </c:pt>
                <c:pt idx="259">
                  <c:v>44774</c:v>
                </c:pt>
                <c:pt idx="260">
                  <c:v>44805</c:v>
                </c:pt>
                <c:pt idx="261">
                  <c:v>44835</c:v>
                </c:pt>
                <c:pt idx="262">
                  <c:v>44866</c:v>
                </c:pt>
                <c:pt idx="263">
                  <c:v>44896</c:v>
                </c:pt>
                <c:pt idx="264">
                  <c:v>44927</c:v>
                </c:pt>
                <c:pt idx="265">
                  <c:v>44958</c:v>
                </c:pt>
                <c:pt idx="266">
                  <c:v>44986</c:v>
                </c:pt>
                <c:pt idx="267">
                  <c:v>45017</c:v>
                </c:pt>
                <c:pt idx="268">
                  <c:v>45047</c:v>
                </c:pt>
                <c:pt idx="269">
                  <c:v>45078</c:v>
                </c:pt>
                <c:pt idx="270">
                  <c:v>45108</c:v>
                </c:pt>
                <c:pt idx="271">
                  <c:v>45139</c:v>
                </c:pt>
                <c:pt idx="272">
                  <c:v>45170</c:v>
                </c:pt>
                <c:pt idx="273">
                  <c:v>45200</c:v>
                </c:pt>
                <c:pt idx="274">
                  <c:v>45231</c:v>
                </c:pt>
                <c:pt idx="275">
                  <c:v>45261</c:v>
                </c:pt>
                <c:pt idx="276">
                  <c:v>45292</c:v>
                </c:pt>
                <c:pt idx="277">
                  <c:v>45323</c:v>
                </c:pt>
                <c:pt idx="278">
                  <c:v>45352</c:v>
                </c:pt>
                <c:pt idx="279">
                  <c:v>45383</c:v>
                </c:pt>
                <c:pt idx="280">
                  <c:v>45413</c:v>
                </c:pt>
                <c:pt idx="281">
                  <c:v>45444</c:v>
                </c:pt>
                <c:pt idx="282">
                  <c:v>45474</c:v>
                </c:pt>
                <c:pt idx="283">
                  <c:v>45505</c:v>
                </c:pt>
                <c:pt idx="284">
                  <c:v>45536</c:v>
                </c:pt>
                <c:pt idx="285">
                  <c:v>45566</c:v>
                </c:pt>
                <c:pt idx="286">
                  <c:v>45597</c:v>
                </c:pt>
                <c:pt idx="287">
                  <c:v>45627</c:v>
                </c:pt>
                <c:pt idx="288">
                  <c:v>45658</c:v>
                </c:pt>
                <c:pt idx="289">
                  <c:v>45689</c:v>
                </c:pt>
                <c:pt idx="290">
                  <c:v>45717</c:v>
                </c:pt>
              </c:numCache>
            </c:numRef>
          </c:cat>
          <c:val>
            <c:numRef>
              <c:f>Confiança!$B$2:$B$390</c:f>
              <c:numCache>
                <c:formatCode>General</c:formatCode>
                <c:ptCount val="389"/>
                <c:pt idx="114" formatCode="###,##0.0">
                  <c:v>115.9</c:v>
                </c:pt>
                <c:pt idx="115" formatCode="###,##0.0">
                  <c:v>114.6</c:v>
                </c:pt>
                <c:pt idx="116" formatCode="###,##0.0">
                  <c:v>113.2</c:v>
                </c:pt>
                <c:pt idx="117" formatCode="###,##0.0">
                  <c:v>112.5</c:v>
                </c:pt>
                <c:pt idx="118" formatCode="###,##0.0">
                  <c:v>111.7</c:v>
                </c:pt>
                <c:pt idx="119" formatCode="###,##0.0">
                  <c:v>112.1</c:v>
                </c:pt>
                <c:pt idx="120" formatCode="###,##0.0">
                  <c:v>111.6</c:v>
                </c:pt>
                <c:pt idx="121" formatCode="###,##0.0">
                  <c:v>111.5</c:v>
                </c:pt>
                <c:pt idx="122" formatCode="###,##0.0">
                  <c:v>109.9</c:v>
                </c:pt>
                <c:pt idx="123" formatCode="###,##0.0">
                  <c:v>110.8</c:v>
                </c:pt>
                <c:pt idx="124" formatCode="###,##0.0">
                  <c:v>111.1</c:v>
                </c:pt>
                <c:pt idx="125" formatCode="###,##0.0">
                  <c:v>109.5</c:v>
                </c:pt>
                <c:pt idx="126" formatCode="###,##0.0">
                  <c:v>109.1</c:v>
                </c:pt>
                <c:pt idx="127" formatCode="###,##0.0">
                  <c:v>107.4</c:v>
                </c:pt>
                <c:pt idx="128" formatCode="###,##0.0">
                  <c:v>105</c:v>
                </c:pt>
                <c:pt idx="129" formatCode="###,##0.0">
                  <c:v>104.7</c:v>
                </c:pt>
                <c:pt idx="130" formatCode="###,##0.0">
                  <c:v>104.8</c:v>
                </c:pt>
                <c:pt idx="131" formatCode="###,##0.0">
                  <c:v>104.7</c:v>
                </c:pt>
                <c:pt idx="132" formatCode="###,##0.0">
                  <c:v>105.3</c:v>
                </c:pt>
                <c:pt idx="133" formatCode="###,##0.0">
                  <c:v>106.2</c:v>
                </c:pt>
                <c:pt idx="134" formatCode="###,##0.0">
                  <c:v>105.6</c:v>
                </c:pt>
                <c:pt idx="135" formatCode="###,##0.0">
                  <c:v>104.1</c:v>
                </c:pt>
                <c:pt idx="136" formatCode="###,##0.0">
                  <c:v>104.1</c:v>
                </c:pt>
                <c:pt idx="137" formatCode="###,##0.0">
                  <c:v>103.6</c:v>
                </c:pt>
                <c:pt idx="138" formatCode="###,##0.0">
                  <c:v>103.1</c:v>
                </c:pt>
                <c:pt idx="139" formatCode="###,##0.0">
                  <c:v>102.7</c:v>
                </c:pt>
                <c:pt idx="140" formatCode="###,##0.0">
                  <c:v>103.7</c:v>
                </c:pt>
                <c:pt idx="141" formatCode="###,##0.0">
                  <c:v>102</c:v>
                </c:pt>
                <c:pt idx="142" formatCode="###,##0.0">
                  <c:v>102.1</c:v>
                </c:pt>
                <c:pt idx="143" formatCode="###,##0.0">
                  <c:v>101.6</c:v>
                </c:pt>
                <c:pt idx="144" formatCode="###,##0.0">
                  <c:v>101.1</c:v>
                </c:pt>
                <c:pt idx="145" formatCode="###,##0.0">
                  <c:v>100.3</c:v>
                </c:pt>
                <c:pt idx="146" formatCode="###,##0.0">
                  <c:v>101.8</c:v>
                </c:pt>
                <c:pt idx="147" formatCode="###,##0.0">
                  <c:v>101.3</c:v>
                </c:pt>
                <c:pt idx="148" formatCode="###,##0.0">
                  <c:v>100.4</c:v>
                </c:pt>
                <c:pt idx="149" formatCode="###,##0.0">
                  <c:v>100.6</c:v>
                </c:pt>
                <c:pt idx="150" formatCode="###,##0.0">
                  <c:v>99.3</c:v>
                </c:pt>
                <c:pt idx="151" formatCode="###,##0.0">
                  <c:v>98</c:v>
                </c:pt>
                <c:pt idx="152" formatCode="###,##0.0">
                  <c:v>98.6</c:v>
                </c:pt>
                <c:pt idx="153" formatCode="###,##0.0">
                  <c:v>99.9</c:v>
                </c:pt>
                <c:pt idx="154" formatCode="###,##0.0">
                  <c:v>98.8</c:v>
                </c:pt>
                <c:pt idx="155" formatCode="###,##0.0">
                  <c:v>97.8</c:v>
                </c:pt>
                <c:pt idx="156" formatCode="###,##0.0">
                  <c:v>97.9</c:v>
                </c:pt>
                <c:pt idx="157" formatCode="###,##0.0">
                  <c:v>96.7</c:v>
                </c:pt>
                <c:pt idx="158" formatCode="###,##0.0">
                  <c:v>96.7</c:v>
                </c:pt>
                <c:pt idx="159" formatCode="###,##0.0">
                  <c:v>93.2</c:v>
                </c:pt>
                <c:pt idx="160" formatCode="###,##0.0">
                  <c:v>94.2</c:v>
                </c:pt>
                <c:pt idx="161" formatCode="###,##0.0">
                  <c:v>92.7</c:v>
                </c:pt>
                <c:pt idx="162" formatCode="###,##0.0">
                  <c:v>91.5</c:v>
                </c:pt>
                <c:pt idx="163" formatCode="###,##0.0">
                  <c:v>91.7</c:v>
                </c:pt>
                <c:pt idx="164" formatCode="###,##0.0">
                  <c:v>89.6</c:v>
                </c:pt>
                <c:pt idx="165" formatCode="###,##0.0">
                  <c:v>87.8</c:v>
                </c:pt>
                <c:pt idx="166" formatCode="###,##0.0">
                  <c:v>86.9</c:v>
                </c:pt>
                <c:pt idx="167" formatCode="###,##0.0">
                  <c:v>87</c:v>
                </c:pt>
                <c:pt idx="168" formatCode="###,##0.0">
                  <c:v>84</c:v>
                </c:pt>
                <c:pt idx="169" formatCode="###,##0.0">
                  <c:v>80.7</c:v>
                </c:pt>
                <c:pt idx="170" formatCode="###,##0.0">
                  <c:v>77.599999999999994</c:v>
                </c:pt>
                <c:pt idx="171" formatCode="###,##0.0">
                  <c:v>77.900000000000006</c:v>
                </c:pt>
                <c:pt idx="172" formatCode="###,##0.0">
                  <c:v>75.2</c:v>
                </c:pt>
                <c:pt idx="173" formatCode="###,##0.0">
                  <c:v>76.599999999999994</c:v>
                </c:pt>
                <c:pt idx="174" formatCode="###,##0.0">
                  <c:v>73</c:v>
                </c:pt>
                <c:pt idx="175" formatCode="###,##0.0">
                  <c:v>72.599999999999994</c:v>
                </c:pt>
                <c:pt idx="176" formatCode="###,##0.0">
                  <c:v>70.099999999999994</c:v>
                </c:pt>
                <c:pt idx="177" formatCode="###,##0.0">
                  <c:v>68.900000000000006</c:v>
                </c:pt>
                <c:pt idx="178" formatCode="###,##0.0">
                  <c:v>70</c:v>
                </c:pt>
                <c:pt idx="179" formatCode="###,##0.0">
                  <c:v>68.7</c:v>
                </c:pt>
                <c:pt idx="180" formatCode="###,##0.0">
                  <c:v>66.8</c:v>
                </c:pt>
                <c:pt idx="181" formatCode="###,##0.0">
                  <c:v>67.8</c:v>
                </c:pt>
                <c:pt idx="182" formatCode="###,##0.0">
                  <c:v>67.7</c:v>
                </c:pt>
                <c:pt idx="183" formatCode="###,##0.0">
                  <c:v>67.099999999999994</c:v>
                </c:pt>
                <c:pt idx="184" formatCode="###,##0.0">
                  <c:v>69.400000000000006</c:v>
                </c:pt>
                <c:pt idx="185" formatCode="###,##0.0">
                  <c:v>69</c:v>
                </c:pt>
                <c:pt idx="186" formatCode="###,##0.0">
                  <c:v>70.5</c:v>
                </c:pt>
                <c:pt idx="187" formatCode="###,##0.0">
                  <c:v>72.2</c:v>
                </c:pt>
                <c:pt idx="188" formatCode="###,##0.0">
                  <c:v>73.099999999999994</c:v>
                </c:pt>
                <c:pt idx="189" formatCode="###,##0.0">
                  <c:v>73.5</c:v>
                </c:pt>
                <c:pt idx="190" formatCode="###,##0.0">
                  <c:v>72.400000000000006</c:v>
                </c:pt>
                <c:pt idx="191" formatCode="###,##0.0">
                  <c:v>71.2</c:v>
                </c:pt>
                <c:pt idx="192" formatCode="###,##0.0">
                  <c:v>73.599999999999994</c:v>
                </c:pt>
                <c:pt idx="193" formatCode="###,##0.0">
                  <c:v>74</c:v>
                </c:pt>
                <c:pt idx="194" formatCode="###,##0.0">
                  <c:v>75.099999999999994</c:v>
                </c:pt>
                <c:pt idx="195" formatCode="###,##0.0">
                  <c:v>75.599999999999994</c:v>
                </c:pt>
                <c:pt idx="196" formatCode="###,##0.0">
                  <c:v>74.400000000000006</c:v>
                </c:pt>
                <c:pt idx="197" formatCode="###,##0.0">
                  <c:v>74.900000000000006</c:v>
                </c:pt>
                <c:pt idx="198" formatCode="###,##0.0">
                  <c:v>74.900000000000006</c:v>
                </c:pt>
                <c:pt idx="199" formatCode="###,##0.0">
                  <c:v>76.5</c:v>
                </c:pt>
                <c:pt idx="200" formatCode="###,##0.0">
                  <c:v>77.3</c:v>
                </c:pt>
                <c:pt idx="201" formatCode="###,##0.0">
                  <c:v>77.8</c:v>
                </c:pt>
                <c:pt idx="202" formatCode="###,##0.0">
                  <c:v>78.7</c:v>
                </c:pt>
                <c:pt idx="203" formatCode="###,##0.0">
                  <c:v>80.2</c:v>
                </c:pt>
                <c:pt idx="204" formatCode="###,##0.0">
                  <c:v>81.400000000000006</c:v>
                </c:pt>
                <c:pt idx="205" formatCode="###,##0.0">
                  <c:v>80.3</c:v>
                </c:pt>
                <c:pt idx="206" formatCode="###,##0.0">
                  <c:v>81.599999999999994</c:v>
                </c:pt>
                <c:pt idx="207" formatCode="###,##0.0">
                  <c:v>81.5</c:v>
                </c:pt>
                <c:pt idx="208" formatCode="###,##0.0">
                  <c:v>82.5</c:v>
                </c:pt>
                <c:pt idx="209" formatCode="###,##0.0">
                  <c:v>79.900000000000006</c:v>
                </c:pt>
                <c:pt idx="210" formatCode="###,##0.0">
                  <c:v>81.400000000000006</c:v>
                </c:pt>
                <c:pt idx="211" formatCode="###,##0.0">
                  <c:v>79.5</c:v>
                </c:pt>
                <c:pt idx="212" formatCode="###,##0.0">
                  <c:v>80.3</c:v>
                </c:pt>
                <c:pt idx="213" formatCode="###,##0.0">
                  <c:v>81.900000000000006</c:v>
                </c:pt>
                <c:pt idx="214" formatCode="###,##0.0">
                  <c:v>84.6</c:v>
                </c:pt>
                <c:pt idx="215" formatCode="###,##0.0">
                  <c:v>84.3</c:v>
                </c:pt>
                <c:pt idx="216" formatCode="###,##0.0">
                  <c:v>84.1</c:v>
                </c:pt>
                <c:pt idx="217" formatCode="###,##0.0">
                  <c:v>83.9</c:v>
                </c:pt>
                <c:pt idx="218" formatCode="###,##0.0">
                  <c:v>82.9</c:v>
                </c:pt>
                <c:pt idx="219" formatCode="###,##0.0">
                  <c:v>82.9</c:v>
                </c:pt>
                <c:pt idx="220" formatCode="###,##0.0">
                  <c:v>81.5</c:v>
                </c:pt>
                <c:pt idx="221" formatCode="###,##0.0">
                  <c:v>83.8</c:v>
                </c:pt>
                <c:pt idx="222" formatCode="###,##0.0">
                  <c:v>85.8</c:v>
                </c:pt>
                <c:pt idx="223" formatCode="###,##0.0">
                  <c:v>87.4</c:v>
                </c:pt>
                <c:pt idx="224" formatCode="###,##0.0">
                  <c:v>87</c:v>
                </c:pt>
                <c:pt idx="225" formatCode="###,##0.0">
                  <c:v>87.6</c:v>
                </c:pt>
                <c:pt idx="226" formatCode="###,##0.0">
                  <c:v>88.9</c:v>
                </c:pt>
                <c:pt idx="227" formatCode="###,##0.0">
                  <c:v>91.1</c:v>
                </c:pt>
                <c:pt idx="228" formatCode="###,##0.0">
                  <c:v>93.8</c:v>
                </c:pt>
                <c:pt idx="229" formatCode="###,##0.0">
                  <c:v>92.2</c:v>
                </c:pt>
                <c:pt idx="230" formatCode="###,##0.0">
                  <c:v>91.1</c:v>
                </c:pt>
                <c:pt idx="231" formatCode="###,##0.0">
                  <c:v>64.8</c:v>
                </c:pt>
                <c:pt idx="232" formatCode="###,##0.0">
                  <c:v>68.2</c:v>
                </c:pt>
                <c:pt idx="233" formatCode="###,##0.0">
                  <c:v>77.3</c:v>
                </c:pt>
                <c:pt idx="234" formatCode="###,##0.0">
                  <c:v>83.6</c:v>
                </c:pt>
                <c:pt idx="235" formatCode="###,##0.0">
                  <c:v>87.5</c:v>
                </c:pt>
                <c:pt idx="236" formatCode="###,##0.0">
                  <c:v>90.8</c:v>
                </c:pt>
                <c:pt idx="237" formatCode="###,##0.0">
                  <c:v>94.7</c:v>
                </c:pt>
                <c:pt idx="238" formatCode="###,##0.0">
                  <c:v>93.7</c:v>
                </c:pt>
                <c:pt idx="239" formatCode="###,##0.0">
                  <c:v>93.6</c:v>
                </c:pt>
                <c:pt idx="240" formatCode="###,##0.0">
                  <c:v>92.8</c:v>
                </c:pt>
                <c:pt idx="241" formatCode="###,##0.0">
                  <c:v>92</c:v>
                </c:pt>
                <c:pt idx="242" formatCode="###,##0.0">
                  <c:v>89.2</c:v>
                </c:pt>
                <c:pt idx="243" formatCode="###,##0.0">
                  <c:v>84.6</c:v>
                </c:pt>
                <c:pt idx="244" formatCode="###,##0.0">
                  <c:v>87.4</c:v>
                </c:pt>
                <c:pt idx="245" formatCode="###,##0.0">
                  <c:v>92.3</c:v>
                </c:pt>
                <c:pt idx="246" formatCode="###,##0.0">
                  <c:v>95.6</c:v>
                </c:pt>
                <c:pt idx="247" formatCode="###,##0.0">
                  <c:v>96</c:v>
                </c:pt>
                <c:pt idx="248" formatCode="###,##0.0">
                  <c:v>95.3</c:v>
                </c:pt>
                <c:pt idx="249" formatCode="###,##0.0">
                  <c:v>95.3</c:v>
                </c:pt>
                <c:pt idx="250" formatCode="###,##0.0">
                  <c:v>95.5</c:v>
                </c:pt>
                <c:pt idx="251" formatCode="###,##0.0">
                  <c:v>96.9</c:v>
                </c:pt>
                <c:pt idx="252" formatCode="###,##0.0">
                  <c:v>93.7</c:v>
                </c:pt>
                <c:pt idx="253" formatCode="###,##0.0">
                  <c:v>94.4</c:v>
                </c:pt>
                <c:pt idx="254" formatCode="###,##0.0">
                  <c:v>93.5</c:v>
                </c:pt>
                <c:pt idx="255" formatCode="###,##0.0">
                  <c:v>97.3</c:v>
                </c:pt>
                <c:pt idx="256" formatCode="###,##0.0">
                  <c:v>96.9</c:v>
                </c:pt>
                <c:pt idx="257" formatCode="###,##0.0">
                  <c:v>97.7</c:v>
                </c:pt>
                <c:pt idx="258" formatCode="###,##0.0">
                  <c:v>96.6</c:v>
                </c:pt>
                <c:pt idx="259" formatCode="###,##0.0">
                  <c:v>97.6</c:v>
                </c:pt>
                <c:pt idx="260" formatCode="###,##0.0">
                  <c:v>99.9</c:v>
                </c:pt>
                <c:pt idx="261" formatCode="###,##0.0">
                  <c:v>99.3</c:v>
                </c:pt>
                <c:pt idx="262" formatCode="###,##0.0">
                  <c:v>95.2</c:v>
                </c:pt>
                <c:pt idx="263" formatCode="###,##0.0">
                  <c:v>95.1</c:v>
                </c:pt>
                <c:pt idx="264" formatCode="###,##0.0">
                  <c:v>94.3</c:v>
                </c:pt>
                <c:pt idx="265" formatCode="###,##0.0">
                  <c:v>94.9</c:v>
                </c:pt>
                <c:pt idx="266" formatCode="###,##0.0">
                  <c:v>95.1</c:v>
                </c:pt>
                <c:pt idx="267" formatCode="###,##0.0">
                  <c:v>95.5</c:v>
                </c:pt>
                <c:pt idx="268" formatCode="###,##0.0">
                  <c:v>94.7</c:v>
                </c:pt>
                <c:pt idx="269" formatCode="###,##0.0">
                  <c:v>94.4</c:v>
                </c:pt>
                <c:pt idx="270" formatCode="###,##0.0">
                  <c:v>95.2</c:v>
                </c:pt>
                <c:pt idx="271" formatCode="###,##0.0">
                  <c:v>95.4</c:v>
                </c:pt>
                <c:pt idx="272" formatCode="###,##0.0">
                  <c:v>96.5</c:v>
                </c:pt>
                <c:pt idx="273" formatCode="###,##0.0">
                  <c:v>95.5</c:v>
                </c:pt>
                <c:pt idx="274" formatCode="###,##0.0">
                  <c:v>96.5</c:v>
                </c:pt>
                <c:pt idx="275" formatCode="###,##0.0">
                  <c:v>96.1</c:v>
                </c:pt>
                <c:pt idx="276" formatCode="###,##0.0">
                  <c:v>95.5</c:v>
                </c:pt>
                <c:pt idx="277" formatCode="###,##0.0">
                  <c:v>96.9</c:v>
                </c:pt>
                <c:pt idx="278" formatCode="###,##0.0">
                  <c:v>96.6</c:v>
                </c:pt>
                <c:pt idx="279" formatCode="###,##0.0">
                  <c:v>95.6</c:v>
                </c:pt>
                <c:pt idx="280" formatCode="###,##0.0">
                  <c:v>96.5</c:v>
                </c:pt>
                <c:pt idx="281" formatCode="###,##0.0">
                  <c:v>96.7</c:v>
                </c:pt>
                <c:pt idx="282" formatCode="###,##0.0">
                  <c:v>97.3</c:v>
                </c:pt>
                <c:pt idx="283" formatCode="###,##0.0">
                  <c:v>97.2</c:v>
                </c:pt>
                <c:pt idx="284" formatCode="###,##0.0">
                  <c:v>96.9</c:v>
                </c:pt>
                <c:pt idx="285" formatCode="###,##0.0">
                  <c:v>97.4</c:v>
                </c:pt>
                <c:pt idx="286" formatCode="###,##0.0">
                  <c:v>96.2</c:v>
                </c:pt>
                <c:pt idx="287" formatCode="###,##0.0">
                  <c:v>96.8</c:v>
                </c:pt>
                <c:pt idx="288" formatCode="###,##0.0">
                  <c:v>94.9</c:v>
                </c:pt>
                <c:pt idx="289" formatCode="###,##0.0">
                  <c:v>94.3</c:v>
                </c:pt>
                <c:pt idx="290" formatCode="###,##0.0">
                  <c:v>95</c:v>
                </c:pt>
              </c:numCache>
            </c:numRef>
          </c:val>
          <c:smooth val="0"/>
          <c:extLst>
            <c:ext xmlns:c16="http://schemas.microsoft.com/office/drawing/2014/chart" uri="{C3380CC4-5D6E-409C-BE32-E72D297353CC}">
              <c16:uniqueId val="{00000001-FECB-406F-A082-64CB47AE6A21}"/>
            </c:ext>
          </c:extLst>
        </c:ser>
        <c:ser>
          <c:idx val="1"/>
          <c:order val="1"/>
          <c:tx>
            <c:strRef>
              <c:f>Confiança!$C$1</c:f>
              <c:strCache>
                <c:ptCount val="1"/>
                <c:pt idx="0">
                  <c:v>Indústria </c:v>
                </c:pt>
              </c:strCache>
            </c:strRef>
          </c:tx>
          <c:spPr>
            <a:ln w="19050" cap="rnd">
              <a:solidFill>
                <a:schemeClr val="accent3"/>
              </a:solidFill>
              <a:round/>
            </a:ln>
            <a:effectLst/>
          </c:spPr>
          <c:marker>
            <c:symbol val="none"/>
          </c:marker>
          <c:dLbls>
            <c:dLbl>
              <c:idx val="290"/>
              <c:layout>
                <c:manualLayout>
                  <c:x val="-2.0639834881320948E-3"/>
                  <c:y val="-4.497491783428472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ECB-406F-A082-64CB47AE6A21}"/>
                </c:ext>
              </c:extLst>
            </c:dLbl>
            <c:spPr>
              <a:noFill/>
              <a:ln>
                <a:noFill/>
              </a:ln>
              <a:effectLst/>
            </c:spPr>
            <c:txPr>
              <a:bodyPr rot="0" spcFirstLastPara="1" vertOverflow="ellipsis" vert="horz" wrap="square" anchor="ctr" anchorCtr="1"/>
              <a:lstStyle/>
              <a:p>
                <a:pPr>
                  <a:defRPr sz="10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Confiança!$A$2:$A$390</c:f>
              <c:numCache>
                <c:formatCode>mmm\-yy</c:formatCode>
                <c:ptCount val="389"/>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pt idx="12">
                  <c:v>37257</c:v>
                </c:pt>
                <c:pt idx="13">
                  <c:v>37288</c:v>
                </c:pt>
                <c:pt idx="14">
                  <c:v>37316</c:v>
                </c:pt>
                <c:pt idx="15">
                  <c:v>37347</c:v>
                </c:pt>
                <c:pt idx="16">
                  <c:v>37377</c:v>
                </c:pt>
                <c:pt idx="17">
                  <c:v>37408</c:v>
                </c:pt>
                <c:pt idx="18">
                  <c:v>37438</c:v>
                </c:pt>
                <c:pt idx="19">
                  <c:v>37469</c:v>
                </c:pt>
                <c:pt idx="20">
                  <c:v>37500</c:v>
                </c:pt>
                <c:pt idx="21">
                  <c:v>37530</c:v>
                </c:pt>
                <c:pt idx="22">
                  <c:v>37561</c:v>
                </c:pt>
                <c:pt idx="23">
                  <c:v>37591</c:v>
                </c:pt>
                <c:pt idx="24">
                  <c:v>37622</c:v>
                </c:pt>
                <c:pt idx="25">
                  <c:v>37653</c:v>
                </c:pt>
                <c:pt idx="26">
                  <c:v>37681</c:v>
                </c:pt>
                <c:pt idx="27">
                  <c:v>37712</c:v>
                </c:pt>
                <c:pt idx="28">
                  <c:v>37742</c:v>
                </c:pt>
                <c:pt idx="29">
                  <c:v>37773</c:v>
                </c:pt>
                <c:pt idx="30">
                  <c:v>37803</c:v>
                </c:pt>
                <c:pt idx="31">
                  <c:v>37834</c:v>
                </c:pt>
                <c:pt idx="32">
                  <c:v>37865</c:v>
                </c:pt>
                <c:pt idx="33">
                  <c:v>37895</c:v>
                </c:pt>
                <c:pt idx="34">
                  <c:v>37926</c:v>
                </c:pt>
                <c:pt idx="35">
                  <c:v>37956</c:v>
                </c:pt>
                <c:pt idx="36">
                  <c:v>37987</c:v>
                </c:pt>
                <c:pt idx="37">
                  <c:v>38018</c:v>
                </c:pt>
                <c:pt idx="38">
                  <c:v>38047</c:v>
                </c:pt>
                <c:pt idx="39">
                  <c:v>38078</c:v>
                </c:pt>
                <c:pt idx="40">
                  <c:v>38108</c:v>
                </c:pt>
                <c:pt idx="41">
                  <c:v>38139</c:v>
                </c:pt>
                <c:pt idx="42">
                  <c:v>38169</c:v>
                </c:pt>
                <c:pt idx="43">
                  <c:v>38200</c:v>
                </c:pt>
                <c:pt idx="44">
                  <c:v>38231</c:v>
                </c:pt>
                <c:pt idx="45">
                  <c:v>38261</c:v>
                </c:pt>
                <c:pt idx="46">
                  <c:v>38292</c:v>
                </c:pt>
                <c:pt idx="47">
                  <c:v>38322</c:v>
                </c:pt>
                <c:pt idx="48">
                  <c:v>38353</c:v>
                </c:pt>
                <c:pt idx="49">
                  <c:v>38384</c:v>
                </c:pt>
                <c:pt idx="50">
                  <c:v>38412</c:v>
                </c:pt>
                <c:pt idx="51">
                  <c:v>38443</c:v>
                </c:pt>
                <c:pt idx="52">
                  <c:v>38473</c:v>
                </c:pt>
                <c:pt idx="53">
                  <c:v>38504</c:v>
                </c:pt>
                <c:pt idx="54">
                  <c:v>38534</c:v>
                </c:pt>
                <c:pt idx="55">
                  <c:v>38565</c:v>
                </c:pt>
                <c:pt idx="56">
                  <c:v>38596</c:v>
                </c:pt>
                <c:pt idx="57">
                  <c:v>38626</c:v>
                </c:pt>
                <c:pt idx="58">
                  <c:v>38657</c:v>
                </c:pt>
                <c:pt idx="59">
                  <c:v>38687</c:v>
                </c:pt>
                <c:pt idx="60">
                  <c:v>38718</c:v>
                </c:pt>
                <c:pt idx="61">
                  <c:v>38749</c:v>
                </c:pt>
                <c:pt idx="62">
                  <c:v>38777</c:v>
                </c:pt>
                <c:pt idx="63">
                  <c:v>38808</c:v>
                </c:pt>
                <c:pt idx="64">
                  <c:v>38838</c:v>
                </c:pt>
                <c:pt idx="65">
                  <c:v>38869</c:v>
                </c:pt>
                <c:pt idx="66">
                  <c:v>38899</c:v>
                </c:pt>
                <c:pt idx="67">
                  <c:v>38930</c:v>
                </c:pt>
                <c:pt idx="68">
                  <c:v>38961</c:v>
                </c:pt>
                <c:pt idx="69">
                  <c:v>38991</c:v>
                </c:pt>
                <c:pt idx="70">
                  <c:v>39022</c:v>
                </c:pt>
                <c:pt idx="71">
                  <c:v>39052</c:v>
                </c:pt>
                <c:pt idx="72">
                  <c:v>39083</c:v>
                </c:pt>
                <c:pt idx="73">
                  <c:v>39114</c:v>
                </c:pt>
                <c:pt idx="74">
                  <c:v>39142</c:v>
                </c:pt>
                <c:pt idx="75">
                  <c:v>39173</c:v>
                </c:pt>
                <c:pt idx="76">
                  <c:v>39203</c:v>
                </c:pt>
                <c:pt idx="77">
                  <c:v>39234</c:v>
                </c:pt>
                <c:pt idx="78">
                  <c:v>39264</c:v>
                </c:pt>
                <c:pt idx="79">
                  <c:v>39295</c:v>
                </c:pt>
                <c:pt idx="80">
                  <c:v>39326</c:v>
                </c:pt>
                <c:pt idx="81">
                  <c:v>39356</c:v>
                </c:pt>
                <c:pt idx="82">
                  <c:v>39387</c:v>
                </c:pt>
                <c:pt idx="83">
                  <c:v>39417</c:v>
                </c:pt>
                <c:pt idx="84">
                  <c:v>39448</c:v>
                </c:pt>
                <c:pt idx="85">
                  <c:v>39479</c:v>
                </c:pt>
                <c:pt idx="86">
                  <c:v>39508</c:v>
                </c:pt>
                <c:pt idx="87">
                  <c:v>39539</c:v>
                </c:pt>
                <c:pt idx="88">
                  <c:v>39569</c:v>
                </c:pt>
                <c:pt idx="89">
                  <c:v>39600</c:v>
                </c:pt>
                <c:pt idx="90">
                  <c:v>39630</c:v>
                </c:pt>
                <c:pt idx="91">
                  <c:v>39661</c:v>
                </c:pt>
                <c:pt idx="92">
                  <c:v>39692</c:v>
                </c:pt>
                <c:pt idx="93">
                  <c:v>39722</c:v>
                </c:pt>
                <c:pt idx="94">
                  <c:v>39753</c:v>
                </c:pt>
                <c:pt idx="95">
                  <c:v>39783</c:v>
                </c:pt>
                <c:pt idx="96">
                  <c:v>39814</c:v>
                </c:pt>
                <c:pt idx="97">
                  <c:v>39845</c:v>
                </c:pt>
                <c:pt idx="98">
                  <c:v>39873</c:v>
                </c:pt>
                <c:pt idx="99">
                  <c:v>39904</c:v>
                </c:pt>
                <c:pt idx="100">
                  <c:v>39934</c:v>
                </c:pt>
                <c:pt idx="101">
                  <c:v>39965</c:v>
                </c:pt>
                <c:pt idx="102">
                  <c:v>39995</c:v>
                </c:pt>
                <c:pt idx="103">
                  <c:v>40026</c:v>
                </c:pt>
                <c:pt idx="104">
                  <c:v>40057</c:v>
                </c:pt>
                <c:pt idx="105">
                  <c:v>40087</c:v>
                </c:pt>
                <c:pt idx="106">
                  <c:v>40118</c:v>
                </c:pt>
                <c:pt idx="107">
                  <c:v>40148</c:v>
                </c:pt>
                <c:pt idx="108">
                  <c:v>40179</c:v>
                </c:pt>
                <c:pt idx="109">
                  <c:v>40210</c:v>
                </c:pt>
                <c:pt idx="110">
                  <c:v>40238</c:v>
                </c:pt>
                <c:pt idx="111">
                  <c:v>40269</c:v>
                </c:pt>
                <c:pt idx="112">
                  <c:v>40299</c:v>
                </c:pt>
                <c:pt idx="113">
                  <c:v>40330</c:v>
                </c:pt>
                <c:pt idx="114">
                  <c:v>40360</c:v>
                </c:pt>
                <c:pt idx="115">
                  <c:v>40391</c:v>
                </c:pt>
                <c:pt idx="116">
                  <c:v>40422</c:v>
                </c:pt>
                <c:pt idx="117">
                  <c:v>40452</c:v>
                </c:pt>
                <c:pt idx="118">
                  <c:v>40483</c:v>
                </c:pt>
                <c:pt idx="119">
                  <c:v>40513</c:v>
                </c:pt>
                <c:pt idx="120">
                  <c:v>40544</c:v>
                </c:pt>
                <c:pt idx="121">
                  <c:v>40575</c:v>
                </c:pt>
                <c:pt idx="122">
                  <c:v>40603</c:v>
                </c:pt>
                <c:pt idx="123">
                  <c:v>40634</c:v>
                </c:pt>
                <c:pt idx="124">
                  <c:v>40664</c:v>
                </c:pt>
                <c:pt idx="125">
                  <c:v>40695</c:v>
                </c:pt>
                <c:pt idx="126">
                  <c:v>40725</c:v>
                </c:pt>
                <c:pt idx="127">
                  <c:v>40756</c:v>
                </c:pt>
                <c:pt idx="128">
                  <c:v>40787</c:v>
                </c:pt>
                <c:pt idx="129">
                  <c:v>40817</c:v>
                </c:pt>
                <c:pt idx="130">
                  <c:v>40848</c:v>
                </c:pt>
                <c:pt idx="131">
                  <c:v>40878</c:v>
                </c:pt>
                <c:pt idx="132">
                  <c:v>40909</c:v>
                </c:pt>
                <c:pt idx="133">
                  <c:v>40940</c:v>
                </c:pt>
                <c:pt idx="134">
                  <c:v>40969</c:v>
                </c:pt>
                <c:pt idx="135">
                  <c:v>41000</c:v>
                </c:pt>
                <c:pt idx="136">
                  <c:v>41030</c:v>
                </c:pt>
                <c:pt idx="137">
                  <c:v>41061</c:v>
                </c:pt>
                <c:pt idx="138">
                  <c:v>41091</c:v>
                </c:pt>
                <c:pt idx="139">
                  <c:v>41122</c:v>
                </c:pt>
                <c:pt idx="140">
                  <c:v>41153</c:v>
                </c:pt>
                <c:pt idx="141">
                  <c:v>41183</c:v>
                </c:pt>
                <c:pt idx="142">
                  <c:v>41214</c:v>
                </c:pt>
                <c:pt idx="143">
                  <c:v>41244</c:v>
                </c:pt>
                <c:pt idx="144">
                  <c:v>41275</c:v>
                </c:pt>
                <c:pt idx="145">
                  <c:v>41306</c:v>
                </c:pt>
                <c:pt idx="146">
                  <c:v>41334</c:v>
                </c:pt>
                <c:pt idx="147">
                  <c:v>41365</c:v>
                </c:pt>
                <c:pt idx="148">
                  <c:v>41395</c:v>
                </c:pt>
                <c:pt idx="149">
                  <c:v>41426</c:v>
                </c:pt>
                <c:pt idx="150">
                  <c:v>41456</c:v>
                </c:pt>
                <c:pt idx="151">
                  <c:v>41487</c:v>
                </c:pt>
                <c:pt idx="152">
                  <c:v>41518</c:v>
                </c:pt>
                <c:pt idx="153">
                  <c:v>41548</c:v>
                </c:pt>
                <c:pt idx="154">
                  <c:v>41579</c:v>
                </c:pt>
                <c:pt idx="155">
                  <c:v>41609</c:v>
                </c:pt>
                <c:pt idx="156">
                  <c:v>41640</c:v>
                </c:pt>
                <c:pt idx="157">
                  <c:v>41671</c:v>
                </c:pt>
                <c:pt idx="158">
                  <c:v>41699</c:v>
                </c:pt>
                <c:pt idx="159">
                  <c:v>41730</c:v>
                </c:pt>
                <c:pt idx="160">
                  <c:v>41760</c:v>
                </c:pt>
                <c:pt idx="161">
                  <c:v>41791</c:v>
                </c:pt>
                <c:pt idx="162">
                  <c:v>41821</c:v>
                </c:pt>
                <c:pt idx="163">
                  <c:v>41852</c:v>
                </c:pt>
                <c:pt idx="164">
                  <c:v>41883</c:v>
                </c:pt>
                <c:pt idx="165">
                  <c:v>41913</c:v>
                </c:pt>
                <c:pt idx="166">
                  <c:v>41944</c:v>
                </c:pt>
                <c:pt idx="167">
                  <c:v>41974</c:v>
                </c:pt>
                <c:pt idx="168">
                  <c:v>42005</c:v>
                </c:pt>
                <c:pt idx="169">
                  <c:v>42036</c:v>
                </c:pt>
                <c:pt idx="170">
                  <c:v>42064</c:v>
                </c:pt>
                <c:pt idx="171">
                  <c:v>42095</c:v>
                </c:pt>
                <c:pt idx="172">
                  <c:v>42125</c:v>
                </c:pt>
                <c:pt idx="173">
                  <c:v>42156</c:v>
                </c:pt>
                <c:pt idx="174">
                  <c:v>42186</c:v>
                </c:pt>
                <c:pt idx="175">
                  <c:v>42217</c:v>
                </c:pt>
                <c:pt idx="176">
                  <c:v>42248</c:v>
                </c:pt>
                <c:pt idx="177">
                  <c:v>42278</c:v>
                </c:pt>
                <c:pt idx="178">
                  <c:v>42309</c:v>
                </c:pt>
                <c:pt idx="179">
                  <c:v>42339</c:v>
                </c:pt>
                <c:pt idx="180">
                  <c:v>42370</c:v>
                </c:pt>
                <c:pt idx="181">
                  <c:v>42401</c:v>
                </c:pt>
                <c:pt idx="182">
                  <c:v>42430</c:v>
                </c:pt>
                <c:pt idx="183">
                  <c:v>42461</c:v>
                </c:pt>
                <c:pt idx="184">
                  <c:v>42491</c:v>
                </c:pt>
                <c:pt idx="185">
                  <c:v>42522</c:v>
                </c:pt>
                <c:pt idx="186">
                  <c:v>42552</c:v>
                </c:pt>
                <c:pt idx="187">
                  <c:v>42583</c:v>
                </c:pt>
                <c:pt idx="188">
                  <c:v>42614</c:v>
                </c:pt>
                <c:pt idx="189">
                  <c:v>42644</c:v>
                </c:pt>
                <c:pt idx="190">
                  <c:v>42675</c:v>
                </c:pt>
                <c:pt idx="191">
                  <c:v>42705</c:v>
                </c:pt>
                <c:pt idx="192">
                  <c:v>42736</c:v>
                </c:pt>
                <c:pt idx="193">
                  <c:v>42767</c:v>
                </c:pt>
                <c:pt idx="194">
                  <c:v>42795</c:v>
                </c:pt>
                <c:pt idx="195">
                  <c:v>42826</c:v>
                </c:pt>
                <c:pt idx="196">
                  <c:v>42856</c:v>
                </c:pt>
                <c:pt idx="197">
                  <c:v>42887</c:v>
                </c:pt>
                <c:pt idx="198">
                  <c:v>42917</c:v>
                </c:pt>
                <c:pt idx="199">
                  <c:v>42948</c:v>
                </c:pt>
                <c:pt idx="200">
                  <c:v>42979</c:v>
                </c:pt>
                <c:pt idx="201">
                  <c:v>43009</c:v>
                </c:pt>
                <c:pt idx="202">
                  <c:v>43040</c:v>
                </c:pt>
                <c:pt idx="203">
                  <c:v>43070</c:v>
                </c:pt>
                <c:pt idx="204">
                  <c:v>43101</c:v>
                </c:pt>
                <c:pt idx="205">
                  <c:v>43132</c:v>
                </c:pt>
                <c:pt idx="206">
                  <c:v>43160</c:v>
                </c:pt>
                <c:pt idx="207">
                  <c:v>43191</c:v>
                </c:pt>
                <c:pt idx="208">
                  <c:v>43221</c:v>
                </c:pt>
                <c:pt idx="209">
                  <c:v>43252</c:v>
                </c:pt>
                <c:pt idx="210">
                  <c:v>43282</c:v>
                </c:pt>
                <c:pt idx="211">
                  <c:v>43313</c:v>
                </c:pt>
                <c:pt idx="212">
                  <c:v>43344</c:v>
                </c:pt>
                <c:pt idx="213">
                  <c:v>43374</c:v>
                </c:pt>
                <c:pt idx="214">
                  <c:v>43405</c:v>
                </c:pt>
                <c:pt idx="215">
                  <c:v>43435</c:v>
                </c:pt>
                <c:pt idx="216">
                  <c:v>43466</c:v>
                </c:pt>
                <c:pt idx="217">
                  <c:v>43497</c:v>
                </c:pt>
                <c:pt idx="218">
                  <c:v>43525</c:v>
                </c:pt>
                <c:pt idx="219">
                  <c:v>43556</c:v>
                </c:pt>
                <c:pt idx="220">
                  <c:v>43586</c:v>
                </c:pt>
                <c:pt idx="221">
                  <c:v>43617</c:v>
                </c:pt>
                <c:pt idx="222">
                  <c:v>43647</c:v>
                </c:pt>
                <c:pt idx="223">
                  <c:v>43678</c:v>
                </c:pt>
                <c:pt idx="224">
                  <c:v>43709</c:v>
                </c:pt>
                <c:pt idx="225">
                  <c:v>43739</c:v>
                </c:pt>
                <c:pt idx="226">
                  <c:v>43770</c:v>
                </c:pt>
                <c:pt idx="227">
                  <c:v>43800</c:v>
                </c:pt>
                <c:pt idx="228">
                  <c:v>43831</c:v>
                </c:pt>
                <c:pt idx="229">
                  <c:v>43862</c:v>
                </c:pt>
                <c:pt idx="230">
                  <c:v>43891</c:v>
                </c:pt>
                <c:pt idx="231">
                  <c:v>43922</c:v>
                </c:pt>
                <c:pt idx="232">
                  <c:v>43952</c:v>
                </c:pt>
                <c:pt idx="233">
                  <c:v>43983</c:v>
                </c:pt>
                <c:pt idx="234">
                  <c:v>44013</c:v>
                </c:pt>
                <c:pt idx="235">
                  <c:v>44044</c:v>
                </c:pt>
                <c:pt idx="236">
                  <c:v>44075</c:v>
                </c:pt>
                <c:pt idx="237">
                  <c:v>44105</c:v>
                </c:pt>
                <c:pt idx="238">
                  <c:v>44136</c:v>
                </c:pt>
                <c:pt idx="239">
                  <c:v>44166</c:v>
                </c:pt>
                <c:pt idx="240">
                  <c:v>44197</c:v>
                </c:pt>
                <c:pt idx="241">
                  <c:v>44228</c:v>
                </c:pt>
                <c:pt idx="242">
                  <c:v>44256</c:v>
                </c:pt>
                <c:pt idx="243">
                  <c:v>44287</c:v>
                </c:pt>
                <c:pt idx="244">
                  <c:v>44317</c:v>
                </c:pt>
                <c:pt idx="245">
                  <c:v>44348</c:v>
                </c:pt>
                <c:pt idx="246">
                  <c:v>44378</c:v>
                </c:pt>
                <c:pt idx="247">
                  <c:v>44409</c:v>
                </c:pt>
                <c:pt idx="248">
                  <c:v>44440</c:v>
                </c:pt>
                <c:pt idx="249">
                  <c:v>44470</c:v>
                </c:pt>
                <c:pt idx="250">
                  <c:v>44501</c:v>
                </c:pt>
                <c:pt idx="251">
                  <c:v>44531</c:v>
                </c:pt>
                <c:pt idx="252">
                  <c:v>44562</c:v>
                </c:pt>
                <c:pt idx="253">
                  <c:v>44593</c:v>
                </c:pt>
                <c:pt idx="254">
                  <c:v>44621</c:v>
                </c:pt>
                <c:pt idx="255">
                  <c:v>44652</c:v>
                </c:pt>
                <c:pt idx="256">
                  <c:v>44682</c:v>
                </c:pt>
                <c:pt idx="257">
                  <c:v>44713</c:v>
                </c:pt>
                <c:pt idx="258">
                  <c:v>44743</c:v>
                </c:pt>
                <c:pt idx="259">
                  <c:v>44774</c:v>
                </c:pt>
                <c:pt idx="260">
                  <c:v>44805</c:v>
                </c:pt>
                <c:pt idx="261">
                  <c:v>44835</c:v>
                </c:pt>
                <c:pt idx="262">
                  <c:v>44866</c:v>
                </c:pt>
                <c:pt idx="263">
                  <c:v>44896</c:v>
                </c:pt>
                <c:pt idx="264">
                  <c:v>44927</c:v>
                </c:pt>
                <c:pt idx="265">
                  <c:v>44958</c:v>
                </c:pt>
                <c:pt idx="266">
                  <c:v>44986</c:v>
                </c:pt>
                <c:pt idx="267">
                  <c:v>45017</c:v>
                </c:pt>
                <c:pt idx="268">
                  <c:v>45047</c:v>
                </c:pt>
                <c:pt idx="269">
                  <c:v>45078</c:v>
                </c:pt>
                <c:pt idx="270">
                  <c:v>45108</c:v>
                </c:pt>
                <c:pt idx="271">
                  <c:v>45139</c:v>
                </c:pt>
                <c:pt idx="272">
                  <c:v>45170</c:v>
                </c:pt>
                <c:pt idx="273">
                  <c:v>45200</c:v>
                </c:pt>
                <c:pt idx="274">
                  <c:v>45231</c:v>
                </c:pt>
                <c:pt idx="275">
                  <c:v>45261</c:v>
                </c:pt>
                <c:pt idx="276">
                  <c:v>45292</c:v>
                </c:pt>
                <c:pt idx="277">
                  <c:v>45323</c:v>
                </c:pt>
                <c:pt idx="278">
                  <c:v>45352</c:v>
                </c:pt>
                <c:pt idx="279">
                  <c:v>45383</c:v>
                </c:pt>
                <c:pt idx="280">
                  <c:v>45413</c:v>
                </c:pt>
                <c:pt idx="281">
                  <c:v>45444</c:v>
                </c:pt>
                <c:pt idx="282">
                  <c:v>45474</c:v>
                </c:pt>
                <c:pt idx="283">
                  <c:v>45505</c:v>
                </c:pt>
                <c:pt idx="284">
                  <c:v>45536</c:v>
                </c:pt>
                <c:pt idx="285">
                  <c:v>45566</c:v>
                </c:pt>
                <c:pt idx="286">
                  <c:v>45597</c:v>
                </c:pt>
                <c:pt idx="287">
                  <c:v>45627</c:v>
                </c:pt>
                <c:pt idx="288">
                  <c:v>45658</c:v>
                </c:pt>
                <c:pt idx="289">
                  <c:v>45689</c:v>
                </c:pt>
                <c:pt idx="290">
                  <c:v>45717</c:v>
                </c:pt>
              </c:numCache>
            </c:numRef>
          </c:cat>
          <c:val>
            <c:numRef>
              <c:f>Confiança!$C$2:$C$390</c:f>
              <c:numCache>
                <c:formatCode>###,##0.0</c:formatCode>
                <c:ptCount val="389"/>
                <c:pt idx="0">
                  <c:v>105.7</c:v>
                </c:pt>
                <c:pt idx="1">
                  <c:v>107</c:v>
                </c:pt>
                <c:pt idx="2">
                  <c:v>103.4</c:v>
                </c:pt>
                <c:pt idx="3">
                  <c:v>101.7</c:v>
                </c:pt>
                <c:pt idx="4">
                  <c:v>98.3</c:v>
                </c:pt>
                <c:pt idx="5">
                  <c:v>94.3</c:v>
                </c:pt>
                <c:pt idx="6">
                  <c:v>89.1</c:v>
                </c:pt>
                <c:pt idx="7">
                  <c:v>85.8</c:v>
                </c:pt>
                <c:pt idx="8">
                  <c:v>83.5</c:v>
                </c:pt>
                <c:pt idx="9">
                  <c:v>82.9</c:v>
                </c:pt>
                <c:pt idx="10">
                  <c:v>92.2</c:v>
                </c:pt>
                <c:pt idx="11">
                  <c:v>99.8</c:v>
                </c:pt>
                <c:pt idx="12">
                  <c:v>99.4</c:v>
                </c:pt>
                <c:pt idx="13">
                  <c:v>101.7</c:v>
                </c:pt>
                <c:pt idx="14">
                  <c:v>99.5</c:v>
                </c:pt>
                <c:pt idx="15">
                  <c:v>99.9</c:v>
                </c:pt>
                <c:pt idx="16">
                  <c:v>97</c:v>
                </c:pt>
                <c:pt idx="17">
                  <c:v>94.2</c:v>
                </c:pt>
                <c:pt idx="18">
                  <c:v>90.3</c:v>
                </c:pt>
                <c:pt idx="19">
                  <c:v>90.8</c:v>
                </c:pt>
                <c:pt idx="20">
                  <c:v>92.2</c:v>
                </c:pt>
                <c:pt idx="21">
                  <c:v>95</c:v>
                </c:pt>
                <c:pt idx="22">
                  <c:v>100.8</c:v>
                </c:pt>
                <c:pt idx="23">
                  <c:v>105.2</c:v>
                </c:pt>
                <c:pt idx="24">
                  <c:v>102.7</c:v>
                </c:pt>
                <c:pt idx="25">
                  <c:v>102.1</c:v>
                </c:pt>
                <c:pt idx="26">
                  <c:v>97.5</c:v>
                </c:pt>
                <c:pt idx="27">
                  <c:v>95</c:v>
                </c:pt>
                <c:pt idx="28">
                  <c:v>91</c:v>
                </c:pt>
                <c:pt idx="29">
                  <c:v>86.8</c:v>
                </c:pt>
                <c:pt idx="30">
                  <c:v>81.8</c:v>
                </c:pt>
                <c:pt idx="31">
                  <c:v>86.6</c:v>
                </c:pt>
                <c:pt idx="32">
                  <c:v>92.5</c:v>
                </c:pt>
                <c:pt idx="33">
                  <c:v>99.6</c:v>
                </c:pt>
                <c:pt idx="34">
                  <c:v>104.6</c:v>
                </c:pt>
                <c:pt idx="35">
                  <c:v>108</c:v>
                </c:pt>
                <c:pt idx="36">
                  <c:v>106.2</c:v>
                </c:pt>
                <c:pt idx="37">
                  <c:v>107.4</c:v>
                </c:pt>
                <c:pt idx="38">
                  <c:v>105.9</c:v>
                </c:pt>
                <c:pt idx="39">
                  <c:v>106</c:v>
                </c:pt>
                <c:pt idx="40">
                  <c:v>107.7</c:v>
                </c:pt>
                <c:pt idx="41">
                  <c:v>109.1</c:v>
                </c:pt>
                <c:pt idx="42">
                  <c:v>110.3</c:v>
                </c:pt>
                <c:pt idx="43">
                  <c:v>109.6</c:v>
                </c:pt>
                <c:pt idx="44">
                  <c:v>110.4</c:v>
                </c:pt>
                <c:pt idx="45">
                  <c:v>112.4</c:v>
                </c:pt>
                <c:pt idx="46">
                  <c:v>113</c:v>
                </c:pt>
                <c:pt idx="47">
                  <c:v>112.3</c:v>
                </c:pt>
                <c:pt idx="48">
                  <c:v>106.8</c:v>
                </c:pt>
                <c:pt idx="49">
                  <c:v>106.6</c:v>
                </c:pt>
                <c:pt idx="50">
                  <c:v>103.5</c:v>
                </c:pt>
                <c:pt idx="51">
                  <c:v>102.1</c:v>
                </c:pt>
                <c:pt idx="52">
                  <c:v>99.8</c:v>
                </c:pt>
                <c:pt idx="53">
                  <c:v>97.3</c:v>
                </c:pt>
                <c:pt idx="54">
                  <c:v>95</c:v>
                </c:pt>
                <c:pt idx="55">
                  <c:v>93.8</c:v>
                </c:pt>
                <c:pt idx="56">
                  <c:v>94.3</c:v>
                </c:pt>
                <c:pt idx="57">
                  <c:v>95.2</c:v>
                </c:pt>
                <c:pt idx="58">
                  <c:v>96.4</c:v>
                </c:pt>
                <c:pt idx="59">
                  <c:v>98.4</c:v>
                </c:pt>
                <c:pt idx="60">
                  <c:v>99.5</c:v>
                </c:pt>
                <c:pt idx="61">
                  <c:v>101.3</c:v>
                </c:pt>
                <c:pt idx="62">
                  <c:v>101.5</c:v>
                </c:pt>
                <c:pt idx="63">
                  <c:v>103.6</c:v>
                </c:pt>
                <c:pt idx="64">
                  <c:v>99.7</c:v>
                </c:pt>
                <c:pt idx="65">
                  <c:v>99.7</c:v>
                </c:pt>
                <c:pt idx="66">
                  <c:v>101</c:v>
                </c:pt>
                <c:pt idx="67">
                  <c:v>98.8</c:v>
                </c:pt>
                <c:pt idx="68">
                  <c:v>101</c:v>
                </c:pt>
                <c:pt idx="69">
                  <c:v>100.4</c:v>
                </c:pt>
                <c:pt idx="70">
                  <c:v>104</c:v>
                </c:pt>
                <c:pt idx="71">
                  <c:v>105.6</c:v>
                </c:pt>
                <c:pt idx="72">
                  <c:v>103.7</c:v>
                </c:pt>
                <c:pt idx="73">
                  <c:v>108.2</c:v>
                </c:pt>
                <c:pt idx="74">
                  <c:v>109.7</c:v>
                </c:pt>
                <c:pt idx="75">
                  <c:v>111.1</c:v>
                </c:pt>
                <c:pt idx="76">
                  <c:v>111.3</c:v>
                </c:pt>
                <c:pt idx="77">
                  <c:v>110.8</c:v>
                </c:pt>
                <c:pt idx="78">
                  <c:v>112.5</c:v>
                </c:pt>
                <c:pt idx="79">
                  <c:v>112.1</c:v>
                </c:pt>
                <c:pt idx="80">
                  <c:v>112.8</c:v>
                </c:pt>
                <c:pt idx="81">
                  <c:v>114.9</c:v>
                </c:pt>
                <c:pt idx="82">
                  <c:v>114.9</c:v>
                </c:pt>
                <c:pt idx="83">
                  <c:v>115.2</c:v>
                </c:pt>
                <c:pt idx="84">
                  <c:v>112.8</c:v>
                </c:pt>
                <c:pt idx="85">
                  <c:v>113.2</c:v>
                </c:pt>
                <c:pt idx="86">
                  <c:v>112.9</c:v>
                </c:pt>
                <c:pt idx="87">
                  <c:v>111.4</c:v>
                </c:pt>
                <c:pt idx="88">
                  <c:v>112.5</c:v>
                </c:pt>
                <c:pt idx="89">
                  <c:v>114.7</c:v>
                </c:pt>
                <c:pt idx="90">
                  <c:v>113.5</c:v>
                </c:pt>
                <c:pt idx="91">
                  <c:v>113.9</c:v>
                </c:pt>
                <c:pt idx="92">
                  <c:v>111.2</c:v>
                </c:pt>
                <c:pt idx="93">
                  <c:v>102.2</c:v>
                </c:pt>
                <c:pt idx="94">
                  <c:v>84.1</c:v>
                </c:pt>
                <c:pt idx="95">
                  <c:v>74.3</c:v>
                </c:pt>
                <c:pt idx="96">
                  <c:v>74.8</c:v>
                </c:pt>
                <c:pt idx="97">
                  <c:v>76.8</c:v>
                </c:pt>
                <c:pt idx="98">
                  <c:v>79</c:v>
                </c:pt>
                <c:pt idx="99">
                  <c:v>84.1</c:v>
                </c:pt>
                <c:pt idx="100">
                  <c:v>88.5</c:v>
                </c:pt>
                <c:pt idx="101">
                  <c:v>93.1</c:v>
                </c:pt>
                <c:pt idx="102">
                  <c:v>97</c:v>
                </c:pt>
                <c:pt idx="103">
                  <c:v>100.8</c:v>
                </c:pt>
                <c:pt idx="104">
                  <c:v>105.5</c:v>
                </c:pt>
                <c:pt idx="105">
                  <c:v>109.6</c:v>
                </c:pt>
                <c:pt idx="106">
                  <c:v>112.3</c:v>
                </c:pt>
                <c:pt idx="107">
                  <c:v>113.3</c:v>
                </c:pt>
                <c:pt idx="108">
                  <c:v>113.1</c:v>
                </c:pt>
                <c:pt idx="109">
                  <c:v>115.7</c:v>
                </c:pt>
                <c:pt idx="110">
                  <c:v>115.8</c:v>
                </c:pt>
                <c:pt idx="111">
                  <c:v>115.7</c:v>
                </c:pt>
                <c:pt idx="112">
                  <c:v>116</c:v>
                </c:pt>
                <c:pt idx="113">
                  <c:v>114.3</c:v>
                </c:pt>
                <c:pt idx="114">
                  <c:v>112.4</c:v>
                </c:pt>
                <c:pt idx="115">
                  <c:v>112.5</c:v>
                </c:pt>
                <c:pt idx="116">
                  <c:v>113.6</c:v>
                </c:pt>
                <c:pt idx="117">
                  <c:v>113.8</c:v>
                </c:pt>
                <c:pt idx="118">
                  <c:v>112.8</c:v>
                </c:pt>
                <c:pt idx="119">
                  <c:v>112.7</c:v>
                </c:pt>
                <c:pt idx="120">
                  <c:v>110.7</c:v>
                </c:pt>
                <c:pt idx="121">
                  <c:v>112.2</c:v>
                </c:pt>
                <c:pt idx="122">
                  <c:v>112.6</c:v>
                </c:pt>
                <c:pt idx="123">
                  <c:v>111.5</c:v>
                </c:pt>
                <c:pt idx="124">
                  <c:v>109.7</c:v>
                </c:pt>
                <c:pt idx="125">
                  <c:v>107.6</c:v>
                </c:pt>
                <c:pt idx="126">
                  <c:v>104</c:v>
                </c:pt>
                <c:pt idx="127">
                  <c:v>101.8</c:v>
                </c:pt>
                <c:pt idx="128">
                  <c:v>100.3</c:v>
                </c:pt>
                <c:pt idx="129">
                  <c:v>102.1</c:v>
                </c:pt>
                <c:pt idx="130">
                  <c:v>101.4</c:v>
                </c:pt>
                <c:pt idx="131">
                  <c:v>101.5</c:v>
                </c:pt>
                <c:pt idx="132">
                  <c:v>103.3</c:v>
                </c:pt>
                <c:pt idx="133">
                  <c:v>101.4</c:v>
                </c:pt>
                <c:pt idx="134">
                  <c:v>101.7</c:v>
                </c:pt>
                <c:pt idx="135">
                  <c:v>101.1</c:v>
                </c:pt>
                <c:pt idx="136">
                  <c:v>101.1</c:v>
                </c:pt>
                <c:pt idx="137">
                  <c:v>100.2</c:v>
                </c:pt>
                <c:pt idx="138">
                  <c:v>99.1</c:v>
                </c:pt>
                <c:pt idx="139">
                  <c:v>102.5</c:v>
                </c:pt>
                <c:pt idx="140">
                  <c:v>104.6</c:v>
                </c:pt>
                <c:pt idx="141">
                  <c:v>106.5</c:v>
                </c:pt>
                <c:pt idx="142">
                  <c:v>105.4</c:v>
                </c:pt>
                <c:pt idx="143">
                  <c:v>106.4</c:v>
                </c:pt>
                <c:pt idx="144">
                  <c:v>106.8</c:v>
                </c:pt>
                <c:pt idx="145">
                  <c:v>106.4</c:v>
                </c:pt>
                <c:pt idx="146">
                  <c:v>105.6</c:v>
                </c:pt>
                <c:pt idx="147">
                  <c:v>105</c:v>
                </c:pt>
                <c:pt idx="148">
                  <c:v>105.3</c:v>
                </c:pt>
                <c:pt idx="149">
                  <c:v>104.2</c:v>
                </c:pt>
                <c:pt idx="150">
                  <c:v>99.8</c:v>
                </c:pt>
                <c:pt idx="151">
                  <c:v>100.8</c:v>
                </c:pt>
                <c:pt idx="152">
                  <c:v>101.3</c:v>
                </c:pt>
                <c:pt idx="153">
                  <c:v>100.4</c:v>
                </c:pt>
                <c:pt idx="154">
                  <c:v>100.7</c:v>
                </c:pt>
                <c:pt idx="155">
                  <c:v>100.5</c:v>
                </c:pt>
                <c:pt idx="156">
                  <c:v>100</c:v>
                </c:pt>
                <c:pt idx="157">
                  <c:v>99.1</c:v>
                </c:pt>
                <c:pt idx="158">
                  <c:v>97.7</c:v>
                </c:pt>
                <c:pt idx="159">
                  <c:v>97</c:v>
                </c:pt>
                <c:pt idx="160">
                  <c:v>91.4</c:v>
                </c:pt>
                <c:pt idx="161">
                  <c:v>88.1</c:v>
                </c:pt>
                <c:pt idx="162">
                  <c:v>87.1</c:v>
                </c:pt>
                <c:pt idx="163">
                  <c:v>84.8</c:v>
                </c:pt>
                <c:pt idx="164">
                  <c:v>85.8</c:v>
                </c:pt>
                <c:pt idx="165">
                  <c:v>87.6</c:v>
                </c:pt>
                <c:pt idx="166">
                  <c:v>89.2</c:v>
                </c:pt>
                <c:pt idx="167">
                  <c:v>87.9</c:v>
                </c:pt>
                <c:pt idx="168">
                  <c:v>87.6</c:v>
                </c:pt>
                <c:pt idx="169">
                  <c:v>87</c:v>
                </c:pt>
                <c:pt idx="170">
                  <c:v>80.5</c:v>
                </c:pt>
                <c:pt idx="171">
                  <c:v>78</c:v>
                </c:pt>
                <c:pt idx="172">
                  <c:v>75.8</c:v>
                </c:pt>
                <c:pt idx="173">
                  <c:v>71.900000000000006</c:v>
                </c:pt>
                <c:pt idx="174">
                  <c:v>73.900000000000006</c:v>
                </c:pt>
                <c:pt idx="175">
                  <c:v>72.5</c:v>
                </c:pt>
                <c:pt idx="176">
                  <c:v>73.599999999999994</c:v>
                </c:pt>
                <c:pt idx="177">
                  <c:v>77.2</c:v>
                </c:pt>
                <c:pt idx="178">
                  <c:v>76.900000000000006</c:v>
                </c:pt>
                <c:pt idx="179">
                  <c:v>77.400000000000006</c:v>
                </c:pt>
                <c:pt idx="180">
                  <c:v>78.099999999999994</c:v>
                </c:pt>
                <c:pt idx="181">
                  <c:v>75.2</c:v>
                </c:pt>
                <c:pt idx="182">
                  <c:v>76.5</c:v>
                </c:pt>
                <c:pt idx="183">
                  <c:v>77.599999999999994</c:v>
                </c:pt>
                <c:pt idx="184">
                  <c:v>78</c:v>
                </c:pt>
                <c:pt idx="185">
                  <c:v>81.099999999999994</c:v>
                </c:pt>
                <c:pt idx="186">
                  <c:v>85.2</c:v>
                </c:pt>
                <c:pt idx="187">
                  <c:v>85.2</c:v>
                </c:pt>
                <c:pt idx="188">
                  <c:v>88</c:v>
                </c:pt>
                <c:pt idx="189">
                  <c:v>87.4</c:v>
                </c:pt>
                <c:pt idx="190">
                  <c:v>88</c:v>
                </c:pt>
                <c:pt idx="191">
                  <c:v>85.7</c:v>
                </c:pt>
                <c:pt idx="192">
                  <c:v>89.1</c:v>
                </c:pt>
                <c:pt idx="193">
                  <c:v>88.8</c:v>
                </c:pt>
                <c:pt idx="194">
                  <c:v>90.4</c:v>
                </c:pt>
                <c:pt idx="195">
                  <c:v>91</c:v>
                </c:pt>
                <c:pt idx="196">
                  <c:v>91.2</c:v>
                </c:pt>
                <c:pt idx="197">
                  <c:v>88.5</c:v>
                </c:pt>
                <c:pt idx="198">
                  <c:v>90.2</c:v>
                </c:pt>
                <c:pt idx="199">
                  <c:v>91.7</c:v>
                </c:pt>
                <c:pt idx="200">
                  <c:v>93.1</c:v>
                </c:pt>
                <c:pt idx="201">
                  <c:v>96.6</c:v>
                </c:pt>
                <c:pt idx="202">
                  <c:v>100</c:v>
                </c:pt>
                <c:pt idx="203">
                  <c:v>100.6</c:v>
                </c:pt>
                <c:pt idx="204">
                  <c:v>100.5</c:v>
                </c:pt>
                <c:pt idx="205">
                  <c:v>101.1</c:v>
                </c:pt>
                <c:pt idx="206">
                  <c:v>102.2</c:v>
                </c:pt>
                <c:pt idx="207">
                  <c:v>100.4</c:v>
                </c:pt>
                <c:pt idx="208">
                  <c:v>100.4</c:v>
                </c:pt>
                <c:pt idx="209">
                  <c:v>98</c:v>
                </c:pt>
                <c:pt idx="210">
                  <c:v>99.1</c:v>
                </c:pt>
                <c:pt idx="211">
                  <c:v>98.8</c:v>
                </c:pt>
                <c:pt idx="212">
                  <c:v>95.8</c:v>
                </c:pt>
                <c:pt idx="213">
                  <c:v>94.8</c:v>
                </c:pt>
                <c:pt idx="214">
                  <c:v>97</c:v>
                </c:pt>
                <c:pt idx="215">
                  <c:v>96.2</c:v>
                </c:pt>
                <c:pt idx="216">
                  <c:v>98.1</c:v>
                </c:pt>
                <c:pt idx="217">
                  <c:v>99.3</c:v>
                </c:pt>
                <c:pt idx="218">
                  <c:v>97.1</c:v>
                </c:pt>
                <c:pt idx="219">
                  <c:v>97.9</c:v>
                </c:pt>
                <c:pt idx="220">
                  <c:v>96.7</c:v>
                </c:pt>
                <c:pt idx="221">
                  <c:v>95</c:v>
                </c:pt>
                <c:pt idx="222">
                  <c:v>94.3</c:v>
                </c:pt>
                <c:pt idx="223">
                  <c:v>95.1</c:v>
                </c:pt>
                <c:pt idx="224">
                  <c:v>95.4</c:v>
                </c:pt>
                <c:pt idx="225">
                  <c:v>95.1</c:v>
                </c:pt>
                <c:pt idx="226">
                  <c:v>97.6</c:v>
                </c:pt>
                <c:pt idx="227">
                  <c:v>100</c:v>
                </c:pt>
                <c:pt idx="228">
                  <c:v>101.3</c:v>
                </c:pt>
                <c:pt idx="229">
                  <c:v>101.3</c:v>
                </c:pt>
                <c:pt idx="230">
                  <c:v>98.1</c:v>
                </c:pt>
                <c:pt idx="231">
                  <c:v>58.5</c:v>
                </c:pt>
                <c:pt idx="232">
                  <c:v>61.6</c:v>
                </c:pt>
                <c:pt idx="233">
                  <c:v>77</c:v>
                </c:pt>
                <c:pt idx="234">
                  <c:v>89.1</c:v>
                </c:pt>
                <c:pt idx="235">
                  <c:v>98.2</c:v>
                </c:pt>
                <c:pt idx="236">
                  <c:v>106.2</c:v>
                </c:pt>
                <c:pt idx="237">
                  <c:v>111.4</c:v>
                </c:pt>
                <c:pt idx="238">
                  <c:v>114.2</c:v>
                </c:pt>
                <c:pt idx="239">
                  <c:v>115.3</c:v>
                </c:pt>
                <c:pt idx="240">
                  <c:v>111.5</c:v>
                </c:pt>
                <c:pt idx="241">
                  <c:v>108.5</c:v>
                </c:pt>
                <c:pt idx="242">
                  <c:v>104.8</c:v>
                </c:pt>
                <c:pt idx="243">
                  <c:v>103.4</c:v>
                </c:pt>
                <c:pt idx="244">
                  <c:v>104.1</c:v>
                </c:pt>
                <c:pt idx="245">
                  <c:v>107</c:v>
                </c:pt>
                <c:pt idx="246">
                  <c:v>107.6</c:v>
                </c:pt>
                <c:pt idx="247">
                  <c:v>106.5</c:v>
                </c:pt>
                <c:pt idx="248">
                  <c:v>105.9</c:v>
                </c:pt>
                <c:pt idx="249">
                  <c:v>105</c:v>
                </c:pt>
                <c:pt idx="250">
                  <c:v>102.9</c:v>
                </c:pt>
                <c:pt idx="251">
                  <c:v>100.6</c:v>
                </c:pt>
                <c:pt idx="252">
                  <c:v>98.9</c:v>
                </c:pt>
                <c:pt idx="253">
                  <c:v>97.3</c:v>
                </c:pt>
                <c:pt idx="254">
                  <c:v>95.7</c:v>
                </c:pt>
                <c:pt idx="255">
                  <c:v>97.2</c:v>
                </c:pt>
                <c:pt idx="256">
                  <c:v>99.6</c:v>
                </c:pt>
                <c:pt idx="257">
                  <c:v>100.5</c:v>
                </c:pt>
                <c:pt idx="258">
                  <c:v>98.8</c:v>
                </c:pt>
                <c:pt idx="259">
                  <c:v>99.9</c:v>
                </c:pt>
                <c:pt idx="260">
                  <c:v>99.1</c:v>
                </c:pt>
                <c:pt idx="261">
                  <c:v>95.7</c:v>
                </c:pt>
                <c:pt idx="262">
                  <c:v>93.1</c:v>
                </c:pt>
                <c:pt idx="263">
                  <c:v>93.8</c:v>
                </c:pt>
                <c:pt idx="264">
                  <c:v>93.5</c:v>
                </c:pt>
                <c:pt idx="265">
                  <c:v>92.6</c:v>
                </c:pt>
                <c:pt idx="266">
                  <c:v>95</c:v>
                </c:pt>
                <c:pt idx="267">
                  <c:v>94.2</c:v>
                </c:pt>
                <c:pt idx="268">
                  <c:v>92.9</c:v>
                </c:pt>
                <c:pt idx="269">
                  <c:v>93.3</c:v>
                </c:pt>
                <c:pt idx="270">
                  <c:v>91.1</c:v>
                </c:pt>
                <c:pt idx="271">
                  <c:v>91</c:v>
                </c:pt>
                <c:pt idx="272">
                  <c:v>90.4</c:v>
                </c:pt>
                <c:pt idx="273">
                  <c:v>90.9</c:v>
                </c:pt>
                <c:pt idx="274">
                  <c:v>93.5</c:v>
                </c:pt>
                <c:pt idx="275">
                  <c:v>95.7</c:v>
                </c:pt>
                <c:pt idx="276">
                  <c:v>97.2</c:v>
                </c:pt>
                <c:pt idx="277">
                  <c:v>97.4</c:v>
                </c:pt>
                <c:pt idx="278">
                  <c:v>96.5</c:v>
                </c:pt>
                <c:pt idx="279">
                  <c:v>96.7</c:v>
                </c:pt>
                <c:pt idx="280">
                  <c:v>98</c:v>
                </c:pt>
                <c:pt idx="281">
                  <c:v>98.5</c:v>
                </c:pt>
                <c:pt idx="282">
                  <c:v>101.5</c:v>
                </c:pt>
                <c:pt idx="283">
                  <c:v>101.5</c:v>
                </c:pt>
                <c:pt idx="284">
                  <c:v>100.4</c:v>
                </c:pt>
                <c:pt idx="285">
                  <c:v>99.9</c:v>
                </c:pt>
                <c:pt idx="286">
                  <c:v>99.1</c:v>
                </c:pt>
                <c:pt idx="287">
                  <c:v>99.7</c:v>
                </c:pt>
                <c:pt idx="288">
                  <c:v>98.4</c:v>
                </c:pt>
                <c:pt idx="289">
                  <c:v>98.3</c:v>
                </c:pt>
                <c:pt idx="290">
                  <c:v>98.4</c:v>
                </c:pt>
              </c:numCache>
            </c:numRef>
          </c:val>
          <c:smooth val="0"/>
          <c:extLst>
            <c:ext xmlns:c16="http://schemas.microsoft.com/office/drawing/2014/chart" uri="{C3380CC4-5D6E-409C-BE32-E72D297353CC}">
              <c16:uniqueId val="{00000003-FECB-406F-A082-64CB47AE6A21}"/>
            </c:ext>
          </c:extLst>
        </c:ser>
        <c:ser>
          <c:idx val="3"/>
          <c:order val="3"/>
          <c:tx>
            <c:strRef>
              <c:f>Confiança!$E$1</c:f>
              <c:strCache>
                <c:ptCount val="1"/>
                <c:pt idx="0">
                  <c:v>Serviços</c:v>
                </c:pt>
              </c:strCache>
            </c:strRef>
          </c:tx>
          <c:spPr>
            <a:ln w="19050" cap="rnd">
              <a:solidFill>
                <a:schemeClr val="accent1">
                  <a:lumMod val="60000"/>
                </a:schemeClr>
              </a:solidFill>
              <a:round/>
            </a:ln>
            <a:effectLst/>
          </c:spPr>
          <c:marker>
            <c:symbol val="none"/>
          </c:marker>
          <c:dLbls>
            <c:dLbl>
              <c:idx val="290"/>
              <c:layout>
                <c:manualLayout>
                  <c:x val="-4.1279669762643413E-3"/>
                  <c:y val="4.151530877010891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FECB-406F-A082-64CB47AE6A21}"/>
                </c:ext>
              </c:extLst>
            </c:dLbl>
            <c:spPr>
              <a:noFill/>
              <a:ln>
                <a:noFill/>
              </a:ln>
              <a:effectLst/>
            </c:spPr>
            <c:txPr>
              <a:bodyPr rot="0" spcFirstLastPara="1" vertOverflow="ellipsis" vert="horz" wrap="square" anchor="ctr" anchorCtr="1"/>
              <a:lstStyle/>
              <a:p>
                <a:pPr>
                  <a:defRPr sz="10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Confiança!$A$2:$A$390</c:f>
              <c:numCache>
                <c:formatCode>mmm\-yy</c:formatCode>
                <c:ptCount val="389"/>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pt idx="12">
                  <c:v>37257</c:v>
                </c:pt>
                <c:pt idx="13">
                  <c:v>37288</c:v>
                </c:pt>
                <c:pt idx="14">
                  <c:v>37316</c:v>
                </c:pt>
                <c:pt idx="15">
                  <c:v>37347</c:v>
                </c:pt>
                <c:pt idx="16">
                  <c:v>37377</c:v>
                </c:pt>
                <c:pt idx="17">
                  <c:v>37408</c:v>
                </c:pt>
                <c:pt idx="18">
                  <c:v>37438</c:v>
                </c:pt>
                <c:pt idx="19">
                  <c:v>37469</c:v>
                </c:pt>
                <c:pt idx="20">
                  <c:v>37500</c:v>
                </c:pt>
                <c:pt idx="21">
                  <c:v>37530</c:v>
                </c:pt>
                <c:pt idx="22">
                  <c:v>37561</c:v>
                </c:pt>
                <c:pt idx="23">
                  <c:v>37591</c:v>
                </c:pt>
                <c:pt idx="24">
                  <c:v>37622</c:v>
                </c:pt>
                <c:pt idx="25">
                  <c:v>37653</c:v>
                </c:pt>
                <c:pt idx="26">
                  <c:v>37681</c:v>
                </c:pt>
                <c:pt idx="27">
                  <c:v>37712</c:v>
                </c:pt>
                <c:pt idx="28">
                  <c:v>37742</c:v>
                </c:pt>
                <c:pt idx="29">
                  <c:v>37773</c:v>
                </c:pt>
                <c:pt idx="30">
                  <c:v>37803</c:v>
                </c:pt>
                <c:pt idx="31">
                  <c:v>37834</c:v>
                </c:pt>
                <c:pt idx="32">
                  <c:v>37865</c:v>
                </c:pt>
                <c:pt idx="33">
                  <c:v>37895</c:v>
                </c:pt>
                <c:pt idx="34">
                  <c:v>37926</c:v>
                </c:pt>
                <c:pt idx="35">
                  <c:v>37956</c:v>
                </c:pt>
                <c:pt idx="36">
                  <c:v>37987</c:v>
                </c:pt>
                <c:pt idx="37">
                  <c:v>38018</c:v>
                </c:pt>
                <c:pt idx="38">
                  <c:v>38047</c:v>
                </c:pt>
                <c:pt idx="39">
                  <c:v>38078</c:v>
                </c:pt>
                <c:pt idx="40">
                  <c:v>38108</c:v>
                </c:pt>
                <c:pt idx="41">
                  <c:v>38139</c:v>
                </c:pt>
                <c:pt idx="42">
                  <c:v>38169</c:v>
                </c:pt>
                <c:pt idx="43">
                  <c:v>38200</c:v>
                </c:pt>
                <c:pt idx="44">
                  <c:v>38231</c:v>
                </c:pt>
                <c:pt idx="45">
                  <c:v>38261</c:v>
                </c:pt>
                <c:pt idx="46">
                  <c:v>38292</c:v>
                </c:pt>
                <c:pt idx="47">
                  <c:v>38322</c:v>
                </c:pt>
                <c:pt idx="48">
                  <c:v>38353</c:v>
                </c:pt>
                <c:pt idx="49">
                  <c:v>38384</c:v>
                </c:pt>
                <c:pt idx="50">
                  <c:v>38412</c:v>
                </c:pt>
                <c:pt idx="51">
                  <c:v>38443</c:v>
                </c:pt>
                <c:pt idx="52">
                  <c:v>38473</c:v>
                </c:pt>
                <c:pt idx="53">
                  <c:v>38504</c:v>
                </c:pt>
                <c:pt idx="54">
                  <c:v>38534</c:v>
                </c:pt>
                <c:pt idx="55">
                  <c:v>38565</c:v>
                </c:pt>
                <c:pt idx="56">
                  <c:v>38596</c:v>
                </c:pt>
                <c:pt idx="57">
                  <c:v>38626</c:v>
                </c:pt>
                <c:pt idx="58">
                  <c:v>38657</c:v>
                </c:pt>
                <c:pt idx="59">
                  <c:v>38687</c:v>
                </c:pt>
                <c:pt idx="60">
                  <c:v>38718</c:v>
                </c:pt>
                <c:pt idx="61">
                  <c:v>38749</c:v>
                </c:pt>
                <c:pt idx="62">
                  <c:v>38777</c:v>
                </c:pt>
                <c:pt idx="63">
                  <c:v>38808</c:v>
                </c:pt>
                <c:pt idx="64">
                  <c:v>38838</c:v>
                </c:pt>
                <c:pt idx="65">
                  <c:v>38869</c:v>
                </c:pt>
                <c:pt idx="66">
                  <c:v>38899</c:v>
                </c:pt>
                <c:pt idx="67">
                  <c:v>38930</c:v>
                </c:pt>
                <c:pt idx="68">
                  <c:v>38961</c:v>
                </c:pt>
                <c:pt idx="69">
                  <c:v>38991</c:v>
                </c:pt>
                <c:pt idx="70">
                  <c:v>39022</c:v>
                </c:pt>
                <c:pt idx="71">
                  <c:v>39052</c:v>
                </c:pt>
                <c:pt idx="72">
                  <c:v>39083</c:v>
                </c:pt>
                <c:pt idx="73">
                  <c:v>39114</c:v>
                </c:pt>
                <c:pt idx="74">
                  <c:v>39142</c:v>
                </c:pt>
                <c:pt idx="75">
                  <c:v>39173</c:v>
                </c:pt>
                <c:pt idx="76">
                  <c:v>39203</c:v>
                </c:pt>
                <c:pt idx="77">
                  <c:v>39234</c:v>
                </c:pt>
                <c:pt idx="78">
                  <c:v>39264</c:v>
                </c:pt>
                <c:pt idx="79">
                  <c:v>39295</c:v>
                </c:pt>
                <c:pt idx="80">
                  <c:v>39326</c:v>
                </c:pt>
                <c:pt idx="81">
                  <c:v>39356</c:v>
                </c:pt>
                <c:pt idx="82">
                  <c:v>39387</c:v>
                </c:pt>
                <c:pt idx="83">
                  <c:v>39417</c:v>
                </c:pt>
                <c:pt idx="84">
                  <c:v>39448</c:v>
                </c:pt>
                <c:pt idx="85">
                  <c:v>39479</c:v>
                </c:pt>
                <c:pt idx="86">
                  <c:v>39508</c:v>
                </c:pt>
                <c:pt idx="87">
                  <c:v>39539</c:v>
                </c:pt>
                <c:pt idx="88">
                  <c:v>39569</c:v>
                </c:pt>
                <c:pt idx="89">
                  <c:v>39600</c:v>
                </c:pt>
                <c:pt idx="90">
                  <c:v>39630</c:v>
                </c:pt>
                <c:pt idx="91">
                  <c:v>39661</c:v>
                </c:pt>
                <c:pt idx="92">
                  <c:v>39692</c:v>
                </c:pt>
                <c:pt idx="93">
                  <c:v>39722</c:v>
                </c:pt>
                <c:pt idx="94">
                  <c:v>39753</c:v>
                </c:pt>
                <c:pt idx="95">
                  <c:v>39783</c:v>
                </c:pt>
                <c:pt idx="96">
                  <c:v>39814</c:v>
                </c:pt>
                <c:pt idx="97">
                  <c:v>39845</c:v>
                </c:pt>
                <c:pt idx="98">
                  <c:v>39873</c:v>
                </c:pt>
                <c:pt idx="99">
                  <c:v>39904</c:v>
                </c:pt>
                <c:pt idx="100">
                  <c:v>39934</c:v>
                </c:pt>
                <c:pt idx="101">
                  <c:v>39965</c:v>
                </c:pt>
                <c:pt idx="102">
                  <c:v>39995</c:v>
                </c:pt>
                <c:pt idx="103">
                  <c:v>40026</c:v>
                </c:pt>
                <c:pt idx="104">
                  <c:v>40057</c:v>
                </c:pt>
                <c:pt idx="105">
                  <c:v>40087</c:v>
                </c:pt>
                <c:pt idx="106">
                  <c:v>40118</c:v>
                </c:pt>
                <c:pt idx="107">
                  <c:v>40148</c:v>
                </c:pt>
                <c:pt idx="108">
                  <c:v>40179</c:v>
                </c:pt>
                <c:pt idx="109">
                  <c:v>40210</c:v>
                </c:pt>
                <c:pt idx="110">
                  <c:v>40238</c:v>
                </c:pt>
                <c:pt idx="111">
                  <c:v>40269</c:v>
                </c:pt>
                <c:pt idx="112">
                  <c:v>40299</c:v>
                </c:pt>
                <c:pt idx="113">
                  <c:v>40330</c:v>
                </c:pt>
                <c:pt idx="114">
                  <c:v>40360</c:v>
                </c:pt>
                <c:pt idx="115">
                  <c:v>40391</c:v>
                </c:pt>
                <c:pt idx="116">
                  <c:v>40422</c:v>
                </c:pt>
                <c:pt idx="117">
                  <c:v>40452</c:v>
                </c:pt>
                <c:pt idx="118">
                  <c:v>40483</c:v>
                </c:pt>
                <c:pt idx="119">
                  <c:v>40513</c:v>
                </c:pt>
                <c:pt idx="120">
                  <c:v>40544</c:v>
                </c:pt>
                <c:pt idx="121">
                  <c:v>40575</c:v>
                </c:pt>
                <c:pt idx="122">
                  <c:v>40603</c:v>
                </c:pt>
                <c:pt idx="123">
                  <c:v>40634</c:v>
                </c:pt>
                <c:pt idx="124">
                  <c:v>40664</c:v>
                </c:pt>
                <c:pt idx="125">
                  <c:v>40695</c:v>
                </c:pt>
                <c:pt idx="126">
                  <c:v>40725</c:v>
                </c:pt>
                <c:pt idx="127">
                  <c:v>40756</c:v>
                </c:pt>
                <c:pt idx="128">
                  <c:v>40787</c:v>
                </c:pt>
                <c:pt idx="129">
                  <c:v>40817</c:v>
                </c:pt>
                <c:pt idx="130">
                  <c:v>40848</c:v>
                </c:pt>
                <c:pt idx="131">
                  <c:v>40878</c:v>
                </c:pt>
                <c:pt idx="132">
                  <c:v>40909</c:v>
                </c:pt>
                <c:pt idx="133">
                  <c:v>40940</c:v>
                </c:pt>
                <c:pt idx="134">
                  <c:v>40969</c:v>
                </c:pt>
                <c:pt idx="135">
                  <c:v>41000</c:v>
                </c:pt>
                <c:pt idx="136">
                  <c:v>41030</c:v>
                </c:pt>
                <c:pt idx="137">
                  <c:v>41061</c:v>
                </c:pt>
                <c:pt idx="138">
                  <c:v>41091</c:v>
                </c:pt>
                <c:pt idx="139">
                  <c:v>41122</c:v>
                </c:pt>
                <c:pt idx="140">
                  <c:v>41153</c:v>
                </c:pt>
                <c:pt idx="141">
                  <c:v>41183</c:v>
                </c:pt>
                <c:pt idx="142">
                  <c:v>41214</c:v>
                </c:pt>
                <c:pt idx="143">
                  <c:v>41244</c:v>
                </c:pt>
                <c:pt idx="144">
                  <c:v>41275</c:v>
                </c:pt>
                <c:pt idx="145">
                  <c:v>41306</c:v>
                </c:pt>
                <c:pt idx="146">
                  <c:v>41334</c:v>
                </c:pt>
                <c:pt idx="147">
                  <c:v>41365</c:v>
                </c:pt>
                <c:pt idx="148">
                  <c:v>41395</c:v>
                </c:pt>
                <c:pt idx="149">
                  <c:v>41426</c:v>
                </c:pt>
                <c:pt idx="150">
                  <c:v>41456</c:v>
                </c:pt>
                <c:pt idx="151">
                  <c:v>41487</c:v>
                </c:pt>
                <c:pt idx="152">
                  <c:v>41518</c:v>
                </c:pt>
                <c:pt idx="153">
                  <c:v>41548</c:v>
                </c:pt>
                <c:pt idx="154">
                  <c:v>41579</c:v>
                </c:pt>
                <c:pt idx="155">
                  <c:v>41609</c:v>
                </c:pt>
                <c:pt idx="156">
                  <c:v>41640</c:v>
                </c:pt>
                <c:pt idx="157">
                  <c:v>41671</c:v>
                </c:pt>
                <c:pt idx="158">
                  <c:v>41699</c:v>
                </c:pt>
                <c:pt idx="159">
                  <c:v>41730</c:v>
                </c:pt>
                <c:pt idx="160">
                  <c:v>41760</c:v>
                </c:pt>
                <c:pt idx="161">
                  <c:v>41791</c:v>
                </c:pt>
                <c:pt idx="162">
                  <c:v>41821</c:v>
                </c:pt>
                <c:pt idx="163">
                  <c:v>41852</c:v>
                </c:pt>
                <c:pt idx="164">
                  <c:v>41883</c:v>
                </c:pt>
                <c:pt idx="165">
                  <c:v>41913</c:v>
                </c:pt>
                <c:pt idx="166">
                  <c:v>41944</c:v>
                </c:pt>
                <c:pt idx="167">
                  <c:v>41974</c:v>
                </c:pt>
                <c:pt idx="168">
                  <c:v>42005</c:v>
                </c:pt>
                <c:pt idx="169">
                  <c:v>42036</c:v>
                </c:pt>
                <c:pt idx="170">
                  <c:v>42064</c:v>
                </c:pt>
                <c:pt idx="171">
                  <c:v>42095</c:v>
                </c:pt>
                <c:pt idx="172">
                  <c:v>42125</c:v>
                </c:pt>
                <c:pt idx="173">
                  <c:v>42156</c:v>
                </c:pt>
                <c:pt idx="174">
                  <c:v>42186</c:v>
                </c:pt>
                <c:pt idx="175">
                  <c:v>42217</c:v>
                </c:pt>
                <c:pt idx="176">
                  <c:v>42248</c:v>
                </c:pt>
                <c:pt idx="177">
                  <c:v>42278</c:v>
                </c:pt>
                <c:pt idx="178">
                  <c:v>42309</c:v>
                </c:pt>
                <c:pt idx="179">
                  <c:v>42339</c:v>
                </c:pt>
                <c:pt idx="180">
                  <c:v>42370</c:v>
                </c:pt>
                <c:pt idx="181">
                  <c:v>42401</c:v>
                </c:pt>
                <c:pt idx="182">
                  <c:v>42430</c:v>
                </c:pt>
                <c:pt idx="183">
                  <c:v>42461</c:v>
                </c:pt>
                <c:pt idx="184">
                  <c:v>42491</c:v>
                </c:pt>
                <c:pt idx="185">
                  <c:v>42522</c:v>
                </c:pt>
                <c:pt idx="186">
                  <c:v>42552</c:v>
                </c:pt>
                <c:pt idx="187">
                  <c:v>42583</c:v>
                </c:pt>
                <c:pt idx="188">
                  <c:v>42614</c:v>
                </c:pt>
                <c:pt idx="189">
                  <c:v>42644</c:v>
                </c:pt>
                <c:pt idx="190">
                  <c:v>42675</c:v>
                </c:pt>
                <c:pt idx="191">
                  <c:v>42705</c:v>
                </c:pt>
                <c:pt idx="192">
                  <c:v>42736</c:v>
                </c:pt>
                <c:pt idx="193">
                  <c:v>42767</c:v>
                </c:pt>
                <c:pt idx="194">
                  <c:v>42795</c:v>
                </c:pt>
                <c:pt idx="195">
                  <c:v>42826</c:v>
                </c:pt>
                <c:pt idx="196">
                  <c:v>42856</c:v>
                </c:pt>
                <c:pt idx="197">
                  <c:v>42887</c:v>
                </c:pt>
                <c:pt idx="198">
                  <c:v>42917</c:v>
                </c:pt>
                <c:pt idx="199">
                  <c:v>42948</c:v>
                </c:pt>
                <c:pt idx="200">
                  <c:v>42979</c:v>
                </c:pt>
                <c:pt idx="201">
                  <c:v>43009</c:v>
                </c:pt>
                <c:pt idx="202">
                  <c:v>43040</c:v>
                </c:pt>
                <c:pt idx="203">
                  <c:v>43070</c:v>
                </c:pt>
                <c:pt idx="204">
                  <c:v>43101</c:v>
                </c:pt>
                <c:pt idx="205">
                  <c:v>43132</c:v>
                </c:pt>
                <c:pt idx="206">
                  <c:v>43160</c:v>
                </c:pt>
                <c:pt idx="207">
                  <c:v>43191</c:v>
                </c:pt>
                <c:pt idx="208">
                  <c:v>43221</c:v>
                </c:pt>
                <c:pt idx="209">
                  <c:v>43252</c:v>
                </c:pt>
                <c:pt idx="210">
                  <c:v>43282</c:v>
                </c:pt>
                <c:pt idx="211">
                  <c:v>43313</c:v>
                </c:pt>
                <c:pt idx="212">
                  <c:v>43344</c:v>
                </c:pt>
                <c:pt idx="213">
                  <c:v>43374</c:v>
                </c:pt>
                <c:pt idx="214">
                  <c:v>43405</c:v>
                </c:pt>
                <c:pt idx="215">
                  <c:v>43435</c:v>
                </c:pt>
                <c:pt idx="216">
                  <c:v>43466</c:v>
                </c:pt>
                <c:pt idx="217">
                  <c:v>43497</c:v>
                </c:pt>
                <c:pt idx="218">
                  <c:v>43525</c:v>
                </c:pt>
                <c:pt idx="219">
                  <c:v>43556</c:v>
                </c:pt>
                <c:pt idx="220">
                  <c:v>43586</c:v>
                </c:pt>
                <c:pt idx="221">
                  <c:v>43617</c:v>
                </c:pt>
                <c:pt idx="222">
                  <c:v>43647</c:v>
                </c:pt>
                <c:pt idx="223">
                  <c:v>43678</c:v>
                </c:pt>
                <c:pt idx="224">
                  <c:v>43709</c:v>
                </c:pt>
                <c:pt idx="225">
                  <c:v>43739</c:v>
                </c:pt>
                <c:pt idx="226">
                  <c:v>43770</c:v>
                </c:pt>
                <c:pt idx="227">
                  <c:v>43800</c:v>
                </c:pt>
                <c:pt idx="228">
                  <c:v>43831</c:v>
                </c:pt>
                <c:pt idx="229">
                  <c:v>43862</c:v>
                </c:pt>
                <c:pt idx="230">
                  <c:v>43891</c:v>
                </c:pt>
                <c:pt idx="231">
                  <c:v>43922</c:v>
                </c:pt>
                <c:pt idx="232">
                  <c:v>43952</c:v>
                </c:pt>
                <c:pt idx="233">
                  <c:v>43983</c:v>
                </c:pt>
                <c:pt idx="234">
                  <c:v>44013</c:v>
                </c:pt>
                <c:pt idx="235">
                  <c:v>44044</c:v>
                </c:pt>
                <c:pt idx="236">
                  <c:v>44075</c:v>
                </c:pt>
                <c:pt idx="237">
                  <c:v>44105</c:v>
                </c:pt>
                <c:pt idx="238">
                  <c:v>44136</c:v>
                </c:pt>
                <c:pt idx="239">
                  <c:v>44166</c:v>
                </c:pt>
                <c:pt idx="240">
                  <c:v>44197</c:v>
                </c:pt>
                <c:pt idx="241">
                  <c:v>44228</c:v>
                </c:pt>
                <c:pt idx="242">
                  <c:v>44256</c:v>
                </c:pt>
                <c:pt idx="243">
                  <c:v>44287</c:v>
                </c:pt>
                <c:pt idx="244">
                  <c:v>44317</c:v>
                </c:pt>
                <c:pt idx="245">
                  <c:v>44348</c:v>
                </c:pt>
                <c:pt idx="246">
                  <c:v>44378</c:v>
                </c:pt>
                <c:pt idx="247">
                  <c:v>44409</c:v>
                </c:pt>
                <c:pt idx="248">
                  <c:v>44440</c:v>
                </c:pt>
                <c:pt idx="249">
                  <c:v>44470</c:v>
                </c:pt>
                <c:pt idx="250">
                  <c:v>44501</c:v>
                </c:pt>
                <c:pt idx="251">
                  <c:v>44531</c:v>
                </c:pt>
                <c:pt idx="252">
                  <c:v>44562</c:v>
                </c:pt>
                <c:pt idx="253">
                  <c:v>44593</c:v>
                </c:pt>
                <c:pt idx="254">
                  <c:v>44621</c:v>
                </c:pt>
                <c:pt idx="255">
                  <c:v>44652</c:v>
                </c:pt>
                <c:pt idx="256">
                  <c:v>44682</c:v>
                </c:pt>
                <c:pt idx="257">
                  <c:v>44713</c:v>
                </c:pt>
                <c:pt idx="258">
                  <c:v>44743</c:v>
                </c:pt>
                <c:pt idx="259">
                  <c:v>44774</c:v>
                </c:pt>
                <c:pt idx="260">
                  <c:v>44805</c:v>
                </c:pt>
                <c:pt idx="261">
                  <c:v>44835</c:v>
                </c:pt>
                <c:pt idx="262">
                  <c:v>44866</c:v>
                </c:pt>
                <c:pt idx="263">
                  <c:v>44896</c:v>
                </c:pt>
                <c:pt idx="264">
                  <c:v>44927</c:v>
                </c:pt>
                <c:pt idx="265">
                  <c:v>44958</c:v>
                </c:pt>
                <c:pt idx="266">
                  <c:v>44986</c:v>
                </c:pt>
                <c:pt idx="267">
                  <c:v>45017</c:v>
                </c:pt>
                <c:pt idx="268">
                  <c:v>45047</c:v>
                </c:pt>
                <c:pt idx="269">
                  <c:v>45078</c:v>
                </c:pt>
                <c:pt idx="270">
                  <c:v>45108</c:v>
                </c:pt>
                <c:pt idx="271">
                  <c:v>45139</c:v>
                </c:pt>
                <c:pt idx="272">
                  <c:v>45170</c:v>
                </c:pt>
                <c:pt idx="273">
                  <c:v>45200</c:v>
                </c:pt>
                <c:pt idx="274">
                  <c:v>45231</c:v>
                </c:pt>
                <c:pt idx="275">
                  <c:v>45261</c:v>
                </c:pt>
                <c:pt idx="276">
                  <c:v>45292</c:v>
                </c:pt>
                <c:pt idx="277">
                  <c:v>45323</c:v>
                </c:pt>
                <c:pt idx="278">
                  <c:v>45352</c:v>
                </c:pt>
                <c:pt idx="279">
                  <c:v>45383</c:v>
                </c:pt>
                <c:pt idx="280">
                  <c:v>45413</c:v>
                </c:pt>
                <c:pt idx="281">
                  <c:v>45444</c:v>
                </c:pt>
                <c:pt idx="282">
                  <c:v>45474</c:v>
                </c:pt>
                <c:pt idx="283">
                  <c:v>45505</c:v>
                </c:pt>
                <c:pt idx="284">
                  <c:v>45536</c:v>
                </c:pt>
                <c:pt idx="285">
                  <c:v>45566</c:v>
                </c:pt>
                <c:pt idx="286">
                  <c:v>45597</c:v>
                </c:pt>
                <c:pt idx="287">
                  <c:v>45627</c:v>
                </c:pt>
                <c:pt idx="288">
                  <c:v>45658</c:v>
                </c:pt>
                <c:pt idx="289">
                  <c:v>45689</c:v>
                </c:pt>
                <c:pt idx="290">
                  <c:v>45717</c:v>
                </c:pt>
              </c:numCache>
            </c:numRef>
          </c:cat>
          <c:val>
            <c:numRef>
              <c:f>Confiança!$E$2:$E$390</c:f>
              <c:numCache>
                <c:formatCode>General</c:formatCode>
                <c:ptCount val="389"/>
                <c:pt idx="89" formatCode="###,##0.0">
                  <c:v>110.3</c:v>
                </c:pt>
                <c:pt idx="90" formatCode="###,##0.0">
                  <c:v>108.8</c:v>
                </c:pt>
                <c:pt idx="91" formatCode="###,##0.0">
                  <c:v>109.5</c:v>
                </c:pt>
                <c:pt idx="92" formatCode="###,##0.0">
                  <c:v>103.5</c:v>
                </c:pt>
                <c:pt idx="93" formatCode="###,##0.0">
                  <c:v>95.6</c:v>
                </c:pt>
                <c:pt idx="94" formatCode="###,##0.0">
                  <c:v>88.2</c:v>
                </c:pt>
                <c:pt idx="95" formatCode="###,##0.0">
                  <c:v>85.8</c:v>
                </c:pt>
                <c:pt idx="96" formatCode="###,##0.0">
                  <c:v>84.7</c:v>
                </c:pt>
                <c:pt idx="97" formatCode="###,##0.0">
                  <c:v>86.3</c:v>
                </c:pt>
                <c:pt idx="98" formatCode="###,##0.0">
                  <c:v>85.7</c:v>
                </c:pt>
                <c:pt idx="99" formatCode="###,##0.0">
                  <c:v>91.2</c:v>
                </c:pt>
                <c:pt idx="100" formatCode="###,##0.0">
                  <c:v>94</c:v>
                </c:pt>
                <c:pt idx="101" formatCode="###,##0.0">
                  <c:v>95.4</c:v>
                </c:pt>
                <c:pt idx="102" formatCode="###,##0.0">
                  <c:v>97.1</c:v>
                </c:pt>
                <c:pt idx="103" formatCode="###,##0.0">
                  <c:v>99.5</c:v>
                </c:pt>
                <c:pt idx="104" formatCode="###,##0.0">
                  <c:v>103</c:v>
                </c:pt>
                <c:pt idx="105" formatCode="###,##0.0">
                  <c:v>103.2</c:v>
                </c:pt>
                <c:pt idx="106" formatCode="###,##0.0">
                  <c:v>105.3</c:v>
                </c:pt>
                <c:pt idx="107" formatCode="###,##0.0">
                  <c:v>108.2</c:v>
                </c:pt>
                <c:pt idx="108" formatCode="###,##0.0">
                  <c:v>108.5</c:v>
                </c:pt>
                <c:pt idx="109" formatCode="###,##0.0">
                  <c:v>109.3</c:v>
                </c:pt>
                <c:pt idx="110" formatCode="###,##0.0">
                  <c:v>112</c:v>
                </c:pt>
                <c:pt idx="111" formatCode="###,##0.0">
                  <c:v>109.1</c:v>
                </c:pt>
                <c:pt idx="112" formatCode="###,##0.0">
                  <c:v>109.7</c:v>
                </c:pt>
                <c:pt idx="113" formatCode="###,##0.0">
                  <c:v>108.8</c:v>
                </c:pt>
                <c:pt idx="114" formatCode="###,##0.0">
                  <c:v>107.9</c:v>
                </c:pt>
                <c:pt idx="115" formatCode="###,##0.0">
                  <c:v>110.1</c:v>
                </c:pt>
                <c:pt idx="116" formatCode="###,##0.0">
                  <c:v>110.4</c:v>
                </c:pt>
                <c:pt idx="117" formatCode="###,##0.0">
                  <c:v>111.1</c:v>
                </c:pt>
                <c:pt idx="118" formatCode="###,##0.0">
                  <c:v>111.4</c:v>
                </c:pt>
                <c:pt idx="119" formatCode="###,##0.0">
                  <c:v>111.6</c:v>
                </c:pt>
                <c:pt idx="120" formatCode="###,##0.0">
                  <c:v>110.2</c:v>
                </c:pt>
                <c:pt idx="121" formatCode="###,##0.0">
                  <c:v>110.4</c:v>
                </c:pt>
                <c:pt idx="122" formatCode="###,##0.0">
                  <c:v>109.2</c:v>
                </c:pt>
                <c:pt idx="123" formatCode="###,##0.0">
                  <c:v>111</c:v>
                </c:pt>
                <c:pt idx="124" formatCode="###,##0.0">
                  <c:v>110.6</c:v>
                </c:pt>
                <c:pt idx="125" formatCode="###,##0.0">
                  <c:v>110.2</c:v>
                </c:pt>
                <c:pt idx="126" formatCode="###,##0.0">
                  <c:v>110.6</c:v>
                </c:pt>
                <c:pt idx="127" formatCode="###,##0.0">
                  <c:v>108.1</c:v>
                </c:pt>
                <c:pt idx="128" formatCode="###,##0.0">
                  <c:v>106.9</c:v>
                </c:pt>
                <c:pt idx="129" formatCode="###,##0.0">
                  <c:v>107</c:v>
                </c:pt>
                <c:pt idx="130" formatCode="###,##0.0">
                  <c:v>107.1</c:v>
                </c:pt>
                <c:pt idx="131" formatCode="###,##0.0">
                  <c:v>106.7</c:v>
                </c:pt>
                <c:pt idx="132" formatCode="###,##0.0">
                  <c:v>106.1</c:v>
                </c:pt>
                <c:pt idx="133" formatCode="###,##0.0">
                  <c:v>106.9</c:v>
                </c:pt>
                <c:pt idx="134" formatCode="###,##0.0">
                  <c:v>107.5</c:v>
                </c:pt>
                <c:pt idx="135" formatCode="###,##0.0">
                  <c:v>106.6</c:v>
                </c:pt>
                <c:pt idx="136" formatCode="###,##0.0">
                  <c:v>105.5</c:v>
                </c:pt>
                <c:pt idx="137" formatCode="###,##0.0">
                  <c:v>103.9</c:v>
                </c:pt>
                <c:pt idx="138" formatCode="###,##0.0">
                  <c:v>102.8</c:v>
                </c:pt>
                <c:pt idx="139" formatCode="###,##0.0">
                  <c:v>101</c:v>
                </c:pt>
                <c:pt idx="140" formatCode="###,##0.0">
                  <c:v>101.7</c:v>
                </c:pt>
                <c:pt idx="141" formatCode="###,##0.0">
                  <c:v>102.1</c:v>
                </c:pt>
                <c:pt idx="142" formatCode="###,##0.0">
                  <c:v>104.5</c:v>
                </c:pt>
                <c:pt idx="143" formatCode="###,##0.0">
                  <c:v>102.6</c:v>
                </c:pt>
                <c:pt idx="144" formatCode="###,##0.0">
                  <c:v>102</c:v>
                </c:pt>
                <c:pt idx="145" formatCode="###,##0.0">
                  <c:v>102.1</c:v>
                </c:pt>
                <c:pt idx="146" formatCode="###,##0.0">
                  <c:v>102.2</c:v>
                </c:pt>
                <c:pt idx="147" formatCode="###,##0.0">
                  <c:v>99.9</c:v>
                </c:pt>
                <c:pt idx="148" formatCode="###,##0.0">
                  <c:v>101.8</c:v>
                </c:pt>
                <c:pt idx="149" formatCode="###,##0.0">
                  <c:v>101.1</c:v>
                </c:pt>
                <c:pt idx="150" formatCode="###,##0.0">
                  <c:v>97.6</c:v>
                </c:pt>
                <c:pt idx="151" formatCode="###,##0.0">
                  <c:v>99.4</c:v>
                </c:pt>
                <c:pt idx="152" formatCode="###,##0.0">
                  <c:v>100.7</c:v>
                </c:pt>
                <c:pt idx="153" formatCode="###,##0.0">
                  <c:v>98.4</c:v>
                </c:pt>
                <c:pt idx="154" formatCode="###,##0.0">
                  <c:v>98.6</c:v>
                </c:pt>
                <c:pt idx="155" formatCode="###,##0.0">
                  <c:v>99.5</c:v>
                </c:pt>
                <c:pt idx="156" formatCode="###,##0.0">
                  <c:v>97.7</c:v>
                </c:pt>
                <c:pt idx="157" formatCode="###,##0.0">
                  <c:v>98.4</c:v>
                </c:pt>
                <c:pt idx="158" formatCode="###,##0.0">
                  <c:v>98.4</c:v>
                </c:pt>
                <c:pt idx="159" formatCode="###,##0.0">
                  <c:v>95.8</c:v>
                </c:pt>
                <c:pt idx="160" formatCode="###,##0.0">
                  <c:v>91.7</c:v>
                </c:pt>
                <c:pt idx="161" formatCode="###,##0.0">
                  <c:v>92.2</c:v>
                </c:pt>
                <c:pt idx="162" formatCode="###,##0.0">
                  <c:v>92.3</c:v>
                </c:pt>
                <c:pt idx="163" formatCode="###,##0.0">
                  <c:v>90.1</c:v>
                </c:pt>
                <c:pt idx="164" formatCode="###,##0.0">
                  <c:v>89</c:v>
                </c:pt>
                <c:pt idx="165" formatCode="###,##0.0">
                  <c:v>89.2</c:v>
                </c:pt>
                <c:pt idx="166" formatCode="###,##0.0">
                  <c:v>87.2</c:v>
                </c:pt>
                <c:pt idx="167" formatCode="###,##0.0">
                  <c:v>87</c:v>
                </c:pt>
                <c:pt idx="168" formatCode="###,##0.0">
                  <c:v>84</c:v>
                </c:pt>
                <c:pt idx="169" formatCode="###,##0.0">
                  <c:v>81.2</c:v>
                </c:pt>
                <c:pt idx="170" formatCode="###,##0.0">
                  <c:v>74.900000000000006</c:v>
                </c:pt>
                <c:pt idx="171" formatCode="###,##0.0">
                  <c:v>76.7</c:v>
                </c:pt>
                <c:pt idx="172" formatCode="###,##0.0">
                  <c:v>75.5</c:v>
                </c:pt>
                <c:pt idx="173" formatCode="###,##0.0">
                  <c:v>74.099999999999994</c:v>
                </c:pt>
                <c:pt idx="174" formatCode="###,##0.0">
                  <c:v>70.900000000000006</c:v>
                </c:pt>
                <c:pt idx="175" formatCode="###,##0.0">
                  <c:v>68.599999999999994</c:v>
                </c:pt>
                <c:pt idx="176" formatCode="###,##0.0">
                  <c:v>65.2</c:v>
                </c:pt>
                <c:pt idx="177" formatCode="###,##0.0">
                  <c:v>68.7</c:v>
                </c:pt>
                <c:pt idx="178" formatCode="###,##0.0">
                  <c:v>68.900000000000006</c:v>
                </c:pt>
                <c:pt idx="179" formatCode="###,##0.0">
                  <c:v>69.900000000000006</c:v>
                </c:pt>
                <c:pt idx="180" formatCode="###,##0.0">
                  <c:v>69.400000000000006</c:v>
                </c:pt>
                <c:pt idx="181" formatCode="###,##0.0">
                  <c:v>68.5</c:v>
                </c:pt>
                <c:pt idx="182" formatCode="###,##0.0">
                  <c:v>68.7</c:v>
                </c:pt>
                <c:pt idx="183" formatCode="###,##0.0">
                  <c:v>68.5</c:v>
                </c:pt>
                <c:pt idx="184" formatCode="###,##0.0">
                  <c:v>70.7</c:v>
                </c:pt>
                <c:pt idx="185" formatCode="###,##0.0">
                  <c:v>73</c:v>
                </c:pt>
                <c:pt idx="186" formatCode="###,##0.0">
                  <c:v>75.2</c:v>
                </c:pt>
                <c:pt idx="187" formatCode="###,##0.0">
                  <c:v>77.2</c:v>
                </c:pt>
                <c:pt idx="188" formatCode="###,##0.0">
                  <c:v>78.900000000000006</c:v>
                </c:pt>
                <c:pt idx="189" formatCode="###,##0.0">
                  <c:v>79.400000000000006</c:v>
                </c:pt>
                <c:pt idx="190" formatCode="###,##0.0">
                  <c:v>79</c:v>
                </c:pt>
                <c:pt idx="191" formatCode="###,##0.0">
                  <c:v>77.900000000000006</c:v>
                </c:pt>
                <c:pt idx="192" formatCode="###,##0.0">
                  <c:v>80</c:v>
                </c:pt>
                <c:pt idx="193" formatCode="###,##0.0">
                  <c:v>80.5</c:v>
                </c:pt>
                <c:pt idx="194" formatCode="###,##0.0">
                  <c:v>83.3</c:v>
                </c:pt>
                <c:pt idx="195" formatCode="###,##0.0">
                  <c:v>84</c:v>
                </c:pt>
                <c:pt idx="196" formatCode="###,##0.0">
                  <c:v>84.6</c:v>
                </c:pt>
                <c:pt idx="197" formatCode="###,##0.0">
                  <c:v>82.6</c:v>
                </c:pt>
                <c:pt idx="198" formatCode="###,##0.0">
                  <c:v>83.3</c:v>
                </c:pt>
                <c:pt idx="199" formatCode="###,##0.0">
                  <c:v>84.1</c:v>
                </c:pt>
                <c:pt idx="200" formatCode="###,##0.0">
                  <c:v>85.6</c:v>
                </c:pt>
                <c:pt idx="201" formatCode="###,##0.0">
                  <c:v>88.8</c:v>
                </c:pt>
                <c:pt idx="202" formatCode="###,##0.0">
                  <c:v>88.8</c:v>
                </c:pt>
                <c:pt idx="203" formatCode="###,##0.0">
                  <c:v>90.4</c:v>
                </c:pt>
                <c:pt idx="204" formatCode="###,##0.0">
                  <c:v>90.6</c:v>
                </c:pt>
                <c:pt idx="205" formatCode="###,##0.0">
                  <c:v>91.8</c:v>
                </c:pt>
                <c:pt idx="206" formatCode="###,##0.0">
                  <c:v>91.8</c:v>
                </c:pt>
                <c:pt idx="207" formatCode="###,##0.0">
                  <c:v>90.4</c:v>
                </c:pt>
                <c:pt idx="208" formatCode="###,##0.0">
                  <c:v>89.2</c:v>
                </c:pt>
                <c:pt idx="209" formatCode="###,##0.0">
                  <c:v>87</c:v>
                </c:pt>
                <c:pt idx="210" formatCode="###,##0.0">
                  <c:v>87.7</c:v>
                </c:pt>
                <c:pt idx="211" formatCode="###,##0.0">
                  <c:v>88.8</c:v>
                </c:pt>
                <c:pt idx="212" formatCode="###,##0.0">
                  <c:v>88.4</c:v>
                </c:pt>
                <c:pt idx="213" formatCode="###,##0.0">
                  <c:v>89.8</c:v>
                </c:pt>
                <c:pt idx="214" formatCode="###,##0.0">
                  <c:v>94.7</c:v>
                </c:pt>
                <c:pt idx="215" formatCode="###,##0.0">
                  <c:v>95.8</c:v>
                </c:pt>
                <c:pt idx="216" formatCode="###,##0.0">
                  <c:v>97.7</c:v>
                </c:pt>
                <c:pt idx="217" formatCode="###,##0.0">
                  <c:v>96.1</c:v>
                </c:pt>
                <c:pt idx="218" formatCode="###,##0.0">
                  <c:v>93</c:v>
                </c:pt>
                <c:pt idx="219" formatCode="###,##0.0">
                  <c:v>92.4</c:v>
                </c:pt>
                <c:pt idx="220" formatCode="###,##0.0">
                  <c:v>89.8</c:v>
                </c:pt>
                <c:pt idx="221" formatCode="###,##0.0">
                  <c:v>91.2</c:v>
                </c:pt>
                <c:pt idx="222" formatCode="###,##0.0">
                  <c:v>92.8</c:v>
                </c:pt>
                <c:pt idx="223" formatCode="###,##0.0">
                  <c:v>91.6</c:v>
                </c:pt>
                <c:pt idx="224" formatCode="###,##0.0">
                  <c:v>93.3</c:v>
                </c:pt>
                <c:pt idx="225" formatCode="###,##0.0">
                  <c:v>93.6</c:v>
                </c:pt>
                <c:pt idx="226" formatCode="###,##0.0">
                  <c:v>96</c:v>
                </c:pt>
                <c:pt idx="227" formatCode="###,##0.0">
                  <c:v>97.4</c:v>
                </c:pt>
                <c:pt idx="228" formatCode="###,##0.0">
                  <c:v>97.5</c:v>
                </c:pt>
                <c:pt idx="229" formatCode="###,##0.0">
                  <c:v>95.9</c:v>
                </c:pt>
                <c:pt idx="230" formatCode="###,##0.0">
                  <c:v>83.5</c:v>
                </c:pt>
                <c:pt idx="231" formatCode="###,##0.0">
                  <c:v>50.9</c:v>
                </c:pt>
                <c:pt idx="232" formatCode="###,##0.0">
                  <c:v>60.1</c:v>
                </c:pt>
                <c:pt idx="233" formatCode="###,##0.0">
                  <c:v>70.8</c:v>
                </c:pt>
                <c:pt idx="234" formatCode="###,##0.0">
                  <c:v>77.5</c:v>
                </c:pt>
                <c:pt idx="235" formatCode="###,##0.0">
                  <c:v>83.2</c:v>
                </c:pt>
                <c:pt idx="236" formatCode="###,##0.0">
                  <c:v>86.4</c:v>
                </c:pt>
                <c:pt idx="237" formatCode="###,##0.0">
                  <c:v>87</c:v>
                </c:pt>
                <c:pt idx="238" formatCode="###,##0.0">
                  <c:v>86.1</c:v>
                </c:pt>
                <c:pt idx="239" formatCode="###,##0.0">
                  <c:v>87.9</c:v>
                </c:pt>
                <c:pt idx="240" formatCode="###,##0.0">
                  <c:v>87.2</c:v>
                </c:pt>
                <c:pt idx="241" formatCode="###,##0.0">
                  <c:v>85.4</c:v>
                </c:pt>
                <c:pt idx="242" formatCode="###,##0.0">
                  <c:v>78.900000000000006</c:v>
                </c:pt>
                <c:pt idx="243" formatCode="###,##0.0">
                  <c:v>81.7</c:v>
                </c:pt>
                <c:pt idx="244" formatCode="###,##0.0">
                  <c:v>87.1</c:v>
                </c:pt>
                <c:pt idx="245" formatCode="###,##0.0">
                  <c:v>92.1</c:v>
                </c:pt>
                <c:pt idx="246" formatCode="###,##0.0">
                  <c:v>95.6</c:v>
                </c:pt>
                <c:pt idx="247" formatCode="###,##0.0">
                  <c:v>97</c:v>
                </c:pt>
                <c:pt idx="248" formatCode="###,##0.0">
                  <c:v>95.1</c:v>
                </c:pt>
                <c:pt idx="249" formatCode="###,##0.0">
                  <c:v>98</c:v>
                </c:pt>
                <c:pt idx="250" formatCode="###,##0.0">
                  <c:v>97.5</c:v>
                </c:pt>
                <c:pt idx="251" formatCode="###,##0.0">
                  <c:v>98.1</c:v>
                </c:pt>
                <c:pt idx="252" formatCode="###,##0.0">
                  <c:v>93.7</c:v>
                </c:pt>
                <c:pt idx="253" formatCode="###,##0.0">
                  <c:v>92.6</c:v>
                </c:pt>
                <c:pt idx="254" formatCode="###,##0.0">
                  <c:v>93.8</c:v>
                </c:pt>
                <c:pt idx="255" formatCode="###,##0.0">
                  <c:v>96.3</c:v>
                </c:pt>
                <c:pt idx="256" formatCode="###,##0.0">
                  <c:v>97.4</c:v>
                </c:pt>
                <c:pt idx="257" formatCode="###,##0.0">
                  <c:v>96.8</c:v>
                </c:pt>
                <c:pt idx="258" formatCode="###,##0.0">
                  <c:v>98</c:v>
                </c:pt>
                <c:pt idx="259" formatCode="###,##0.0">
                  <c:v>98</c:v>
                </c:pt>
                <c:pt idx="260" formatCode="###,##0.0">
                  <c:v>99</c:v>
                </c:pt>
                <c:pt idx="261" formatCode="###,##0.0">
                  <c:v>97.6</c:v>
                </c:pt>
                <c:pt idx="262" formatCode="###,##0.0">
                  <c:v>94.1</c:v>
                </c:pt>
                <c:pt idx="263" formatCode="###,##0.0">
                  <c:v>94.2</c:v>
                </c:pt>
                <c:pt idx="264" formatCode="###,##0.0">
                  <c:v>91.9</c:v>
                </c:pt>
                <c:pt idx="265" formatCode="###,##0.0">
                  <c:v>92.3</c:v>
                </c:pt>
                <c:pt idx="266" formatCode="###,##0.0">
                  <c:v>93.5</c:v>
                </c:pt>
                <c:pt idx="267" formatCode="###,##0.0">
                  <c:v>93</c:v>
                </c:pt>
                <c:pt idx="268" formatCode="###,##0.0">
                  <c:v>92.9</c:v>
                </c:pt>
                <c:pt idx="269" formatCode="###,##0.0">
                  <c:v>94.8</c:v>
                </c:pt>
                <c:pt idx="270" formatCode="###,##0.0">
                  <c:v>95</c:v>
                </c:pt>
                <c:pt idx="271" formatCode="###,##0.0">
                  <c:v>94.8</c:v>
                </c:pt>
                <c:pt idx="272" formatCode="###,##0.0">
                  <c:v>94.4</c:v>
                </c:pt>
                <c:pt idx="273" formatCode="###,##0.0">
                  <c:v>94</c:v>
                </c:pt>
                <c:pt idx="274" formatCode="###,##0.0">
                  <c:v>94.6</c:v>
                </c:pt>
                <c:pt idx="275" formatCode="###,##0.0">
                  <c:v>93.4</c:v>
                </c:pt>
                <c:pt idx="276" formatCode="###,##0.0">
                  <c:v>95.3</c:v>
                </c:pt>
                <c:pt idx="277" formatCode="###,##0.0">
                  <c:v>93.9</c:v>
                </c:pt>
                <c:pt idx="278" formatCode="###,##0.0">
                  <c:v>95.2</c:v>
                </c:pt>
                <c:pt idx="279" formatCode="###,##0.0">
                  <c:v>94.7</c:v>
                </c:pt>
                <c:pt idx="280" formatCode="###,##0.0">
                  <c:v>94.1</c:v>
                </c:pt>
                <c:pt idx="281" formatCode="###,##0.0">
                  <c:v>94.4</c:v>
                </c:pt>
                <c:pt idx="282" formatCode="###,##0.0">
                  <c:v>94.7</c:v>
                </c:pt>
                <c:pt idx="283" formatCode="###,##0.0">
                  <c:v>95</c:v>
                </c:pt>
                <c:pt idx="284" formatCode="###,##0.0">
                  <c:v>94.5</c:v>
                </c:pt>
                <c:pt idx="285" formatCode="###,##0.0">
                  <c:v>95.6</c:v>
                </c:pt>
                <c:pt idx="286" formatCode="###,##0.0">
                  <c:v>94.9</c:v>
                </c:pt>
                <c:pt idx="287" formatCode="###,##0.0">
                  <c:v>94.3</c:v>
                </c:pt>
                <c:pt idx="288" formatCode="###,##0.0">
                  <c:v>91.8</c:v>
                </c:pt>
                <c:pt idx="289" formatCode="###,##0.0">
                  <c:v>91.7</c:v>
                </c:pt>
                <c:pt idx="290" formatCode="###,##0.0">
                  <c:v>92.9</c:v>
                </c:pt>
              </c:numCache>
            </c:numRef>
          </c:val>
          <c:smooth val="0"/>
          <c:extLst>
            <c:ext xmlns:c16="http://schemas.microsoft.com/office/drawing/2014/chart" uri="{C3380CC4-5D6E-409C-BE32-E72D297353CC}">
              <c16:uniqueId val="{00000005-FECB-406F-A082-64CB47AE6A21}"/>
            </c:ext>
          </c:extLst>
        </c:ser>
        <c:ser>
          <c:idx val="4"/>
          <c:order val="4"/>
          <c:tx>
            <c:strRef>
              <c:f>Confiança!$F$1</c:f>
              <c:strCache>
                <c:ptCount val="1"/>
                <c:pt idx="0">
                  <c:v>Comércio</c:v>
                </c:pt>
              </c:strCache>
            </c:strRef>
          </c:tx>
          <c:spPr>
            <a:ln w="19050" cap="rnd">
              <a:solidFill>
                <a:schemeClr val="accent3">
                  <a:lumMod val="60000"/>
                </a:schemeClr>
              </a:solidFill>
              <a:round/>
            </a:ln>
            <a:effectLst/>
          </c:spPr>
          <c:marker>
            <c:symbol val="none"/>
          </c:marker>
          <c:dLbls>
            <c:dLbl>
              <c:idx val="290"/>
              <c:layout>
                <c:manualLayout>
                  <c:x val="-1.5135704064023769E-16"/>
                  <c:y val="-3.459609064175760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FECB-406F-A082-64CB47AE6A21}"/>
                </c:ext>
              </c:extLst>
            </c:dLbl>
            <c:spPr>
              <a:noFill/>
              <a:ln>
                <a:noFill/>
              </a:ln>
              <a:effectLst/>
            </c:spPr>
            <c:txPr>
              <a:bodyPr rot="0" spcFirstLastPara="1" vertOverflow="ellipsis" vert="horz" wrap="square" anchor="ctr" anchorCtr="1"/>
              <a:lstStyle/>
              <a:p>
                <a:pPr>
                  <a:defRPr sz="10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Confiança!$A$2:$A$390</c:f>
              <c:numCache>
                <c:formatCode>mmm\-yy</c:formatCode>
                <c:ptCount val="389"/>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pt idx="12">
                  <c:v>37257</c:v>
                </c:pt>
                <c:pt idx="13">
                  <c:v>37288</c:v>
                </c:pt>
                <c:pt idx="14">
                  <c:v>37316</c:v>
                </c:pt>
                <c:pt idx="15">
                  <c:v>37347</c:v>
                </c:pt>
                <c:pt idx="16">
                  <c:v>37377</c:v>
                </c:pt>
                <c:pt idx="17">
                  <c:v>37408</c:v>
                </c:pt>
                <c:pt idx="18">
                  <c:v>37438</c:v>
                </c:pt>
                <c:pt idx="19">
                  <c:v>37469</c:v>
                </c:pt>
                <c:pt idx="20">
                  <c:v>37500</c:v>
                </c:pt>
                <c:pt idx="21">
                  <c:v>37530</c:v>
                </c:pt>
                <c:pt idx="22">
                  <c:v>37561</c:v>
                </c:pt>
                <c:pt idx="23">
                  <c:v>37591</c:v>
                </c:pt>
                <c:pt idx="24">
                  <c:v>37622</c:v>
                </c:pt>
                <c:pt idx="25">
                  <c:v>37653</c:v>
                </c:pt>
                <c:pt idx="26">
                  <c:v>37681</c:v>
                </c:pt>
                <c:pt idx="27">
                  <c:v>37712</c:v>
                </c:pt>
                <c:pt idx="28">
                  <c:v>37742</c:v>
                </c:pt>
                <c:pt idx="29">
                  <c:v>37773</c:v>
                </c:pt>
                <c:pt idx="30">
                  <c:v>37803</c:v>
                </c:pt>
                <c:pt idx="31">
                  <c:v>37834</c:v>
                </c:pt>
                <c:pt idx="32">
                  <c:v>37865</c:v>
                </c:pt>
                <c:pt idx="33">
                  <c:v>37895</c:v>
                </c:pt>
                <c:pt idx="34">
                  <c:v>37926</c:v>
                </c:pt>
                <c:pt idx="35">
                  <c:v>37956</c:v>
                </c:pt>
                <c:pt idx="36">
                  <c:v>37987</c:v>
                </c:pt>
                <c:pt idx="37">
                  <c:v>38018</c:v>
                </c:pt>
                <c:pt idx="38">
                  <c:v>38047</c:v>
                </c:pt>
                <c:pt idx="39">
                  <c:v>38078</c:v>
                </c:pt>
                <c:pt idx="40">
                  <c:v>38108</c:v>
                </c:pt>
                <c:pt idx="41">
                  <c:v>38139</c:v>
                </c:pt>
                <c:pt idx="42">
                  <c:v>38169</c:v>
                </c:pt>
                <c:pt idx="43">
                  <c:v>38200</c:v>
                </c:pt>
                <c:pt idx="44">
                  <c:v>38231</c:v>
                </c:pt>
                <c:pt idx="45">
                  <c:v>38261</c:v>
                </c:pt>
                <c:pt idx="46">
                  <c:v>38292</c:v>
                </c:pt>
                <c:pt idx="47">
                  <c:v>38322</c:v>
                </c:pt>
                <c:pt idx="48">
                  <c:v>38353</c:v>
                </c:pt>
                <c:pt idx="49">
                  <c:v>38384</c:v>
                </c:pt>
                <c:pt idx="50">
                  <c:v>38412</c:v>
                </c:pt>
                <c:pt idx="51">
                  <c:v>38443</c:v>
                </c:pt>
                <c:pt idx="52">
                  <c:v>38473</c:v>
                </c:pt>
                <c:pt idx="53">
                  <c:v>38504</c:v>
                </c:pt>
                <c:pt idx="54">
                  <c:v>38534</c:v>
                </c:pt>
                <c:pt idx="55">
                  <c:v>38565</c:v>
                </c:pt>
                <c:pt idx="56">
                  <c:v>38596</c:v>
                </c:pt>
                <c:pt idx="57">
                  <c:v>38626</c:v>
                </c:pt>
                <c:pt idx="58">
                  <c:v>38657</c:v>
                </c:pt>
                <c:pt idx="59">
                  <c:v>38687</c:v>
                </c:pt>
                <c:pt idx="60">
                  <c:v>38718</c:v>
                </c:pt>
                <c:pt idx="61">
                  <c:v>38749</c:v>
                </c:pt>
                <c:pt idx="62">
                  <c:v>38777</c:v>
                </c:pt>
                <c:pt idx="63">
                  <c:v>38808</c:v>
                </c:pt>
                <c:pt idx="64">
                  <c:v>38838</c:v>
                </c:pt>
                <c:pt idx="65">
                  <c:v>38869</c:v>
                </c:pt>
                <c:pt idx="66">
                  <c:v>38899</c:v>
                </c:pt>
                <c:pt idx="67">
                  <c:v>38930</c:v>
                </c:pt>
                <c:pt idx="68">
                  <c:v>38961</c:v>
                </c:pt>
                <c:pt idx="69">
                  <c:v>38991</c:v>
                </c:pt>
                <c:pt idx="70">
                  <c:v>39022</c:v>
                </c:pt>
                <c:pt idx="71">
                  <c:v>39052</c:v>
                </c:pt>
                <c:pt idx="72">
                  <c:v>39083</c:v>
                </c:pt>
                <c:pt idx="73">
                  <c:v>39114</c:v>
                </c:pt>
                <c:pt idx="74">
                  <c:v>39142</c:v>
                </c:pt>
                <c:pt idx="75">
                  <c:v>39173</c:v>
                </c:pt>
                <c:pt idx="76">
                  <c:v>39203</c:v>
                </c:pt>
                <c:pt idx="77">
                  <c:v>39234</c:v>
                </c:pt>
                <c:pt idx="78">
                  <c:v>39264</c:v>
                </c:pt>
                <c:pt idx="79">
                  <c:v>39295</c:v>
                </c:pt>
                <c:pt idx="80">
                  <c:v>39326</c:v>
                </c:pt>
                <c:pt idx="81">
                  <c:v>39356</c:v>
                </c:pt>
                <c:pt idx="82">
                  <c:v>39387</c:v>
                </c:pt>
                <c:pt idx="83">
                  <c:v>39417</c:v>
                </c:pt>
                <c:pt idx="84">
                  <c:v>39448</c:v>
                </c:pt>
                <c:pt idx="85">
                  <c:v>39479</c:v>
                </c:pt>
                <c:pt idx="86">
                  <c:v>39508</c:v>
                </c:pt>
                <c:pt idx="87">
                  <c:v>39539</c:v>
                </c:pt>
                <c:pt idx="88">
                  <c:v>39569</c:v>
                </c:pt>
                <c:pt idx="89">
                  <c:v>39600</c:v>
                </c:pt>
                <c:pt idx="90">
                  <c:v>39630</c:v>
                </c:pt>
                <c:pt idx="91">
                  <c:v>39661</c:v>
                </c:pt>
                <c:pt idx="92">
                  <c:v>39692</c:v>
                </c:pt>
                <c:pt idx="93">
                  <c:v>39722</c:v>
                </c:pt>
                <c:pt idx="94">
                  <c:v>39753</c:v>
                </c:pt>
                <c:pt idx="95">
                  <c:v>39783</c:v>
                </c:pt>
                <c:pt idx="96">
                  <c:v>39814</c:v>
                </c:pt>
                <c:pt idx="97">
                  <c:v>39845</c:v>
                </c:pt>
                <c:pt idx="98">
                  <c:v>39873</c:v>
                </c:pt>
                <c:pt idx="99">
                  <c:v>39904</c:v>
                </c:pt>
                <c:pt idx="100">
                  <c:v>39934</c:v>
                </c:pt>
                <c:pt idx="101">
                  <c:v>39965</c:v>
                </c:pt>
                <c:pt idx="102">
                  <c:v>39995</c:v>
                </c:pt>
                <c:pt idx="103">
                  <c:v>40026</c:v>
                </c:pt>
                <c:pt idx="104">
                  <c:v>40057</c:v>
                </c:pt>
                <c:pt idx="105">
                  <c:v>40087</c:v>
                </c:pt>
                <c:pt idx="106">
                  <c:v>40118</c:v>
                </c:pt>
                <c:pt idx="107">
                  <c:v>40148</c:v>
                </c:pt>
                <c:pt idx="108">
                  <c:v>40179</c:v>
                </c:pt>
                <c:pt idx="109">
                  <c:v>40210</c:v>
                </c:pt>
                <c:pt idx="110">
                  <c:v>40238</c:v>
                </c:pt>
                <c:pt idx="111">
                  <c:v>40269</c:v>
                </c:pt>
                <c:pt idx="112">
                  <c:v>40299</c:v>
                </c:pt>
                <c:pt idx="113">
                  <c:v>40330</c:v>
                </c:pt>
                <c:pt idx="114">
                  <c:v>40360</c:v>
                </c:pt>
                <c:pt idx="115">
                  <c:v>40391</c:v>
                </c:pt>
                <c:pt idx="116">
                  <c:v>40422</c:v>
                </c:pt>
                <c:pt idx="117">
                  <c:v>40452</c:v>
                </c:pt>
                <c:pt idx="118">
                  <c:v>40483</c:v>
                </c:pt>
                <c:pt idx="119">
                  <c:v>40513</c:v>
                </c:pt>
                <c:pt idx="120">
                  <c:v>40544</c:v>
                </c:pt>
                <c:pt idx="121">
                  <c:v>40575</c:v>
                </c:pt>
                <c:pt idx="122">
                  <c:v>40603</c:v>
                </c:pt>
                <c:pt idx="123">
                  <c:v>40634</c:v>
                </c:pt>
                <c:pt idx="124">
                  <c:v>40664</c:v>
                </c:pt>
                <c:pt idx="125">
                  <c:v>40695</c:v>
                </c:pt>
                <c:pt idx="126">
                  <c:v>40725</c:v>
                </c:pt>
                <c:pt idx="127">
                  <c:v>40756</c:v>
                </c:pt>
                <c:pt idx="128">
                  <c:v>40787</c:v>
                </c:pt>
                <c:pt idx="129">
                  <c:v>40817</c:v>
                </c:pt>
                <c:pt idx="130">
                  <c:v>40848</c:v>
                </c:pt>
                <c:pt idx="131">
                  <c:v>40878</c:v>
                </c:pt>
                <c:pt idx="132">
                  <c:v>40909</c:v>
                </c:pt>
                <c:pt idx="133">
                  <c:v>40940</c:v>
                </c:pt>
                <c:pt idx="134">
                  <c:v>40969</c:v>
                </c:pt>
                <c:pt idx="135">
                  <c:v>41000</c:v>
                </c:pt>
                <c:pt idx="136">
                  <c:v>41030</c:v>
                </c:pt>
                <c:pt idx="137">
                  <c:v>41061</c:v>
                </c:pt>
                <c:pt idx="138">
                  <c:v>41091</c:v>
                </c:pt>
                <c:pt idx="139">
                  <c:v>41122</c:v>
                </c:pt>
                <c:pt idx="140">
                  <c:v>41153</c:v>
                </c:pt>
                <c:pt idx="141">
                  <c:v>41183</c:v>
                </c:pt>
                <c:pt idx="142">
                  <c:v>41214</c:v>
                </c:pt>
                <c:pt idx="143">
                  <c:v>41244</c:v>
                </c:pt>
                <c:pt idx="144">
                  <c:v>41275</c:v>
                </c:pt>
                <c:pt idx="145">
                  <c:v>41306</c:v>
                </c:pt>
                <c:pt idx="146">
                  <c:v>41334</c:v>
                </c:pt>
                <c:pt idx="147">
                  <c:v>41365</c:v>
                </c:pt>
                <c:pt idx="148">
                  <c:v>41395</c:v>
                </c:pt>
                <c:pt idx="149">
                  <c:v>41426</c:v>
                </c:pt>
                <c:pt idx="150">
                  <c:v>41456</c:v>
                </c:pt>
                <c:pt idx="151">
                  <c:v>41487</c:v>
                </c:pt>
                <c:pt idx="152">
                  <c:v>41518</c:v>
                </c:pt>
                <c:pt idx="153">
                  <c:v>41548</c:v>
                </c:pt>
                <c:pt idx="154">
                  <c:v>41579</c:v>
                </c:pt>
                <c:pt idx="155">
                  <c:v>41609</c:v>
                </c:pt>
                <c:pt idx="156">
                  <c:v>41640</c:v>
                </c:pt>
                <c:pt idx="157">
                  <c:v>41671</c:v>
                </c:pt>
                <c:pt idx="158">
                  <c:v>41699</c:v>
                </c:pt>
                <c:pt idx="159">
                  <c:v>41730</c:v>
                </c:pt>
                <c:pt idx="160">
                  <c:v>41760</c:v>
                </c:pt>
                <c:pt idx="161">
                  <c:v>41791</c:v>
                </c:pt>
                <c:pt idx="162">
                  <c:v>41821</c:v>
                </c:pt>
                <c:pt idx="163">
                  <c:v>41852</c:v>
                </c:pt>
                <c:pt idx="164">
                  <c:v>41883</c:v>
                </c:pt>
                <c:pt idx="165">
                  <c:v>41913</c:v>
                </c:pt>
                <c:pt idx="166">
                  <c:v>41944</c:v>
                </c:pt>
                <c:pt idx="167">
                  <c:v>41974</c:v>
                </c:pt>
                <c:pt idx="168">
                  <c:v>42005</c:v>
                </c:pt>
                <c:pt idx="169">
                  <c:v>42036</c:v>
                </c:pt>
                <c:pt idx="170">
                  <c:v>42064</c:v>
                </c:pt>
                <c:pt idx="171">
                  <c:v>42095</c:v>
                </c:pt>
                <c:pt idx="172">
                  <c:v>42125</c:v>
                </c:pt>
                <c:pt idx="173">
                  <c:v>42156</c:v>
                </c:pt>
                <c:pt idx="174">
                  <c:v>42186</c:v>
                </c:pt>
                <c:pt idx="175">
                  <c:v>42217</c:v>
                </c:pt>
                <c:pt idx="176">
                  <c:v>42248</c:v>
                </c:pt>
                <c:pt idx="177">
                  <c:v>42278</c:v>
                </c:pt>
                <c:pt idx="178">
                  <c:v>42309</c:v>
                </c:pt>
                <c:pt idx="179">
                  <c:v>42339</c:v>
                </c:pt>
                <c:pt idx="180">
                  <c:v>42370</c:v>
                </c:pt>
                <c:pt idx="181">
                  <c:v>42401</c:v>
                </c:pt>
                <c:pt idx="182">
                  <c:v>42430</c:v>
                </c:pt>
                <c:pt idx="183">
                  <c:v>42461</c:v>
                </c:pt>
                <c:pt idx="184">
                  <c:v>42491</c:v>
                </c:pt>
                <c:pt idx="185">
                  <c:v>42522</c:v>
                </c:pt>
                <c:pt idx="186">
                  <c:v>42552</c:v>
                </c:pt>
                <c:pt idx="187">
                  <c:v>42583</c:v>
                </c:pt>
                <c:pt idx="188">
                  <c:v>42614</c:v>
                </c:pt>
                <c:pt idx="189">
                  <c:v>42644</c:v>
                </c:pt>
                <c:pt idx="190">
                  <c:v>42675</c:v>
                </c:pt>
                <c:pt idx="191">
                  <c:v>42705</c:v>
                </c:pt>
                <c:pt idx="192">
                  <c:v>42736</c:v>
                </c:pt>
                <c:pt idx="193">
                  <c:v>42767</c:v>
                </c:pt>
                <c:pt idx="194">
                  <c:v>42795</c:v>
                </c:pt>
                <c:pt idx="195">
                  <c:v>42826</c:v>
                </c:pt>
                <c:pt idx="196">
                  <c:v>42856</c:v>
                </c:pt>
                <c:pt idx="197">
                  <c:v>42887</c:v>
                </c:pt>
                <c:pt idx="198">
                  <c:v>42917</c:v>
                </c:pt>
                <c:pt idx="199">
                  <c:v>42948</c:v>
                </c:pt>
                <c:pt idx="200">
                  <c:v>42979</c:v>
                </c:pt>
                <c:pt idx="201">
                  <c:v>43009</c:v>
                </c:pt>
                <c:pt idx="202">
                  <c:v>43040</c:v>
                </c:pt>
                <c:pt idx="203">
                  <c:v>43070</c:v>
                </c:pt>
                <c:pt idx="204">
                  <c:v>43101</c:v>
                </c:pt>
                <c:pt idx="205">
                  <c:v>43132</c:v>
                </c:pt>
                <c:pt idx="206">
                  <c:v>43160</c:v>
                </c:pt>
                <c:pt idx="207">
                  <c:v>43191</c:v>
                </c:pt>
                <c:pt idx="208">
                  <c:v>43221</c:v>
                </c:pt>
                <c:pt idx="209">
                  <c:v>43252</c:v>
                </c:pt>
                <c:pt idx="210">
                  <c:v>43282</c:v>
                </c:pt>
                <c:pt idx="211">
                  <c:v>43313</c:v>
                </c:pt>
                <c:pt idx="212">
                  <c:v>43344</c:v>
                </c:pt>
                <c:pt idx="213">
                  <c:v>43374</c:v>
                </c:pt>
                <c:pt idx="214">
                  <c:v>43405</c:v>
                </c:pt>
                <c:pt idx="215">
                  <c:v>43435</c:v>
                </c:pt>
                <c:pt idx="216">
                  <c:v>43466</c:v>
                </c:pt>
                <c:pt idx="217">
                  <c:v>43497</c:v>
                </c:pt>
                <c:pt idx="218">
                  <c:v>43525</c:v>
                </c:pt>
                <c:pt idx="219">
                  <c:v>43556</c:v>
                </c:pt>
                <c:pt idx="220">
                  <c:v>43586</c:v>
                </c:pt>
                <c:pt idx="221">
                  <c:v>43617</c:v>
                </c:pt>
                <c:pt idx="222">
                  <c:v>43647</c:v>
                </c:pt>
                <c:pt idx="223">
                  <c:v>43678</c:v>
                </c:pt>
                <c:pt idx="224">
                  <c:v>43709</c:v>
                </c:pt>
                <c:pt idx="225">
                  <c:v>43739</c:v>
                </c:pt>
                <c:pt idx="226">
                  <c:v>43770</c:v>
                </c:pt>
                <c:pt idx="227">
                  <c:v>43800</c:v>
                </c:pt>
                <c:pt idx="228">
                  <c:v>43831</c:v>
                </c:pt>
                <c:pt idx="229">
                  <c:v>43862</c:v>
                </c:pt>
                <c:pt idx="230">
                  <c:v>43891</c:v>
                </c:pt>
                <c:pt idx="231">
                  <c:v>43922</c:v>
                </c:pt>
                <c:pt idx="232">
                  <c:v>43952</c:v>
                </c:pt>
                <c:pt idx="233">
                  <c:v>43983</c:v>
                </c:pt>
                <c:pt idx="234">
                  <c:v>44013</c:v>
                </c:pt>
                <c:pt idx="235">
                  <c:v>44044</c:v>
                </c:pt>
                <c:pt idx="236">
                  <c:v>44075</c:v>
                </c:pt>
                <c:pt idx="237">
                  <c:v>44105</c:v>
                </c:pt>
                <c:pt idx="238">
                  <c:v>44136</c:v>
                </c:pt>
                <c:pt idx="239">
                  <c:v>44166</c:v>
                </c:pt>
                <c:pt idx="240">
                  <c:v>44197</c:v>
                </c:pt>
                <c:pt idx="241">
                  <c:v>44228</c:v>
                </c:pt>
                <c:pt idx="242">
                  <c:v>44256</c:v>
                </c:pt>
                <c:pt idx="243">
                  <c:v>44287</c:v>
                </c:pt>
                <c:pt idx="244">
                  <c:v>44317</c:v>
                </c:pt>
                <c:pt idx="245">
                  <c:v>44348</c:v>
                </c:pt>
                <c:pt idx="246">
                  <c:v>44378</c:v>
                </c:pt>
                <c:pt idx="247">
                  <c:v>44409</c:v>
                </c:pt>
                <c:pt idx="248">
                  <c:v>44440</c:v>
                </c:pt>
                <c:pt idx="249">
                  <c:v>44470</c:v>
                </c:pt>
                <c:pt idx="250">
                  <c:v>44501</c:v>
                </c:pt>
                <c:pt idx="251">
                  <c:v>44531</c:v>
                </c:pt>
                <c:pt idx="252">
                  <c:v>44562</c:v>
                </c:pt>
                <c:pt idx="253">
                  <c:v>44593</c:v>
                </c:pt>
                <c:pt idx="254">
                  <c:v>44621</c:v>
                </c:pt>
                <c:pt idx="255">
                  <c:v>44652</c:v>
                </c:pt>
                <c:pt idx="256">
                  <c:v>44682</c:v>
                </c:pt>
                <c:pt idx="257">
                  <c:v>44713</c:v>
                </c:pt>
                <c:pt idx="258">
                  <c:v>44743</c:v>
                </c:pt>
                <c:pt idx="259">
                  <c:v>44774</c:v>
                </c:pt>
                <c:pt idx="260">
                  <c:v>44805</c:v>
                </c:pt>
                <c:pt idx="261">
                  <c:v>44835</c:v>
                </c:pt>
                <c:pt idx="262">
                  <c:v>44866</c:v>
                </c:pt>
                <c:pt idx="263">
                  <c:v>44896</c:v>
                </c:pt>
                <c:pt idx="264">
                  <c:v>44927</c:v>
                </c:pt>
                <c:pt idx="265">
                  <c:v>44958</c:v>
                </c:pt>
                <c:pt idx="266">
                  <c:v>44986</c:v>
                </c:pt>
                <c:pt idx="267">
                  <c:v>45017</c:v>
                </c:pt>
                <c:pt idx="268">
                  <c:v>45047</c:v>
                </c:pt>
                <c:pt idx="269">
                  <c:v>45078</c:v>
                </c:pt>
                <c:pt idx="270">
                  <c:v>45108</c:v>
                </c:pt>
                <c:pt idx="271">
                  <c:v>45139</c:v>
                </c:pt>
                <c:pt idx="272">
                  <c:v>45170</c:v>
                </c:pt>
                <c:pt idx="273">
                  <c:v>45200</c:v>
                </c:pt>
                <c:pt idx="274">
                  <c:v>45231</c:v>
                </c:pt>
                <c:pt idx="275">
                  <c:v>45261</c:v>
                </c:pt>
                <c:pt idx="276">
                  <c:v>45292</c:v>
                </c:pt>
                <c:pt idx="277">
                  <c:v>45323</c:v>
                </c:pt>
                <c:pt idx="278">
                  <c:v>45352</c:v>
                </c:pt>
                <c:pt idx="279">
                  <c:v>45383</c:v>
                </c:pt>
                <c:pt idx="280">
                  <c:v>45413</c:v>
                </c:pt>
                <c:pt idx="281">
                  <c:v>45444</c:v>
                </c:pt>
                <c:pt idx="282">
                  <c:v>45474</c:v>
                </c:pt>
                <c:pt idx="283">
                  <c:v>45505</c:v>
                </c:pt>
                <c:pt idx="284">
                  <c:v>45536</c:v>
                </c:pt>
                <c:pt idx="285">
                  <c:v>45566</c:v>
                </c:pt>
                <c:pt idx="286">
                  <c:v>45597</c:v>
                </c:pt>
                <c:pt idx="287">
                  <c:v>45627</c:v>
                </c:pt>
                <c:pt idx="288">
                  <c:v>45658</c:v>
                </c:pt>
                <c:pt idx="289">
                  <c:v>45689</c:v>
                </c:pt>
                <c:pt idx="290">
                  <c:v>45717</c:v>
                </c:pt>
              </c:numCache>
            </c:numRef>
          </c:cat>
          <c:val>
            <c:numRef>
              <c:f>Confiança!$F$2:$F$390</c:f>
              <c:numCache>
                <c:formatCode>General</c:formatCode>
                <c:ptCount val="389"/>
                <c:pt idx="110" formatCode="###,##0.0">
                  <c:v>116</c:v>
                </c:pt>
                <c:pt idx="111" formatCode="###,##0.0">
                  <c:v>114.2</c:v>
                </c:pt>
                <c:pt idx="112" formatCode="###,##0.0">
                  <c:v>114.2</c:v>
                </c:pt>
                <c:pt idx="113" formatCode="###,##0.0">
                  <c:v>111.7</c:v>
                </c:pt>
                <c:pt idx="114" formatCode="###,##0.0">
                  <c:v>111.7</c:v>
                </c:pt>
                <c:pt idx="115" formatCode="###,##0.0">
                  <c:v>109.9</c:v>
                </c:pt>
                <c:pt idx="116" formatCode="###,##0.0">
                  <c:v>108.7</c:v>
                </c:pt>
                <c:pt idx="117" formatCode="###,##0.0">
                  <c:v>112</c:v>
                </c:pt>
                <c:pt idx="118" formatCode="###,##0.0">
                  <c:v>110.4</c:v>
                </c:pt>
                <c:pt idx="119" formatCode="###,##0.0">
                  <c:v>106.2</c:v>
                </c:pt>
                <c:pt idx="120" formatCode="###,##0.0">
                  <c:v>105.6</c:v>
                </c:pt>
                <c:pt idx="121" formatCode="###,##0.0">
                  <c:v>110.1</c:v>
                </c:pt>
                <c:pt idx="122" formatCode="###,##0.0">
                  <c:v>105.5</c:v>
                </c:pt>
                <c:pt idx="123" formatCode="###,##0.0">
                  <c:v>109.1</c:v>
                </c:pt>
                <c:pt idx="124" formatCode="###,##0.0">
                  <c:v>106.5</c:v>
                </c:pt>
                <c:pt idx="125" formatCode="###,##0.0">
                  <c:v>107.7</c:v>
                </c:pt>
                <c:pt idx="126" formatCode="###,##0.0">
                  <c:v>106.6</c:v>
                </c:pt>
                <c:pt idx="127" formatCode="###,##0.0">
                  <c:v>106</c:v>
                </c:pt>
                <c:pt idx="128" formatCode="###,##0.0">
                  <c:v>106.1</c:v>
                </c:pt>
                <c:pt idx="129" formatCode="###,##0.0">
                  <c:v>102.2</c:v>
                </c:pt>
                <c:pt idx="130" formatCode="###,##0.0">
                  <c:v>103.5</c:v>
                </c:pt>
                <c:pt idx="131" formatCode="###,##0.0">
                  <c:v>103.2</c:v>
                </c:pt>
                <c:pt idx="132" formatCode="###,##0.0">
                  <c:v>102.4</c:v>
                </c:pt>
                <c:pt idx="133" formatCode="###,##0.0">
                  <c:v>104.2</c:v>
                </c:pt>
                <c:pt idx="134" formatCode="###,##0.0">
                  <c:v>107.8</c:v>
                </c:pt>
                <c:pt idx="135" formatCode="###,##0.0">
                  <c:v>105.5</c:v>
                </c:pt>
                <c:pt idx="136" formatCode="###,##0.0">
                  <c:v>103.9</c:v>
                </c:pt>
                <c:pt idx="137" formatCode="###,##0.0">
                  <c:v>106.1</c:v>
                </c:pt>
                <c:pt idx="138" formatCode="###,##0.0">
                  <c:v>105.7</c:v>
                </c:pt>
                <c:pt idx="139" formatCode="###,##0.0">
                  <c:v>103.9</c:v>
                </c:pt>
                <c:pt idx="140" formatCode="###,##0.0">
                  <c:v>106.8</c:v>
                </c:pt>
                <c:pt idx="141" formatCode="###,##0.0">
                  <c:v>105.1</c:v>
                </c:pt>
                <c:pt idx="142" formatCode="###,##0.0">
                  <c:v>104.6</c:v>
                </c:pt>
                <c:pt idx="143" formatCode="###,##0.0">
                  <c:v>103.9</c:v>
                </c:pt>
                <c:pt idx="144" formatCode="###,##0.0">
                  <c:v>101.1</c:v>
                </c:pt>
                <c:pt idx="145" formatCode="###,##0.0">
                  <c:v>102.1</c:v>
                </c:pt>
                <c:pt idx="146" formatCode="###,##0.0">
                  <c:v>103.1</c:v>
                </c:pt>
                <c:pt idx="147" formatCode="###,##0.0">
                  <c:v>104.8</c:v>
                </c:pt>
                <c:pt idx="148" formatCode="###,##0.0">
                  <c:v>105.1</c:v>
                </c:pt>
                <c:pt idx="149" formatCode="###,##0.0">
                  <c:v>104.6</c:v>
                </c:pt>
                <c:pt idx="150" formatCode="###,##0.0">
                  <c:v>102.4</c:v>
                </c:pt>
                <c:pt idx="151" formatCode="###,##0.0">
                  <c:v>101.9</c:v>
                </c:pt>
                <c:pt idx="152" formatCode="###,##0.0">
                  <c:v>101.9</c:v>
                </c:pt>
                <c:pt idx="153" formatCode="###,##0.0">
                  <c:v>103.1</c:v>
                </c:pt>
                <c:pt idx="154" formatCode="###,##0.0">
                  <c:v>102.1</c:v>
                </c:pt>
                <c:pt idx="155" formatCode="###,##0.0">
                  <c:v>100.7</c:v>
                </c:pt>
                <c:pt idx="156" formatCode="###,##0.0">
                  <c:v>98.7</c:v>
                </c:pt>
                <c:pt idx="157" formatCode="###,##0.0">
                  <c:v>97.5</c:v>
                </c:pt>
                <c:pt idx="158" formatCode="###,##0.0">
                  <c:v>100.6</c:v>
                </c:pt>
                <c:pt idx="159" formatCode="###,##0.0">
                  <c:v>97.8</c:v>
                </c:pt>
                <c:pt idx="160" formatCode="###,##0.0">
                  <c:v>92.9</c:v>
                </c:pt>
                <c:pt idx="161" formatCode="###,##0.0">
                  <c:v>92.5</c:v>
                </c:pt>
                <c:pt idx="162" formatCode="###,##0.0">
                  <c:v>96.5</c:v>
                </c:pt>
                <c:pt idx="163" formatCode="###,##0.0">
                  <c:v>93.3</c:v>
                </c:pt>
                <c:pt idx="164" formatCode="###,##0.0">
                  <c:v>89.1</c:v>
                </c:pt>
                <c:pt idx="165" formatCode="###,##0.0">
                  <c:v>89.1</c:v>
                </c:pt>
                <c:pt idx="166" formatCode="###,##0.0">
                  <c:v>85.8</c:v>
                </c:pt>
                <c:pt idx="167" formatCode="###,##0.0">
                  <c:v>87.4</c:v>
                </c:pt>
                <c:pt idx="168" formatCode="###,##0.0">
                  <c:v>84.2</c:v>
                </c:pt>
                <c:pt idx="169" formatCode="###,##0.0">
                  <c:v>77.099999999999994</c:v>
                </c:pt>
                <c:pt idx="170" formatCode="###,##0.0">
                  <c:v>72.7</c:v>
                </c:pt>
                <c:pt idx="171" formatCode="###,##0.0">
                  <c:v>72.900000000000006</c:v>
                </c:pt>
                <c:pt idx="172" formatCode="###,##0.0">
                  <c:v>75.8</c:v>
                </c:pt>
                <c:pt idx="173" formatCode="###,##0.0">
                  <c:v>72.599999999999994</c:v>
                </c:pt>
                <c:pt idx="174" formatCode="###,##0.0">
                  <c:v>69.900000000000006</c:v>
                </c:pt>
                <c:pt idx="175" formatCode="###,##0.0">
                  <c:v>67.599999999999994</c:v>
                </c:pt>
                <c:pt idx="176" formatCode="###,##0.0">
                  <c:v>66.2</c:v>
                </c:pt>
                <c:pt idx="177" formatCode="###,##0.0">
                  <c:v>63.7</c:v>
                </c:pt>
                <c:pt idx="178" formatCode="###,##0.0">
                  <c:v>67.3</c:v>
                </c:pt>
                <c:pt idx="179" formatCode="###,##0.0">
                  <c:v>66</c:v>
                </c:pt>
                <c:pt idx="180" formatCode="###,##0.0">
                  <c:v>68.099999999999994</c:v>
                </c:pt>
                <c:pt idx="181" formatCode="###,##0.0">
                  <c:v>68.2</c:v>
                </c:pt>
                <c:pt idx="182" formatCode="###,##0.0">
                  <c:v>67.599999999999994</c:v>
                </c:pt>
                <c:pt idx="183" formatCode="###,##0.0">
                  <c:v>68.5</c:v>
                </c:pt>
                <c:pt idx="184" formatCode="###,##0.0">
                  <c:v>71.900000000000006</c:v>
                </c:pt>
                <c:pt idx="185" formatCode="###,##0.0">
                  <c:v>74.099999999999994</c:v>
                </c:pt>
                <c:pt idx="186" formatCode="###,##0.0">
                  <c:v>75.7</c:v>
                </c:pt>
                <c:pt idx="187" formatCode="###,##0.0">
                  <c:v>80.2</c:v>
                </c:pt>
                <c:pt idx="188" formatCode="###,##0.0">
                  <c:v>79.2</c:v>
                </c:pt>
                <c:pt idx="189" formatCode="###,##0.0">
                  <c:v>79.2</c:v>
                </c:pt>
                <c:pt idx="190" formatCode="###,##0.0">
                  <c:v>78.2</c:v>
                </c:pt>
                <c:pt idx="191" formatCode="###,##0.0">
                  <c:v>78.599999999999994</c:v>
                </c:pt>
                <c:pt idx="192" formatCode="###,##0.0">
                  <c:v>79.5</c:v>
                </c:pt>
                <c:pt idx="193" formatCode="###,##0.0">
                  <c:v>81.8</c:v>
                </c:pt>
                <c:pt idx="194" formatCode="###,##0.0">
                  <c:v>83.6</c:v>
                </c:pt>
                <c:pt idx="195" formatCode="###,##0.0">
                  <c:v>86.7</c:v>
                </c:pt>
                <c:pt idx="196" formatCode="###,##0.0">
                  <c:v>87.7</c:v>
                </c:pt>
                <c:pt idx="197" formatCode="###,##0.0">
                  <c:v>86.2</c:v>
                </c:pt>
                <c:pt idx="198" formatCode="###,##0.0">
                  <c:v>85.3</c:v>
                </c:pt>
                <c:pt idx="199" formatCode="###,##0.0">
                  <c:v>84.8</c:v>
                </c:pt>
                <c:pt idx="200" formatCode="###,##0.0">
                  <c:v>90</c:v>
                </c:pt>
                <c:pt idx="201" formatCode="###,##0.0">
                  <c:v>92.4</c:v>
                </c:pt>
                <c:pt idx="202" formatCode="###,##0.0">
                  <c:v>92.3</c:v>
                </c:pt>
                <c:pt idx="203" formatCode="###,##0.0">
                  <c:v>93.6</c:v>
                </c:pt>
                <c:pt idx="204" formatCode="###,##0.0">
                  <c:v>93.8</c:v>
                </c:pt>
                <c:pt idx="205" formatCode="###,##0.0">
                  <c:v>93.6</c:v>
                </c:pt>
                <c:pt idx="206" formatCode="###,##0.0">
                  <c:v>95.6</c:v>
                </c:pt>
                <c:pt idx="207" formatCode="###,##0.0">
                  <c:v>95.1</c:v>
                </c:pt>
                <c:pt idx="208" formatCode="###,##0.0">
                  <c:v>93.5</c:v>
                </c:pt>
                <c:pt idx="209" formatCode="###,##0.0">
                  <c:v>91.2</c:v>
                </c:pt>
                <c:pt idx="210" formatCode="###,##0.0">
                  <c:v>90.9</c:v>
                </c:pt>
                <c:pt idx="211" formatCode="###,##0.0">
                  <c:v>90.9</c:v>
                </c:pt>
                <c:pt idx="212" formatCode="###,##0.0">
                  <c:v>90.3</c:v>
                </c:pt>
                <c:pt idx="213" formatCode="###,##0.0">
                  <c:v>93.2</c:v>
                </c:pt>
                <c:pt idx="214" formatCode="###,##0.0">
                  <c:v>98.9</c:v>
                </c:pt>
                <c:pt idx="215" formatCode="###,##0.0">
                  <c:v>102.2</c:v>
                </c:pt>
                <c:pt idx="216" formatCode="###,##0.0">
                  <c:v>102.9</c:v>
                </c:pt>
                <c:pt idx="217" formatCode="###,##0.0">
                  <c:v>99.8</c:v>
                </c:pt>
                <c:pt idx="218" formatCode="###,##0.0">
                  <c:v>98.1</c:v>
                </c:pt>
                <c:pt idx="219" formatCode="###,##0.0">
                  <c:v>97.6</c:v>
                </c:pt>
                <c:pt idx="220" formatCode="###,##0.0">
                  <c:v>93.1</c:v>
                </c:pt>
                <c:pt idx="221" formatCode="###,##0.0">
                  <c:v>93.6</c:v>
                </c:pt>
                <c:pt idx="222" formatCode="###,##0.0">
                  <c:v>95.8</c:v>
                </c:pt>
                <c:pt idx="223" formatCode="###,##0.0">
                  <c:v>96.1</c:v>
                </c:pt>
                <c:pt idx="224" formatCode="###,##0.0">
                  <c:v>95.9</c:v>
                </c:pt>
                <c:pt idx="225" formatCode="###,##0.0">
                  <c:v>97.1</c:v>
                </c:pt>
                <c:pt idx="226" formatCode="###,##0.0">
                  <c:v>97.5</c:v>
                </c:pt>
                <c:pt idx="227" formatCode="###,##0.0">
                  <c:v>97</c:v>
                </c:pt>
                <c:pt idx="228" formatCode="###,##0.0">
                  <c:v>99.6</c:v>
                </c:pt>
                <c:pt idx="229" formatCode="###,##0.0">
                  <c:v>100.9</c:v>
                </c:pt>
                <c:pt idx="230" formatCode="###,##0.0">
                  <c:v>88.5</c:v>
                </c:pt>
                <c:pt idx="231" formatCode="###,##0.0">
                  <c:v>62.5</c:v>
                </c:pt>
                <c:pt idx="232" formatCode="###,##0.0">
                  <c:v>67.2</c:v>
                </c:pt>
                <c:pt idx="233" formatCode="###,##0.0">
                  <c:v>82.2</c:v>
                </c:pt>
                <c:pt idx="234" formatCode="###,##0.0">
                  <c:v>84.5</c:v>
                </c:pt>
                <c:pt idx="235" formatCode="###,##0.0">
                  <c:v>94.5</c:v>
                </c:pt>
                <c:pt idx="236" formatCode="###,##0.0">
                  <c:v>97.3</c:v>
                </c:pt>
                <c:pt idx="237" formatCode="###,##0.0">
                  <c:v>94.6</c:v>
                </c:pt>
                <c:pt idx="238" formatCode="###,##0.0">
                  <c:v>94.8</c:v>
                </c:pt>
                <c:pt idx="239" formatCode="###,##0.0">
                  <c:v>93.9</c:v>
                </c:pt>
                <c:pt idx="240" formatCode="###,##0.0">
                  <c:v>94.2</c:v>
                </c:pt>
                <c:pt idx="241" formatCode="###,##0.0">
                  <c:v>94.1</c:v>
                </c:pt>
                <c:pt idx="242" formatCode="###,##0.0">
                  <c:v>73.8</c:v>
                </c:pt>
                <c:pt idx="243" formatCode="###,##0.0">
                  <c:v>85.3</c:v>
                </c:pt>
                <c:pt idx="244" formatCode="###,##0.0">
                  <c:v>92.7</c:v>
                </c:pt>
                <c:pt idx="245" formatCode="###,##0.0">
                  <c:v>91.9</c:v>
                </c:pt>
                <c:pt idx="246" formatCode="###,##0.0">
                  <c:v>98</c:v>
                </c:pt>
                <c:pt idx="247" formatCode="###,##0.0">
                  <c:v>97.9</c:v>
                </c:pt>
                <c:pt idx="248" formatCode="###,##0.0">
                  <c:v>90.5</c:v>
                </c:pt>
                <c:pt idx="249" formatCode="###,##0.0">
                  <c:v>92.5</c:v>
                </c:pt>
                <c:pt idx="250" formatCode="###,##0.0">
                  <c:v>89.7</c:v>
                </c:pt>
                <c:pt idx="251" formatCode="###,##0.0">
                  <c:v>88.4</c:v>
                </c:pt>
                <c:pt idx="252" formatCode="###,##0.0">
                  <c:v>89.8</c:v>
                </c:pt>
                <c:pt idx="253" formatCode="###,##0.0">
                  <c:v>91.5</c:v>
                </c:pt>
                <c:pt idx="254" formatCode="###,##0.0">
                  <c:v>89</c:v>
                </c:pt>
                <c:pt idx="255" formatCode="###,##0.0">
                  <c:v>87.9</c:v>
                </c:pt>
                <c:pt idx="256" formatCode="###,##0.0">
                  <c:v>92</c:v>
                </c:pt>
                <c:pt idx="257" formatCode="###,##0.0">
                  <c:v>93</c:v>
                </c:pt>
                <c:pt idx="258" formatCode="###,##0.0">
                  <c:v>91.5</c:v>
                </c:pt>
                <c:pt idx="259" formatCode="###,##0.0">
                  <c:v>95.3</c:v>
                </c:pt>
                <c:pt idx="260" formatCode="###,##0.0">
                  <c:v>97.5</c:v>
                </c:pt>
                <c:pt idx="261" formatCode="###,##0.0">
                  <c:v>95.3</c:v>
                </c:pt>
                <c:pt idx="262" formatCode="###,##0.0">
                  <c:v>88.9</c:v>
                </c:pt>
                <c:pt idx="263" formatCode="###,##0.0">
                  <c:v>89.6</c:v>
                </c:pt>
                <c:pt idx="264" formatCode="###,##0.0">
                  <c:v>88.2</c:v>
                </c:pt>
                <c:pt idx="265" formatCode="###,##0.0">
                  <c:v>89</c:v>
                </c:pt>
                <c:pt idx="266" formatCode="###,##0.0">
                  <c:v>89</c:v>
                </c:pt>
                <c:pt idx="267" formatCode="###,##0.0">
                  <c:v>85.6</c:v>
                </c:pt>
                <c:pt idx="268" formatCode="###,##0.0">
                  <c:v>87.6</c:v>
                </c:pt>
                <c:pt idx="269" formatCode="###,##0.0">
                  <c:v>90.3</c:v>
                </c:pt>
                <c:pt idx="270" formatCode="###,##0.0">
                  <c:v>88.7</c:v>
                </c:pt>
                <c:pt idx="271" formatCode="###,##0.0">
                  <c:v>90.7</c:v>
                </c:pt>
                <c:pt idx="272" formatCode="###,##0.0">
                  <c:v>88.9</c:v>
                </c:pt>
                <c:pt idx="273" formatCode="###,##0.0">
                  <c:v>87.7</c:v>
                </c:pt>
                <c:pt idx="274" formatCode="###,##0.0">
                  <c:v>87.7</c:v>
                </c:pt>
                <c:pt idx="275" formatCode="###,##0.0">
                  <c:v>88.9</c:v>
                </c:pt>
                <c:pt idx="276" formatCode="###,##0.0">
                  <c:v>90.7</c:v>
                </c:pt>
                <c:pt idx="277" formatCode="###,##0.0">
                  <c:v>89.4</c:v>
                </c:pt>
                <c:pt idx="278" formatCode="###,##0.0">
                  <c:v>90.5</c:v>
                </c:pt>
                <c:pt idx="279" formatCode="###,##0.0">
                  <c:v>91.6</c:v>
                </c:pt>
                <c:pt idx="280" formatCode="###,##0.0">
                  <c:v>91.5</c:v>
                </c:pt>
                <c:pt idx="281" formatCode="###,##0.0">
                  <c:v>91.3</c:v>
                </c:pt>
                <c:pt idx="282" formatCode="###,##0.0">
                  <c:v>91.8</c:v>
                </c:pt>
                <c:pt idx="283" formatCode="###,##0.0">
                  <c:v>90.7</c:v>
                </c:pt>
                <c:pt idx="284" formatCode="###,##0.0">
                  <c:v>90.8</c:v>
                </c:pt>
                <c:pt idx="285" formatCode="###,##0.0">
                  <c:v>90</c:v>
                </c:pt>
                <c:pt idx="286" formatCode="###,##0.0">
                  <c:v>92.2</c:v>
                </c:pt>
                <c:pt idx="287" formatCode="###,##0.0">
                  <c:v>92.1</c:v>
                </c:pt>
                <c:pt idx="288" formatCode="###,##0.0">
                  <c:v>89.3</c:v>
                </c:pt>
                <c:pt idx="289" formatCode="###,##0.0">
                  <c:v>85.5</c:v>
                </c:pt>
                <c:pt idx="290" formatCode="###,##0.0">
                  <c:v>83.1</c:v>
                </c:pt>
              </c:numCache>
            </c:numRef>
          </c:val>
          <c:smooth val="0"/>
          <c:extLst>
            <c:ext xmlns:c16="http://schemas.microsoft.com/office/drawing/2014/chart" uri="{C3380CC4-5D6E-409C-BE32-E72D297353CC}">
              <c16:uniqueId val="{00000007-FECB-406F-A082-64CB47AE6A21}"/>
            </c:ext>
          </c:extLst>
        </c:ser>
        <c:dLbls>
          <c:showLegendKey val="0"/>
          <c:showVal val="0"/>
          <c:showCatName val="0"/>
          <c:showSerName val="0"/>
          <c:showPercent val="0"/>
          <c:showBubbleSize val="0"/>
        </c:dLbls>
        <c:marker val="1"/>
        <c:smooth val="0"/>
        <c:axId val="1108197663"/>
        <c:axId val="1222584767"/>
        <c:extLst/>
      </c:lineChart>
      <c:lineChart>
        <c:grouping val="standard"/>
        <c:varyColors val="0"/>
        <c:dLbls>
          <c:showLegendKey val="0"/>
          <c:showVal val="0"/>
          <c:showCatName val="0"/>
          <c:showSerName val="0"/>
          <c:showPercent val="0"/>
          <c:showBubbleSize val="0"/>
        </c:dLbls>
        <c:marker val="1"/>
        <c:smooth val="0"/>
        <c:axId val="2080566079"/>
        <c:axId val="2080573759"/>
        <c:extLst>
          <c:ext xmlns:c15="http://schemas.microsoft.com/office/drawing/2012/chart" uri="{02D57815-91ED-43cb-92C2-25804820EDAC}">
            <c15:filteredLineSeries>
              <c15:ser>
                <c:idx val="2"/>
                <c:order val="2"/>
                <c:tx>
                  <c:strRef>
                    <c:extLst>
                      <c:ext uri="{02D57815-91ED-43cb-92C2-25804820EDAC}">
                        <c15:formulaRef>
                          <c15:sqref>Confiança!$D$1</c15:sqref>
                        </c15:formulaRef>
                      </c:ext>
                    </c:extLst>
                    <c:strCache>
                      <c:ptCount val="1"/>
                      <c:pt idx="0">
                        <c:v>NUCI</c:v>
                      </c:pt>
                    </c:strCache>
                  </c:strRef>
                </c:tx>
                <c:spPr>
                  <a:ln w="28575" cap="rnd">
                    <a:solidFill>
                      <a:schemeClr val="accent5"/>
                    </a:solidFill>
                    <a:round/>
                  </a:ln>
                  <a:effectLst/>
                </c:spPr>
                <c:marker>
                  <c:symbol val="none"/>
                </c:marker>
                <c:cat>
                  <c:numRef>
                    <c:extLst>
                      <c:ext uri="{02D57815-91ED-43cb-92C2-25804820EDAC}">
                        <c15:formulaRef>
                          <c15:sqref>Confiança!$A$2:$A$290</c15:sqref>
                        </c15:formulaRef>
                      </c:ext>
                    </c:extLst>
                    <c:numCache>
                      <c:formatCode>mmm\-yy</c:formatCode>
                      <c:ptCount val="289"/>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pt idx="12">
                        <c:v>37257</c:v>
                      </c:pt>
                      <c:pt idx="13">
                        <c:v>37288</c:v>
                      </c:pt>
                      <c:pt idx="14">
                        <c:v>37316</c:v>
                      </c:pt>
                      <c:pt idx="15">
                        <c:v>37347</c:v>
                      </c:pt>
                      <c:pt idx="16">
                        <c:v>37377</c:v>
                      </c:pt>
                      <c:pt idx="17">
                        <c:v>37408</c:v>
                      </c:pt>
                      <c:pt idx="18">
                        <c:v>37438</c:v>
                      </c:pt>
                      <c:pt idx="19">
                        <c:v>37469</c:v>
                      </c:pt>
                      <c:pt idx="20">
                        <c:v>37500</c:v>
                      </c:pt>
                      <c:pt idx="21">
                        <c:v>37530</c:v>
                      </c:pt>
                      <c:pt idx="22">
                        <c:v>37561</c:v>
                      </c:pt>
                      <c:pt idx="23">
                        <c:v>37591</c:v>
                      </c:pt>
                      <c:pt idx="24">
                        <c:v>37622</c:v>
                      </c:pt>
                      <c:pt idx="25">
                        <c:v>37653</c:v>
                      </c:pt>
                      <c:pt idx="26">
                        <c:v>37681</c:v>
                      </c:pt>
                      <c:pt idx="27">
                        <c:v>37712</c:v>
                      </c:pt>
                      <c:pt idx="28">
                        <c:v>37742</c:v>
                      </c:pt>
                      <c:pt idx="29">
                        <c:v>37773</c:v>
                      </c:pt>
                      <c:pt idx="30">
                        <c:v>37803</c:v>
                      </c:pt>
                      <c:pt idx="31">
                        <c:v>37834</c:v>
                      </c:pt>
                      <c:pt idx="32">
                        <c:v>37865</c:v>
                      </c:pt>
                      <c:pt idx="33">
                        <c:v>37895</c:v>
                      </c:pt>
                      <c:pt idx="34">
                        <c:v>37926</c:v>
                      </c:pt>
                      <c:pt idx="35">
                        <c:v>37956</c:v>
                      </c:pt>
                      <c:pt idx="36">
                        <c:v>37987</c:v>
                      </c:pt>
                      <c:pt idx="37">
                        <c:v>38018</c:v>
                      </c:pt>
                      <c:pt idx="38">
                        <c:v>38047</c:v>
                      </c:pt>
                      <c:pt idx="39">
                        <c:v>38078</c:v>
                      </c:pt>
                      <c:pt idx="40">
                        <c:v>38108</c:v>
                      </c:pt>
                      <c:pt idx="41">
                        <c:v>38139</c:v>
                      </c:pt>
                      <c:pt idx="42">
                        <c:v>38169</c:v>
                      </c:pt>
                      <c:pt idx="43">
                        <c:v>38200</c:v>
                      </c:pt>
                      <c:pt idx="44">
                        <c:v>38231</c:v>
                      </c:pt>
                      <c:pt idx="45">
                        <c:v>38261</c:v>
                      </c:pt>
                      <c:pt idx="46">
                        <c:v>38292</c:v>
                      </c:pt>
                      <c:pt idx="47">
                        <c:v>38322</c:v>
                      </c:pt>
                      <c:pt idx="48">
                        <c:v>38353</c:v>
                      </c:pt>
                      <c:pt idx="49">
                        <c:v>38384</c:v>
                      </c:pt>
                      <c:pt idx="50">
                        <c:v>38412</c:v>
                      </c:pt>
                      <c:pt idx="51">
                        <c:v>38443</c:v>
                      </c:pt>
                      <c:pt idx="52">
                        <c:v>38473</c:v>
                      </c:pt>
                      <c:pt idx="53">
                        <c:v>38504</c:v>
                      </c:pt>
                      <c:pt idx="54">
                        <c:v>38534</c:v>
                      </c:pt>
                      <c:pt idx="55">
                        <c:v>38565</c:v>
                      </c:pt>
                      <c:pt idx="56">
                        <c:v>38596</c:v>
                      </c:pt>
                      <c:pt idx="57">
                        <c:v>38626</c:v>
                      </c:pt>
                      <c:pt idx="58">
                        <c:v>38657</c:v>
                      </c:pt>
                      <c:pt idx="59">
                        <c:v>38687</c:v>
                      </c:pt>
                      <c:pt idx="60">
                        <c:v>38718</c:v>
                      </c:pt>
                      <c:pt idx="61">
                        <c:v>38749</c:v>
                      </c:pt>
                      <c:pt idx="62">
                        <c:v>38777</c:v>
                      </c:pt>
                      <c:pt idx="63">
                        <c:v>38808</c:v>
                      </c:pt>
                      <c:pt idx="64">
                        <c:v>38838</c:v>
                      </c:pt>
                      <c:pt idx="65">
                        <c:v>38869</c:v>
                      </c:pt>
                      <c:pt idx="66">
                        <c:v>38899</c:v>
                      </c:pt>
                      <c:pt idx="67">
                        <c:v>38930</c:v>
                      </c:pt>
                      <c:pt idx="68">
                        <c:v>38961</c:v>
                      </c:pt>
                      <c:pt idx="69">
                        <c:v>38991</c:v>
                      </c:pt>
                      <c:pt idx="70">
                        <c:v>39022</c:v>
                      </c:pt>
                      <c:pt idx="71">
                        <c:v>39052</c:v>
                      </c:pt>
                      <c:pt idx="72">
                        <c:v>39083</c:v>
                      </c:pt>
                      <c:pt idx="73">
                        <c:v>39114</c:v>
                      </c:pt>
                      <c:pt idx="74">
                        <c:v>39142</c:v>
                      </c:pt>
                      <c:pt idx="75">
                        <c:v>39173</c:v>
                      </c:pt>
                      <c:pt idx="76">
                        <c:v>39203</c:v>
                      </c:pt>
                      <c:pt idx="77">
                        <c:v>39234</c:v>
                      </c:pt>
                      <c:pt idx="78">
                        <c:v>39264</c:v>
                      </c:pt>
                      <c:pt idx="79">
                        <c:v>39295</c:v>
                      </c:pt>
                      <c:pt idx="80">
                        <c:v>39326</c:v>
                      </c:pt>
                      <c:pt idx="81">
                        <c:v>39356</c:v>
                      </c:pt>
                      <c:pt idx="82">
                        <c:v>39387</c:v>
                      </c:pt>
                      <c:pt idx="83">
                        <c:v>39417</c:v>
                      </c:pt>
                      <c:pt idx="84">
                        <c:v>39448</c:v>
                      </c:pt>
                      <c:pt idx="85">
                        <c:v>39479</c:v>
                      </c:pt>
                      <c:pt idx="86">
                        <c:v>39508</c:v>
                      </c:pt>
                      <c:pt idx="87">
                        <c:v>39539</c:v>
                      </c:pt>
                      <c:pt idx="88">
                        <c:v>39569</c:v>
                      </c:pt>
                      <c:pt idx="89">
                        <c:v>39600</c:v>
                      </c:pt>
                      <c:pt idx="90">
                        <c:v>39630</c:v>
                      </c:pt>
                      <c:pt idx="91">
                        <c:v>39661</c:v>
                      </c:pt>
                      <c:pt idx="92">
                        <c:v>39692</c:v>
                      </c:pt>
                      <c:pt idx="93">
                        <c:v>39722</c:v>
                      </c:pt>
                      <c:pt idx="94">
                        <c:v>39753</c:v>
                      </c:pt>
                      <c:pt idx="95">
                        <c:v>39783</c:v>
                      </c:pt>
                      <c:pt idx="96">
                        <c:v>39814</c:v>
                      </c:pt>
                      <c:pt idx="97">
                        <c:v>39845</c:v>
                      </c:pt>
                      <c:pt idx="98">
                        <c:v>39873</c:v>
                      </c:pt>
                      <c:pt idx="99">
                        <c:v>39904</c:v>
                      </c:pt>
                      <c:pt idx="100">
                        <c:v>39934</c:v>
                      </c:pt>
                      <c:pt idx="101">
                        <c:v>39965</c:v>
                      </c:pt>
                      <c:pt idx="102">
                        <c:v>39995</c:v>
                      </c:pt>
                      <c:pt idx="103">
                        <c:v>40026</c:v>
                      </c:pt>
                      <c:pt idx="104">
                        <c:v>40057</c:v>
                      </c:pt>
                      <c:pt idx="105">
                        <c:v>40087</c:v>
                      </c:pt>
                      <c:pt idx="106">
                        <c:v>40118</c:v>
                      </c:pt>
                      <c:pt idx="107">
                        <c:v>40148</c:v>
                      </c:pt>
                      <c:pt idx="108">
                        <c:v>40179</c:v>
                      </c:pt>
                      <c:pt idx="109">
                        <c:v>40210</c:v>
                      </c:pt>
                      <c:pt idx="110">
                        <c:v>40238</c:v>
                      </c:pt>
                      <c:pt idx="111">
                        <c:v>40269</c:v>
                      </c:pt>
                      <c:pt idx="112">
                        <c:v>40299</c:v>
                      </c:pt>
                      <c:pt idx="113">
                        <c:v>40330</c:v>
                      </c:pt>
                      <c:pt idx="114">
                        <c:v>40360</c:v>
                      </c:pt>
                      <c:pt idx="115">
                        <c:v>40391</c:v>
                      </c:pt>
                      <c:pt idx="116">
                        <c:v>40422</c:v>
                      </c:pt>
                      <c:pt idx="117">
                        <c:v>40452</c:v>
                      </c:pt>
                      <c:pt idx="118">
                        <c:v>40483</c:v>
                      </c:pt>
                      <c:pt idx="119">
                        <c:v>40513</c:v>
                      </c:pt>
                      <c:pt idx="120">
                        <c:v>40544</c:v>
                      </c:pt>
                      <c:pt idx="121">
                        <c:v>40575</c:v>
                      </c:pt>
                      <c:pt idx="122">
                        <c:v>40603</c:v>
                      </c:pt>
                      <c:pt idx="123">
                        <c:v>40634</c:v>
                      </c:pt>
                      <c:pt idx="124">
                        <c:v>40664</c:v>
                      </c:pt>
                      <c:pt idx="125">
                        <c:v>40695</c:v>
                      </c:pt>
                      <c:pt idx="126">
                        <c:v>40725</c:v>
                      </c:pt>
                      <c:pt idx="127">
                        <c:v>40756</c:v>
                      </c:pt>
                      <c:pt idx="128">
                        <c:v>40787</c:v>
                      </c:pt>
                      <c:pt idx="129">
                        <c:v>40817</c:v>
                      </c:pt>
                      <c:pt idx="130">
                        <c:v>40848</c:v>
                      </c:pt>
                      <c:pt idx="131">
                        <c:v>40878</c:v>
                      </c:pt>
                      <c:pt idx="132">
                        <c:v>40909</c:v>
                      </c:pt>
                      <c:pt idx="133">
                        <c:v>40940</c:v>
                      </c:pt>
                      <c:pt idx="134">
                        <c:v>40969</c:v>
                      </c:pt>
                      <c:pt idx="135">
                        <c:v>41000</c:v>
                      </c:pt>
                      <c:pt idx="136">
                        <c:v>41030</c:v>
                      </c:pt>
                      <c:pt idx="137">
                        <c:v>41061</c:v>
                      </c:pt>
                      <c:pt idx="138">
                        <c:v>41091</c:v>
                      </c:pt>
                      <c:pt idx="139">
                        <c:v>41122</c:v>
                      </c:pt>
                      <c:pt idx="140">
                        <c:v>41153</c:v>
                      </c:pt>
                      <c:pt idx="141">
                        <c:v>41183</c:v>
                      </c:pt>
                      <c:pt idx="142">
                        <c:v>41214</c:v>
                      </c:pt>
                      <c:pt idx="143">
                        <c:v>41244</c:v>
                      </c:pt>
                      <c:pt idx="144">
                        <c:v>41275</c:v>
                      </c:pt>
                      <c:pt idx="145">
                        <c:v>41306</c:v>
                      </c:pt>
                      <c:pt idx="146">
                        <c:v>41334</c:v>
                      </c:pt>
                      <c:pt idx="147">
                        <c:v>41365</c:v>
                      </c:pt>
                      <c:pt idx="148">
                        <c:v>41395</c:v>
                      </c:pt>
                      <c:pt idx="149">
                        <c:v>41426</c:v>
                      </c:pt>
                      <c:pt idx="150">
                        <c:v>41456</c:v>
                      </c:pt>
                      <c:pt idx="151">
                        <c:v>41487</c:v>
                      </c:pt>
                      <c:pt idx="152">
                        <c:v>41518</c:v>
                      </c:pt>
                      <c:pt idx="153">
                        <c:v>41548</c:v>
                      </c:pt>
                      <c:pt idx="154">
                        <c:v>41579</c:v>
                      </c:pt>
                      <c:pt idx="155">
                        <c:v>41609</c:v>
                      </c:pt>
                      <c:pt idx="156">
                        <c:v>41640</c:v>
                      </c:pt>
                      <c:pt idx="157">
                        <c:v>41671</c:v>
                      </c:pt>
                      <c:pt idx="158">
                        <c:v>41699</c:v>
                      </c:pt>
                      <c:pt idx="159">
                        <c:v>41730</c:v>
                      </c:pt>
                      <c:pt idx="160">
                        <c:v>41760</c:v>
                      </c:pt>
                      <c:pt idx="161">
                        <c:v>41791</c:v>
                      </c:pt>
                      <c:pt idx="162">
                        <c:v>41821</c:v>
                      </c:pt>
                      <c:pt idx="163">
                        <c:v>41852</c:v>
                      </c:pt>
                      <c:pt idx="164">
                        <c:v>41883</c:v>
                      </c:pt>
                      <c:pt idx="165">
                        <c:v>41913</c:v>
                      </c:pt>
                      <c:pt idx="166">
                        <c:v>41944</c:v>
                      </c:pt>
                      <c:pt idx="167">
                        <c:v>41974</c:v>
                      </c:pt>
                      <c:pt idx="168">
                        <c:v>42005</c:v>
                      </c:pt>
                      <c:pt idx="169">
                        <c:v>42036</c:v>
                      </c:pt>
                      <c:pt idx="170">
                        <c:v>42064</c:v>
                      </c:pt>
                      <c:pt idx="171">
                        <c:v>42095</c:v>
                      </c:pt>
                      <c:pt idx="172">
                        <c:v>42125</c:v>
                      </c:pt>
                      <c:pt idx="173">
                        <c:v>42156</c:v>
                      </c:pt>
                      <c:pt idx="174">
                        <c:v>42186</c:v>
                      </c:pt>
                      <c:pt idx="175">
                        <c:v>42217</c:v>
                      </c:pt>
                      <c:pt idx="176">
                        <c:v>42248</c:v>
                      </c:pt>
                      <c:pt idx="177">
                        <c:v>42278</c:v>
                      </c:pt>
                      <c:pt idx="178">
                        <c:v>42309</c:v>
                      </c:pt>
                      <c:pt idx="179">
                        <c:v>42339</c:v>
                      </c:pt>
                      <c:pt idx="180">
                        <c:v>42370</c:v>
                      </c:pt>
                      <c:pt idx="181">
                        <c:v>42401</c:v>
                      </c:pt>
                      <c:pt idx="182">
                        <c:v>42430</c:v>
                      </c:pt>
                      <c:pt idx="183">
                        <c:v>42461</c:v>
                      </c:pt>
                      <c:pt idx="184">
                        <c:v>42491</c:v>
                      </c:pt>
                      <c:pt idx="185">
                        <c:v>42522</c:v>
                      </c:pt>
                      <c:pt idx="186">
                        <c:v>42552</c:v>
                      </c:pt>
                      <c:pt idx="187">
                        <c:v>42583</c:v>
                      </c:pt>
                      <c:pt idx="188">
                        <c:v>42614</c:v>
                      </c:pt>
                      <c:pt idx="189">
                        <c:v>42644</c:v>
                      </c:pt>
                      <c:pt idx="190">
                        <c:v>42675</c:v>
                      </c:pt>
                      <c:pt idx="191">
                        <c:v>42705</c:v>
                      </c:pt>
                      <c:pt idx="192">
                        <c:v>42736</c:v>
                      </c:pt>
                      <c:pt idx="193">
                        <c:v>42767</c:v>
                      </c:pt>
                      <c:pt idx="194">
                        <c:v>42795</c:v>
                      </c:pt>
                      <c:pt idx="195">
                        <c:v>42826</c:v>
                      </c:pt>
                      <c:pt idx="196">
                        <c:v>42856</c:v>
                      </c:pt>
                      <c:pt idx="197">
                        <c:v>42887</c:v>
                      </c:pt>
                      <c:pt idx="198">
                        <c:v>42917</c:v>
                      </c:pt>
                      <c:pt idx="199">
                        <c:v>42948</c:v>
                      </c:pt>
                      <c:pt idx="200">
                        <c:v>42979</c:v>
                      </c:pt>
                      <c:pt idx="201">
                        <c:v>43009</c:v>
                      </c:pt>
                      <c:pt idx="202">
                        <c:v>43040</c:v>
                      </c:pt>
                      <c:pt idx="203">
                        <c:v>43070</c:v>
                      </c:pt>
                      <c:pt idx="204">
                        <c:v>43101</c:v>
                      </c:pt>
                      <c:pt idx="205">
                        <c:v>43132</c:v>
                      </c:pt>
                      <c:pt idx="206">
                        <c:v>43160</c:v>
                      </c:pt>
                      <c:pt idx="207">
                        <c:v>43191</c:v>
                      </c:pt>
                      <c:pt idx="208">
                        <c:v>43221</c:v>
                      </c:pt>
                      <c:pt idx="209">
                        <c:v>43252</c:v>
                      </c:pt>
                      <c:pt idx="210">
                        <c:v>43282</c:v>
                      </c:pt>
                      <c:pt idx="211">
                        <c:v>43313</c:v>
                      </c:pt>
                      <c:pt idx="212">
                        <c:v>43344</c:v>
                      </c:pt>
                      <c:pt idx="213">
                        <c:v>43374</c:v>
                      </c:pt>
                      <c:pt idx="214">
                        <c:v>43405</c:v>
                      </c:pt>
                      <c:pt idx="215">
                        <c:v>43435</c:v>
                      </c:pt>
                      <c:pt idx="216">
                        <c:v>43466</c:v>
                      </c:pt>
                      <c:pt idx="217">
                        <c:v>43497</c:v>
                      </c:pt>
                      <c:pt idx="218">
                        <c:v>43525</c:v>
                      </c:pt>
                      <c:pt idx="219">
                        <c:v>43556</c:v>
                      </c:pt>
                      <c:pt idx="220">
                        <c:v>43586</c:v>
                      </c:pt>
                      <c:pt idx="221">
                        <c:v>43617</c:v>
                      </c:pt>
                      <c:pt idx="222">
                        <c:v>43647</c:v>
                      </c:pt>
                      <c:pt idx="223">
                        <c:v>43678</c:v>
                      </c:pt>
                      <c:pt idx="224">
                        <c:v>43709</c:v>
                      </c:pt>
                      <c:pt idx="225">
                        <c:v>43739</c:v>
                      </c:pt>
                      <c:pt idx="226">
                        <c:v>43770</c:v>
                      </c:pt>
                      <c:pt idx="227">
                        <c:v>43800</c:v>
                      </c:pt>
                      <c:pt idx="228">
                        <c:v>43831</c:v>
                      </c:pt>
                      <c:pt idx="229">
                        <c:v>43862</c:v>
                      </c:pt>
                      <c:pt idx="230">
                        <c:v>43891</c:v>
                      </c:pt>
                      <c:pt idx="231">
                        <c:v>43922</c:v>
                      </c:pt>
                      <c:pt idx="232">
                        <c:v>43952</c:v>
                      </c:pt>
                      <c:pt idx="233">
                        <c:v>43983</c:v>
                      </c:pt>
                      <c:pt idx="234">
                        <c:v>44013</c:v>
                      </c:pt>
                      <c:pt idx="235">
                        <c:v>44044</c:v>
                      </c:pt>
                      <c:pt idx="236">
                        <c:v>44075</c:v>
                      </c:pt>
                      <c:pt idx="237">
                        <c:v>44105</c:v>
                      </c:pt>
                      <c:pt idx="238">
                        <c:v>44136</c:v>
                      </c:pt>
                      <c:pt idx="239">
                        <c:v>44166</c:v>
                      </c:pt>
                      <c:pt idx="240">
                        <c:v>44197</c:v>
                      </c:pt>
                      <c:pt idx="241">
                        <c:v>44228</c:v>
                      </c:pt>
                      <c:pt idx="242">
                        <c:v>44256</c:v>
                      </c:pt>
                      <c:pt idx="243">
                        <c:v>44287</c:v>
                      </c:pt>
                      <c:pt idx="244">
                        <c:v>44317</c:v>
                      </c:pt>
                      <c:pt idx="245">
                        <c:v>44348</c:v>
                      </c:pt>
                      <c:pt idx="246">
                        <c:v>44378</c:v>
                      </c:pt>
                      <c:pt idx="247">
                        <c:v>44409</c:v>
                      </c:pt>
                      <c:pt idx="248">
                        <c:v>44440</c:v>
                      </c:pt>
                      <c:pt idx="249">
                        <c:v>44470</c:v>
                      </c:pt>
                      <c:pt idx="250">
                        <c:v>44501</c:v>
                      </c:pt>
                      <c:pt idx="251">
                        <c:v>44531</c:v>
                      </c:pt>
                      <c:pt idx="252">
                        <c:v>44562</c:v>
                      </c:pt>
                      <c:pt idx="253">
                        <c:v>44593</c:v>
                      </c:pt>
                      <c:pt idx="254">
                        <c:v>44621</c:v>
                      </c:pt>
                      <c:pt idx="255">
                        <c:v>44652</c:v>
                      </c:pt>
                      <c:pt idx="256">
                        <c:v>44682</c:v>
                      </c:pt>
                      <c:pt idx="257">
                        <c:v>44713</c:v>
                      </c:pt>
                      <c:pt idx="258">
                        <c:v>44743</c:v>
                      </c:pt>
                      <c:pt idx="259">
                        <c:v>44774</c:v>
                      </c:pt>
                      <c:pt idx="260">
                        <c:v>44805</c:v>
                      </c:pt>
                      <c:pt idx="261">
                        <c:v>44835</c:v>
                      </c:pt>
                      <c:pt idx="262">
                        <c:v>44866</c:v>
                      </c:pt>
                      <c:pt idx="263">
                        <c:v>44896</c:v>
                      </c:pt>
                      <c:pt idx="264">
                        <c:v>44927</c:v>
                      </c:pt>
                      <c:pt idx="265">
                        <c:v>44958</c:v>
                      </c:pt>
                      <c:pt idx="266">
                        <c:v>44986</c:v>
                      </c:pt>
                      <c:pt idx="267">
                        <c:v>45017</c:v>
                      </c:pt>
                      <c:pt idx="268">
                        <c:v>45047</c:v>
                      </c:pt>
                      <c:pt idx="269">
                        <c:v>45078</c:v>
                      </c:pt>
                      <c:pt idx="270">
                        <c:v>45108</c:v>
                      </c:pt>
                      <c:pt idx="271">
                        <c:v>45139</c:v>
                      </c:pt>
                      <c:pt idx="272">
                        <c:v>45170</c:v>
                      </c:pt>
                      <c:pt idx="273">
                        <c:v>45200</c:v>
                      </c:pt>
                      <c:pt idx="274">
                        <c:v>45231</c:v>
                      </c:pt>
                      <c:pt idx="275">
                        <c:v>45261</c:v>
                      </c:pt>
                      <c:pt idx="276">
                        <c:v>45292</c:v>
                      </c:pt>
                      <c:pt idx="277">
                        <c:v>45323</c:v>
                      </c:pt>
                      <c:pt idx="278">
                        <c:v>45352</c:v>
                      </c:pt>
                      <c:pt idx="279">
                        <c:v>45383</c:v>
                      </c:pt>
                      <c:pt idx="280">
                        <c:v>45413</c:v>
                      </c:pt>
                      <c:pt idx="281">
                        <c:v>45444</c:v>
                      </c:pt>
                      <c:pt idx="282">
                        <c:v>45474</c:v>
                      </c:pt>
                      <c:pt idx="283">
                        <c:v>45505</c:v>
                      </c:pt>
                      <c:pt idx="284">
                        <c:v>45536</c:v>
                      </c:pt>
                      <c:pt idx="285">
                        <c:v>45566</c:v>
                      </c:pt>
                      <c:pt idx="286">
                        <c:v>45597</c:v>
                      </c:pt>
                      <c:pt idx="287">
                        <c:v>45627</c:v>
                      </c:pt>
                      <c:pt idx="288">
                        <c:v>45658</c:v>
                      </c:pt>
                    </c:numCache>
                  </c:numRef>
                </c:cat>
                <c:val>
                  <c:numRef>
                    <c:extLst>
                      <c:ext uri="{02D57815-91ED-43cb-92C2-25804820EDAC}">
                        <c15:formulaRef>
                          <c15:sqref>Confiança!$D$2:$D$290</c15:sqref>
                        </c15:formulaRef>
                      </c:ext>
                    </c:extLst>
                    <c:numCache>
                      <c:formatCode>###,##0.0</c:formatCode>
                      <c:ptCount val="289"/>
                      <c:pt idx="0">
                        <c:v>82.9</c:v>
                      </c:pt>
                      <c:pt idx="1">
                        <c:v>82.7</c:v>
                      </c:pt>
                      <c:pt idx="2">
                        <c:v>82.6</c:v>
                      </c:pt>
                      <c:pt idx="3">
                        <c:v>81.900000000000006</c:v>
                      </c:pt>
                      <c:pt idx="4">
                        <c:v>80.8</c:v>
                      </c:pt>
                      <c:pt idx="5">
                        <c:v>80</c:v>
                      </c:pt>
                      <c:pt idx="6">
                        <c:v>79.3</c:v>
                      </c:pt>
                      <c:pt idx="7">
                        <c:v>78.7</c:v>
                      </c:pt>
                      <c:pt idx="8">
                        <c:v>78.2</c:v>
                      </c:pt>
                      <c:pt idx="9">
                        <c:v>77.7</c:v>
                      </c:pt>
                      <c:pt idx="10">
                        <c:v>77.8</c:v>
                      </c:pt>
                      <c:pt idx="11">
                        <c:v>79</c:v>
                      </c:pt>
                      <c:pt idx="12">
                        <c:v>80.5</c:v>
                      </c:pt>
                      <c:pt idx="13">
                        <c:v>80.099999999999994</c:v>
                      </c:pt>
                      <c:pt idx="14">
                        <c:v>79.599999999999994</c:v>
                      </c:pt>
                      <c:pt idx="15">
                        <c:v>78.599999999999994</c:v>
                      </c:pt>
                      <c:pt idx="16">
                        <c:v>78.2</c:v>
                      </c:pt>
                      <c:pt idx="17">
                        <c:v>78.099999999999994</c:v>
                      </c:pt>
                      <c:pt idx="18">
                        <c:v>78</c:v>
                      </c:pt>
                      <c:pt idx="19">
                        <c:v>77.8</c:v>
                      </c:pt>
                      <c:pt idx="20">
                        <c:v>77.7</c:v>
                      </c:pt>
                      <c:pt idx="21">
                        <c:v>77.5</c:v>
                      </c:pt>
                      <c:pt idx="22">
                        <c:v>77.900000000000006</c:v>
                      </c:pt>
                      <c:pt idx="23">
                        <c:v>79.400000000000006</c:v>
                      </c:pt>
                      <c:pt idx="24">
                        <c:v>81.3</c:v>
                      </c:pt>
                      <c:pt idx="25">
                        <c:v>80.900000000000006</c:v>
                      </c:pt>
                      <c:pt idx="26">
                        <c:v>80.599999999999994</c:v>
                      </c:pt>
                      <c:pt idx="27">
                        <c:v>79.5</c:v>
                      </c:pt>
                      <c:pt idx="28">
                        <c:v>78.7</c:v>
                      </c:pt>
                      <c:pt idx="29">
                        <c:v>78.2</c:v>
                      </c:pt>
                      <c:pt idx="30">
                        <c:v>77.7</c:v>
                      </c:pt>
                      <c:pt idx="31">
                        <c:v>78.3</c:v>
                      </c:pt>
                      <c:pt idx="32">
                        <c:v>78.8</c:v>
                      </c:pt>
                      <c:pt idx="33">
                        <c:v>79.400000000000006</c:v>
                      </c:pt>
                      <c:pt idx="34">
                        <c:v>79.400000000000006</c:v>
                      </c:pt>
                      <c:pt idx="35">
                        <c:v>80.5</c:v>
                      </c:pt>
                      <c:pt idx="36">
                        <c:v>81.900000000000006</c:v>
                      </c:pt>
                      <c:pt idx="37">
                        <c:v>81.7</c:v>
                      </c:pt>
                      <c:pt idx="38">
                        <c:v>81.400000000000006</c:v>
                      </c:pt>
                      <c:pt idx="39">
                        <c:v>80.400000000000006</c:v>
                      </c:pt>
                      <c:pt idx="40">
                        <c:v>80.599999999999994</c:v>
                      </c:pt>
                      <c:pt idx="41">
                        <c:v>81</c:v>
                      </c:pt>
                      <c:pt idx="42">
                        <c:v>81.400000000000006</c:v>
                      </c:pt>
                      <c:pt idx="43">
                        <c:v>81.599999999999994</c:v>
                      </c:pt>
                      <c:pt idx="44">
                        <c:v>81.8</c:v>
                      </c:pt>
                      <c:pt idx="45">
                        <c:v>82</c:v>
                      </c:pt>
                      <c:pt idx="46">
                        <c:v>81.900000000000006</c:v>
                      </c:pt>
                      <c:pt idx="47">
                        <c:v>83</c:v>
                      </c:pt>
                      <c:pt idx="48">
                        <c:v>84.3</c:v>
                      </c:pt>
                      <c:pt idx="49">
                        <c:v>83.9</c:v>
                      </c:pt>
                      <c:pt idx="50">
                        <c:v>83.4</c:v>
                      </c:pt>
                      <c:pt idx="51">
                        <c:v>82.2</c:v>
                      </c:pt>
                      <c:pt idx="52">
                        <c:v>81.5</c:v>
                      </c:pt>
                      <c:pt idx="53">
                        <c:v>81</c:v>
                      </c:pt>
                      <c:pt idx="54">
                        <c:v>80.400000000000006</c:v>
                      </c:pt>
                      <c:pt idx="55">
                        <c:v>80.400000000000006</c:v>
                      </c:pt>
                      <c:pt idx="56">
                        <c:v>80.3</c:v>
                      </c:pt>
                      <c:pt idx="57">
                        <c:v>80.400000000000006</c:v>
                      </c:pt>
                      <c:pt idx="58">
                        <c:v>79.8</c:v>
                      </c:pt>
                      <c:pt idx="59">
                        <c:v>80.599999999999994</c:v>
                      </c:pt>
                      <c:pt idx="60">
                        <c:v>82.4</c:v>
                      </c:pt>
                      <c:pt idx="61">
                        <c:v>81.099999999999994</c:v>
                      </c:pt>
                      <c:pt idx="62">
                        <c:v>82.2</c:v>
                      </c:pt>
                      <c:pt idx="63">
                        <c:v>80.599999999999994</c:v>
                      </c:pt>
                      <c:pt idx="64">
                        <c:v>81.3</c:v>
                      </c:pt>
                      <c:pt idx="65">
                        <c:v>80.8</c:v>
                      </c:pt>
                      <c:pt idx="66">
                        <c:v>81.8</c:v>
                      </c:pt>
                      <c:pt idx="67">
                        <c:v>81.400000000000006</c:v>
                      </c:pt>
                      <c:pt idx="68">
                        <c:v>81.900000000000006</c:v>
                      </c:pt>
                      <c:pt idx="69">
                        <c:v>81.400000000000006</c:v>
                      </c:pt>
                      <c:pt idx="70">
                        <c:v>81.5</c:v>
                      </c:pt>
                      <c:pt idx="71">
                        <c:v>82</c:v>
                      </c:pt>
                      <c:pt idx="72">
                        <c:v>82.6</c:v>
                      </c:pt>
                      <c:pt idx="73">
                        <c:v>83.6</c:v>
                      </c:pt>
                      <c:pt idx="74">
                        <c:v>82.6</c:v>
                      </c:pt>
                      <c:pt idx="75">
                        <c:v>82.8</c:v>
                      </c:pt>
                      <c:pt idx="76">
                        <c:v>82.9</c:v>
                      </c:pt>
                      <c:pt idx="77">
                        <c:v>83.5</c:v>
                      </c:pt>
                      <c:pt idx="78">
                        <c:v>83.6</c:v>
                      </c:pt>
                      <c:pt idx="79">
                        <c:v>83.2</c:v>
                      </c:pt>
                      <c:pt idx="80">
                        <c:v>83.8</c:v>
                      </c:pt>
                      <c:pt idx="81">
                        <c:v>84.5</c:v>
                      </c:pt>
                      <c:pt idx="82">
                        <c:v>84.6</c:v>
                      </c:pt>
                      <c:pt idx="83">
                        <c:v>84.9</c:v>
                      </c:pt>
                      <c:pt idx="84">
                        <c:v>86</c:v>
                      </c:pt>
                      <c:pt idx="85">
                        <c:v>85.2</c:v>
                      </c:pt>
                      <c:pt idx="86">
                        <c:v>85.7</c:v>
                      </c:pt>
                      <c:pt idx="87">
                        <c:v>85</c:v>
                      </c:pt>
                      <c:pt idx="88">
                        <c:v>84.6</c:v>
                      </c:pt>
                      <c:pt idx="89">
                        <c:v>84.7</c:v>
                      </c:pt>
                      <c:pt idx="90">
                        <c:v>85.2</c:v>
                      </c:pt>
                      <c:pt idx="91">
                        <c:v>85</c:v>
                      </c:pt>
                      <c:pt idx="92">
                        <c:v>84.4</c:v>
                      </c:pt>
                      <c:pt idx="93">
                        <c:v>84</c:v>
                      </c:pt>
                      <c:pt idx="94">
                        <c:v>82.8</c:v>
                      </c:pt>
                      <c:pt idx="95">
                        <c:v>79.2</c:v>
                      </c:pt>
                      <c:pt idx="96">
                        <c:v>77.599999999999994</c:v>
                      </c:pt>
                      <c:pt idx="97">
                        <c:v>77.7</c:v>
                      </c:pt>
                      <c:pt idx="98">
                        <c:v>77.3</c:v>
                      </c:pt>
                      <c:pt idx="99">
                        <c:v>77.400000000000006</c:v>
                      </c:pt>
                      <c:pt idx="100">
                        <c:v>77.900000000000006</c:v>
                      </c:pt>
                      <c:pt idx="101">
                        <c:v>78.400000000000006</c:v>
                      </c:pt>
                      <c:pt idx="102">
                        <c:v>77.8</c:v>
                      </c:pt>
                      <c:pt idx="103">
                        <c:v>79.099999999999994</c:v>
                      </c:pt>
                      <c:pt idx="104">
                        <c:v>80.3</c:v>
                      </c:pt>
                      <c:pt idx="105">
                        <c:v>80.900000000000006</c:v>
                      </c:pt>
                      <c:pt idx="106">
                        <c:v>81.900000000000006</c:v>
                      </c:pt>
                      <c:pt idx="107">
                        <c:v>82.8</c:v>
                      </c:pt>
                      <c:pt idx="108">
                        <c:v>82.6</c:v>
                      </c:pt>
                      <c:pt idx="109">
                        <c:v>83</c:v>
                      </c:pt>
                      <c:pt idx="110">
                        <c:v>83.2</c:v>
                      </c:pt>
                      <c:pt idx="111">
                        <c:v>84</c:v>
                      </c:pt>
                      <c:pt idx="112">
                        <c:v>83.9</c:v>
                      </c:pt>
                      <c:pt idx="113">
                        <c:v>84.2</c:v>
                      </c:pt>
                      <c:pt idx="114">
                        <c:v>84.2</c:v>
                      </c:pt>
                      <c:pt idx="115">
                        <c:v>83.9</c:v>
                      </c:pt>
                      <c:pt idx="116">
                        <c:v>83.3</c:v>
                      </c:pt>
                      <c:pt idx="117">
                        <c:v>84</c:v>
                      </c:pt>
                      <c:pt idx="118">
                        <c:v>84</c:v>
                      </c:pt>
                      <c:pt idx="119">
                        <c:v>84.5</c:v>
                      </c:pt>
                      <c:pt idx="120">
                        <c:v>84</c:v>
                      </c:pt>
                      <c:pt idx="121">
                        <c:v>83.3</c:v>
                      </c:pt>
                      <c:pt idx="122">
                        <c:v>83.1</c:v>
                      </c:pt>
                      <c:pt idx="123">
                        <c:v>83.4</c:v>
                      </c:pt>
                      <c:pt idx="124">
                        <c:v>83.6</c:v>
                      </c:pt>
                      <c:pt idx="125">
                        <c:v>83.3</c:v>
                      </c:pt>
                      <c:pt idx="126">
                        <c:v>82.8</c:v>
                      </c:pt>
                      <c:pt idx="127">
                        <c:v>82.1</c:v>
                      </c:pt>
                      <c:pt idx="128">
                        <c:v>82</c:v>
                      </c:pt>
                      <c:pt idx="129">
                        <c:v>82.3</c:v>
                      </c:pt>
                      <c:pt idx="130">
                        <c:v>82.1</c:v>
                      </c:pt>
                      <c:pt idx="131">
                        <c:v>82.1</c:v>
                      </c:pt>
                      <c:pt idx="132">
                        <c:v>82.5</c:v>
                      </c:pt>
                      <c:pt idx="133">
                        <c:v>82.8</c:v>
                      </c:pt>
                      <c:pt idx="134">
                        <c:v>82.2</c:v>
                      </c:pt>
                      <c:pt idx="135">
                        <c:v>82</c:v>
                      </c:pt>
                      <c:pt idx="136">
                        <c:v>82.4</c:v>
                      </c:pt>
                      <c:pt idx="137">
                        <c:v>82</c:v>
                      </c:pt>
                      <c:pt idx="138">
                        <c:v>82.1</c:v>
                      </c:pt>
                      <c:pt idx="139">
                        <c:v>82.5</c:v>
                      </c:pt>
                      <c:pt idx="140">
                        <c:v>81.8</c:v>
                      </c:pt>
                      <c:pt idx="141">
                        <c:v>82</c:v>
                      </c:pt>
                      <c:pt idx="142">
                        <c:v>82</c:v>
                      </c:pt>
                      <c:pt idx="143">
                        <c:v>83.2</c:v>
                      </c:pt>
                      <c:pt idx="144">
                        <c:v>82.4</c:v>
                      </c:pt>
                      <c:pt idx="145">
                        <c:v>82.7</c:v>
                      </c:pt>
                      <c:pt idx="146">
                        <c:v>82.5</c:v>
                      </c:pt>
                      <c:pt idx="147">
                        <c:v>82.2</c:v>
                      </c:pt>
                      <c:pt idx="148">
                        <c:v>82.5</c:v>
                      </c:pt>
                      <c:pt idx="149">
                        <c:v>82.7</c:v>
                      </c:pt>
                      <c:pt idx="150">
                        <c:v>82.6</c:v>
                      </c:pt>
                      <c:pt idx="151">
                        <c:v>82.5</c:v>
                      </c:pt>
                      <c:pt idx="152">
                        <c:v>81.900000000000006</c:v>
                      </c:pt>
                      <c:pt idx="153">
                        <c:v>82.2</c:v>
                      </c:pt>
                      <c:pt idx="154">
                        <c:v>83.1</c:v>
                      </c:pt>
                      <c:pt idx="155">
                        <c:v>83.1</c:v>
                      </c:pt>
                      <c:pt idx="156">
                        <c:v>82.9</c:v>
                      </c:pt>
                      <c:pt idx="157">
                        <c:v>82.9</c:v>
                      </c:pt>
                      <c:pt idx="158">
                        <c:v>82.8</c:v>
                      </c:pt>
                      <c:pt idx="159">
                        <c:v>82</c:v>
                      </c:pt>
                      <c:pt idx="160">
                        <c:v>81.900000000000006</c:v>
                      </c:pt>
                      <c:pt idx="161">
                        <c:v>81.5</c:v>
                      </c:pt>
                      <c:pt idx="162">
                        <c:v>80.400000000000006</c:v>
                      </c:pt>
                      <c:pt idx="163">
                        <c:v>80.3</c:v>
                      </c:pt>
                      <c:pt idx="164">
                        <c:v>80.2</c:v>
                      </c:pt>
                      <c:pt idx="165">
                        <c:v>79.5</c:v>
                      </c:pt>
                      <c:pt idx="166">
                        <c:v>80.599999999999994</c:v>
                      </c:pt>
                      <c:pt idx="167">
                        <c:v>79.5</c:v>
                      </c:pt>
                      <c:pt idx="168">
                        <c:v>79.5</c:v>
                      </c:pt>
                      <c:pt idx="169">
                        <c:v>79.5</c:v>
                      </c:pt>
                      <c:pt idx="170">
                        <c:v>78.599999999999994</c:v>
                      </c:pt>
                      <c:pt idx="171">
                        <c:v>77.599999999999994</c:v>
                      </c:pt>
                      <c:pt idx="172">
                        <c:v>76.599999999999994</c:v>
                      </c:pt>
                      <c:pt idx="173">
                        <c:v>75.7</c:v>
                      </c:pt>
                      <c:pt idx="174">
                        <c:v>74.8</c:v>
                      </c:pt>
                      <c:pt idx="175">
                        <c:v>74.8</c:v>
                      </c:pt>
                      <c:pt idx="176">
                        <c:v>74.5</c:v>
                      </c:pt>
                      <c:pt idx="177">
                        <c:v>74.5</c:v>
                      </c:pt>
                      <c:pt idx="178">
                        <c:v>74.8</c:v>
                      </c:pt>
                      <c:pt idx="179">
                        <c:v>75.5</c:v>
                      </c:pt>
                      <c:pt idx="180">
                        <c:v>74.3</c:v>
                      </c:pt>
                      <c:pt idx="181">
                        <c:v>74.400000000000006</c:v>
                      </c:pt>
                      <c:pt idx="182">
                        <c:v>73.900000000000006</c:v>
                      </c:pt>
                      <c:pt idx="183">
                        <c:v>74.400000000000006</c:v>
                      </c:pt>
                      <c:pt idx="184">
                        <c:v>73.7</c:v>
                      </c:pt>
                      <c:pt idx="185">
                        <c:v>73.8</c:v>
                      </c:pt>
                      <c:pt idx="186">
                        <c:v>73.8</c:v>
                      </c:pt>
                      <c:pt idx="187">
                        <c:v>73.400000000000006</c:v>
                      </c:pt>
                      <c:pt idx="188">
                        <c:v>74.2</c:v>
                      </c:pt>
                      <c:pt idx="189">
                        <c:v>73.2</c:v>
                      </c:pt>
                      <c:pt idx="190">
                        <c:v>74.2</c:v>
                      </c:pt>
                      <c:pt idx="191">
                        <c:v>73.099999999999994</c:v>
                      </c:pt>
                      <c:pt idx="192">
                        <c:v>75.099999999999994</c:v>
                      </c:pt>
                      <c:pt idx="193">
                        <c:v>74.599999999999994</c:v>
                      </c:pt>
                      <c:pt idx="194">
                        <c:v>74.599999999999994</c:v>
                      </c:pt>
                      <c:pt idx="195">
                        <c:v>74.599999999999994</c:v>
                      </c:pt>
                      <c:pt idx="196">
                        <c:v>74.599999999999994</c:v>
                      </c:pt>
                      <c:pt idx="197">
                        <c:v>74</c:v>
                      </c:pt>
                      <c:pt idx="198">
                        <c:v>74.3</c:v>
                      </c:pt>
                      <c:pt idx="199">
                        <c:v>73.7</c:v>
                      </c:pt>
                      <c:pt idx="200">
                        <c:v>73.7</c:v>
                      </c:pt>
                      <c:pt idx="201">
                        <c:v>74</c:v>
                      </c:pt>
                      <c:pt idx="202">
                        <c:v>74.599999999999994</c:v>
                      </c:pt>
                      <c:pt idx="203">
                        <c:v>75</c:v>
                      </c:pt>
                      <c:pt idx="204">
                        <c:v>75.2</c:v>
                      </c:pt>
                      <c:pt idx="205">
                        <c:v>76.099999999999994</c:v>
                      </c:pt>
                      <c:pt idx="206">
                        <c:v>76.400000000000006</c:v>
                      </c:pt>
                      <c:pt idx="207">
                        <c:v>76.7</c:v>
                      </c:pt>
                      <c:pt idx="208">
                        <c:v>76.5</c:v>
                      </c:pt>
                      <c:pt idx="209">
                        <c:v>76</c:v>
                      </c:pt>
                      <c:pt idx="210">
                        <c:v>75.400000000000006</c:v>
                      </c:pt>
                      <c:pt idx="211">
                        <c:v>75.5</c:v>
                      </c:pt>
                      <c:pt idx="212">
                        <c:v>76.5</c:v>
                      </c:pt>
                      <c:pt idx="213">
                        <c:v>75.900000000000006</c:v>
                      </c:pt>
                      <c:pt idx="214">
                        <c:v>75.3</c:v>
                      </c:pt>
                      <c:pt idx="215">
                        <c:v>74.8</c:v>
                      </c:pt>
                      <c:pt idx="216">
                        <c:v>74.599999999999994</c:v>
                      </c:pt>
                      <c:pt idx="217">
                        <c:v>75</c:v>
                      </c:pt>
                      <c:pt idx="218">
                        <c:v>74.900000000000006</c:v>
                      </c:pt>
                      <c:pt idx="219">
                        <c:v>74.7</c:v>
                      </c:pt>
                      <c:pt idx="220">
                        <c:v>75.400000000000006</c:v>
                      </c:pt>
                      <c:pt idx="221">
                        <c:v>74.900000000000006</c:v>
                      </c:pt>
                      <c:pt idx="222">
                        <c:v>75.2</c:v>
                      </c:pt>
                      <c:pt idx="223">
                        <c:v>75.400000000000006</c:v>
                      </c:pt>
                      <c:pt idx="224">
                        <c:v>75.3</c:v>
                      </c:pt>
                      <c:pt idx="225">
                        <c:v>75.5</c:v>
                      </c:pt>
                      <c:pt idx="226">
                        <c:v>75.3</c:v>
                      </c:pt>
                      <c:pt idx="227">
                        <c:v>75.099999999999994</c:v>
                      </c:pt>
                      <c:pt idx="228">
                        <c:v>75.900000000000006</c:v>
                      </c:pt>
                      <c:pt idx="229">
                        <c:v>76.5</c:v>
                      </c:pt>
                      <c:pt idx="230">
                        <c:v>75.5</c:v>
                      </c:pt>
                      <c:pt idx="231">
                        <c:v>57.7</c:v>
                      </c:pt>
                      <c:pt idx="232">
                        <c:v>60.5</c:v>
                      </c:pt>
                      <c:pt idx="233">
                        <c:v>66.5</c:v>
                      </c:pt>
                      <c:pt idx="234">
                        <c:v>72.099999999999994</c:v>
                      </c:pt>
                      <c:pt idx="235">
                        <c:v>75</c:v>
                      </c:pt>
                      <c:pt idx="236">
                        <c:v>78.099999999999994</c:v>
                      </c:pt>
                      <c:pt idx="237">
                        <c:v>79.7</c:v>
                      </c:pt>
                      <c:pt idx="238">
                        <c:v>79.8</c:v>
                      </c:pt>
                      <c:pt idx="239">
                        <c:v>79.3</c:v>
                      </c:pt>
                      <c:pt idx="240">
                        <c:v>80</c:v>
                      </c:pt>
                      <c:pt idx="241">
                        <c:v>79.400000000000006</c:v>
                      </c:pt>
                      <c:pt idx="242">
                        <c:v>78.5</c:v>
                      </c:pt>
                      <c:pt idx="243">
                        <c:v>76.8</c:v>
                      </c:pt>
                      <c:pt idx="244">
                        <c:v>77.900000000000006</c:v>
                      </c:pt>
                      <c:pt idx="245">
                        <c:v>79.2</c:v>
                      </c:pt>
                      <c:pt idx="246">
                        <c:v>79.8</c:v>
                      </c:pt>
                      <c:pt idx="247">
                        <c:v>79.400000000000006</c:v>
                      </c:pt>
                      <c:pt idx="248">
                        <c:v>80.099999999999994</c:v>
                      </c:pt>
                      <c:pt idx="249">
                        <c:v>81.2</c:v>
                      </c:pt>
                      <c:pt idx="250">
                        <c:v>80.8</c:v>
                      </c:pt>
                      <c:pt idx="251">
                        <c:v>79.7</c:v>
                      </c:pt>
                      <c:pt idx="252">
                        <c:v>80.8</c:v>
                      </c:pt>
                      <c:pt idx="253">
                        <c:v>80.2</c:v>
                      </c:pt>
                      <c:pt idx="254">
                        <c:v>80.3</c:v>
                      </c:pt>
                      <c:pt idx="255">
                        <c:v>79.900000000000006</c:v>
                      </c:pt>
                      <c:pt idx="256">
                        <c:v>80.900000000000006</c:v>
                      </c:pt>
                      <c:pt idx="257">
                        <c:v>81.2</c:v>
                      </c:pt>
                      <c:pt idx="258">
                        <c:v>82</c:v>
                      </c:pt>
                      <c:pt idx="259">
                        <c:v>81.900000000000006</c:v>
                      </c:pt>
                      <c:pt idx="260">
                        <c:v>80.7</c:v>
                      </c:pt>
                      <c:pt idx="261">
                        <c:v>80.599999999999994</c:v>
                      </c:pt>
                      <c:pt idx="262">
                        <c:v>79.900000000000006</c:v>
                      </c:pt>
                      <c:pt idx="263">
                        <c:v>79.599999999999994</c:v>
                      </c:pt>
                      <c:pt idx="264">
                        <c:v>78.900000000000006</c:v>
                      </c:pt>
                      <c:pt idx="265">
                        <c:v>79</c:v>
                      </c:pt>
                      <c:pt idx="266">
                        <c:v>79.2</c:v>
                      </c:pt>
                      <c:pt idx="267">
                        <c:v>80.8</c:v>
                      </c:pt>
                      <c:pt idx="268">
                        <c:v>80.2</c:v>
                      </c:pt>
                      <c:pt idx="269">
                        <c:v>80.2</c:v>
                      </c:pt>
                      <c:pt idx="270">
                        <c:v>80.7</c:v>
                      </c:pt>
                      <c:pt idx="271">
                        <c:v>80.5</c:v>
                      </c:pt>
                      <c:pt idx="272">
                        <c:v>81.599999999999994</c:v>
                      </c:pt>
                      <c:pt idx="273">
                        <c:v>80.7</c:v>
                      </c:pt>
                      <c:pt idx="274">
                        <c:v>81</c:v>
                      </c:pt>
                      <c:pt idx="275">
                        <c:v>81.2</c:v>
                      </c:pt>
                      <c:pt idx="276">
                        <c:v>81.099999999999994</c:v>
                      </c:pt>
                      <c:pt idx="277">
                        <c:v>80.900000000000006</c:v>
                      </c:pt>
                      <c:pt idx="278">
                        <c:v>81.400000000000006</c:v>
                      </c:pt>
                      <c:pt idx="279">
                        <c:v>82.3</c:v>
                      </c:pt>
                      <c:pt idx="280">
                        <c:v>81.900000000000006</c:v>
                      </c:pt>
                      <c:pt idx="281">
                        <c:v>82.5</c:v>
                      </c:pt>
                      <c:pt idx="282">
                        <c:v>83.3</c:v>
                      </c:pt>
                      <c:pt idx="283">
                        <c:v>83.2</c:v>
                      </c:pt>
                      <c:pt idx="284">
                        <c:v>83.4</c:v>
                      </c:pt>
                      <c:pt idx="285">
                        <c:v>82.5</c:v>
                      </c:pt>
                      <c:pt idx="286">
                        <c:v>81.7</c:v>
                      </c:pt>
                      <c:pt idx="287">
                        <c:v>81.2</c:v>
                      </c:pt>
                      <c:pt idx="288">
                        <c:v>81.599999999999994</c:v>
                      </c:pt>
                    </c:numCache>
                  </c:numRef>
                </c:val>
                <c:smooth val="0"/>
                <c:extLst>
                  <c:ext xmlns:c16="http://schemas.microsoft.com/office/drawing/2014/chart" uri="{C3380CC4-5D6E-409C-BE32-E72D297353CC}">
                    <c16:uniqueId val="{00000008-FECB-406F-A082-64CB47AE6A21}"/>
                  </c:ext>
                </c:extLst>
              </c15:ser>
            </c15:filteredLineSeries>
          </c:ext>
        </c:extLst>
      </c:lineChart>
      <c:dateAx>
        <c:axId val="1108197663"/>
        <c:scaling>
          <c:orientation val="minMax"/>
          <c:min val="44562"/>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222584767"/>
        <c:crosses val="autoZero"/>
        <c:auto val="1"/>
        <c:lblOffset val="100"/>
        <c:baseTimeUnit val="months"/>
        <c:majorUnit val="12"/>
        <c:majorTimeUnit val="months"/>
      </c:dateAx>
      <c:valAx>
        <c:axId val="1222584767"/>
        <c:scaling>
          <c:orientation val="minMax"/>
          <c:max val="105"/>
          <c:min val="82"/>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108197663"/>
        <c:crosses val="autoZero"/>
        <c:crossBetween val="between"/>
      </c:valAx>
      <c:valAx>
        <c:axId val="2080573759"/>
        <c:scaling>
          <c:orientation val="minMax"/>
          <c:max val="85"/>
          <c:min val="75"/>
        </c:scaling>
        <c:delete val="1"/>
        <c:axPos val="r"/>
        <c:numFmt formatCode="###,##0.0" sourceLinked="1"/>
        <c:majorTickMark val="out"/>
        <c:minorTickMark val="none"/>
        <c:tickLblPos val="nextTo"/>
        <c:crossAx val="2080566079"/>
        <c:crosses val="max"/>
        <c:crossBetween val="between"/>
      </c:valAx>
      <c:catAx>
        <c:axId val="2080566079"/>
        <c:scaling>
          <c:orientation val="minMax"/>
        </c:scaling>
        <c:delete val="1"/>
        <c:axPos val="b"/>
        <c:numFmt formatCode="mmm\-yy" sourceLinked="1"/>
        <c:majorTickMark val="out"/>
        <c:minorTickMark val="none"/>
        <c:tickLblPos val="nextTo"/>
        <c:crossAx val="2080573759"/>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A5A5A5"/>
      </a:solidFill>
      <a:round/>
    </a:ln>
    <a:effectLst/>
  </c:spPr>
  <c:txPr>
    <a:bodyPr/>
    <a:lstStyle/>
    <a:p>
      <a:pPr>
        <a:defRPr sz="1000">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rgbClr val="666666"/>
                </a:solidFill>
                <a:latin typeface="Calibri" panose="020F0502020204030204" pitchFamily="34" charset="0"/>
                <a:ea typeface="+mn-ea"/>
                <a:cs typeface="Calibri" panose="020F0502020204030204" pitchFamily="34" charset="0"/>
              </a:defRPr>
            </a:pPr>
            <a:r>
              <a:rPr lang="pt-BR" b="1"/>
              <a:t>Variação anual produção de grãos</a:t>
            </a:r>
          </a:p>
        </c:rich>
      </c:tx>
      <c:layout>
        <c:manualLayout>
          <c:xMode val="edge"/>
          <c:yMode val="edge"/>
          <c:x val="0.23171035353535355"/>
          <c:y val="2.6127083333333332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rgbClr val="666666"/>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4.5653594771241833E-2"/>
          <c:y val="0.13676702751465944"/>
          <c:w val="0.90869281045751638"/>
          <c:h val="0.64329161028416793"/>
        </c:manualLayout>
      </c:layout>
      <c:barChart>
        <c:barDir val="col"/>
        <c:grouping val="clustered"/>
        <c:varyColors val="0"/>
        <c:ser>
          <c:idx val="0"/>
          <c:order val="0"/>
          <c:tx>
            <c:strRef>
              <c:f>Produção!$A$10</c:f>
              <c:strCache>
                <c:ptCount val="1"/>
                <c:pt idx="0">
                  <c:v>Milho</c:v>
                </c:pt>
              </c:strCache>
            </c:strRef>
          </c:tx>
          <c:spPr>
            <a:solidFill>
              <a:schemeClr val="accent5"/>
            </a:solidFill>
            <a:ln>
              <a:noFill/>
            </a:ln>
            <a:effectLst/>
          </c:spPr>
          <c:invertIfNegative val="0"/>
          <c:dPt>
            <c:idx val="4"/>
            <c:invertIfNegative val="0"/>
            <c:bubble3D val="0"/>
            <c:spPr>
              <a:solidFill>
                <a:schemeClr val="accent5">
                  <a:alpha val="0"/>
                </a:schemeClr>
              </a:solidFill>
              <a:ln w="15875">
                <a:solidFill>
                  <a:srgbClr val="5B9BD5"/>
                </a:solidFill>
                <a:prstDash val="sysDot"/>
              </a:ln>
              <a:effectLst/>
            </c:spPr>
            <c:extLst>
              <c:ext xmlns:c16="http://schemas.microsoft.com/office/drawing/2014/chart" uri="{C3380CC4-5D6E-409C-BE32-E72D297353CC}">
                <c16:uniqueId val="{00000001-53EC-4AB6-ACA9-67B90E7ED604}"/>
              </c:ext>
            </c:extLst>
          </c:dPt>
          <c:dLbls>
            <c:dLbl>
              <c:idx val="2"/>
              <c:layout>
                <c:manualLayout>
                  <c:x val="-4.5653594771241833E-2"/>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3EC-4AB6-ACA9-67B90E7ED604}"/>
                </c:ext>
              </c:extLst>
            </c:dLbl>
            <c:dLbl>
              <c:idx val="3"/>
              <c:layout>
                <c:manualLayout>
                  <c:x val="-4.5653594771241909E-2"/>
                  <c:y val="1.750343133768378E-16"/>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3EC-4AB6-ACA9-67B90E7ED604}"/>
                </c:ext>
              </c:extLst>
            </c:dLbl>
            <c:dLbl>
              <c:idx val="4"/>
              <c:layout>
                <c:manualLayout>
                  <c:x val="-2.9052287581699497E-2"/>
                  <c:y val="4.7737182378589683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3EC-4AB6-ACA9-67B90E7ED604}"/>
                </c:ext>
              </c:extLst>
            </c:dLbl>
            <c:spPr>
              <a:noFill/>
              <a:ln>
                <a:noFill/>
              </a:ln>
              <a:effectLst/>
            </c:spPr>
            <c:txPr>
              <a:bodyPr rot="0" spcFirstLastPara="1" vertOverflow="ellipsis" vert="horz" wrap="square" anchor="ctr" anchorCtr="1"/>
              <a:lstStyle/>
              <a:p>
                <a:pPr>
                  <a:defRPr sz="1000" b="1" i="0" u="none" strike="noStrike" kern="1200" baseline="0">
                    <a:solidFill>
                      <a:srgbClr val="5B9BD5"/>
                    </a:solidFill>
                    <a:latin typeface="Calibri" panose="020F0502020204030204" pitchFamily="34" charset="0"/>
                    <a:ea typeface="+mn-ea"/>
                    <a:cs typeface="Calibri" panose="020F0502020204030204" pitchFamily="34" charset="0"/>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Produção!$AT$6:$AX$6</c:f>
              <c:strCache>
                <c:ptCount val="5"/>
                <c:pt idx="0">
                  <c:v>2021</c:v>
                </c:pt>
                <c:pt idx="1">
                  <c:v>2022</c:v>
                </c:pt>
                <c:pt idx="2">
                  <c:v>2023</c:v>
                </c:pt>
                <c:pt idx="3">
                  <c:v>2024</c:v>
                </c:pt>
                <c:pt idx="4">
                  <c:v>2025p</c:v>
                </c:pt>
              </c:strCache>
            </c:strRef>
          </c:cat>
          <c:val>
            <c:numRef>
              <c:f>Produção!$AT$10:$AX$10</c:f>
              <c:numCache>
                <c:formatCode>0%</c:formatCode>
                <c:ptCount val="5"/>
                <c:pt idx="0">
                  <c:v>-0.15099077460560084</c:v>
                </c:pt>
                <c:pt idx="1">
                  <c:v>0.29890420773208626</c:v>
                </c:pt>
                <c:pt idx="2">
                  <c:v>0.16584578504097958</c:v>
                </c:pt>
                <c:pt idx="3">
                  <c:v>-0.12279233254936217</c:v>
                </c:pt>
                <c:pt idx="4">
                  <c:v>6.1048149825579268E-2</c:v>
                </c:pt>
              </c:numCache>
            </c:numRef>
          </c:val>
          <c:extLst>
            <c:ext xmlns:c16="http://schemas.microsoft.com/office/drawing/2014/chart" uri="{C3380CC4-5D6E-409C-BE32-E72D297353CC}">
              <c16:uniqueId val="{00000004-53EC-4AB6-ACA9-67B90E7ED604}"/>
            </c:ext>
          </c:extLst>
        </c:ser>
        <c:ser>
          <c:idx val="1"/>
          <c:order val="1"/>
          <c:tx>
            <c:strRef>
              <c:f>Produção!$A$11</c:f>
              <c:strCache>
                <c:ptCount val="1"/>
                <c:pt idx="0">
                  <c:v>Soja</c:v>
                </c:pt>
              </c:strCache>
            </c:strRef>
          </c:tx>
          <c:spPr>
            <a:solidFill>
              <a:srgbClr val="666666"/>
            </a:solidFill>
            <a:ln>
              <a:noFill/>
            </a:ln>
            <a:effectLst/>
          </c:spPr>
          <c:invertIfNegative val="0"/>
          <c:dPt>
            <c:idx val="4"/>
            <c:invertIfNegative val="0"/>
            <c:bubble3D val="0"/>
            <c:spPr>
              <a:noFill/>
              <a:ln w="15875">
                <a:solidFill>
                  <a:srgbClr val="666666"/>
                </a:solidFill>
                <a:prstDash val="sysDot"/>
              </a:ln>
              <a:effectLst/>
            </c:spPr>
            <c:extLst>
              <c:ext xmlns:c16="http://schemas.microsoft.com/office/drawing/2014/chart" uri="{C3380CC4-5D6E-409C-BE32-E72D297353CC}">
                <c16:uniqueId val="{00000006-53EC-4AB6-ACA9-67B90E7ED604}"/>
              </c:ext>
            </c:extLst>
          </c:dPt>
          <c:dLbls>
            <c:dLbl>
              <c:idx val="3"/>
              <c:layout>
                <c:manualLayout>
                  <c:x val="8.3006535947713171E-3"/>
                  <c:y val="-3.3414900015035248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3EC-4AB6-ACA9-67B90E7ED604}"/>
                </c:ext>
              </c:extLst>
            </c:dLbl>
            <c:spPr>
              <a:noFill/>
              <a:ln>
                <a:noFill/>
              </a:ln>
              <a:effectLst/>
            </c:spPr>
            <c:txPr>
              <a:bodyPr rot="0" spcFirstLastPara="1" vertOverflow="ellipsis" vert="horz" wrap="square" anchor="ctr" anchorCtr="1"/>
              <a:lstStyle/>
              <a:p>
                <a:pPr>
                  <a:defRPr sz="1000" b="1" i="0" u="none" strike="noStrike" kern="1200" baseline="0">
                    <a:solidFill>
                      <a:srgbClr val="666666"/>
                    </a:solidFill>
                    <a:latin typeface="Calibri" panose="020F0502020204030204" pitchFamily="34" charset="0"/>
                    <a:ea typeface="+mn-ea"/>
                    <a:cs typeface="Calibri" panose="020F0502020204030204" pitchFamily="34" charset="0"/>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Produção!$AT$6:$AX$6</c:f>
              <c:strCache>
                <c:ptCount val="5"/>
                <c:pt idx="0">
                  <c:v>2021</c:v>
                </c:pt>
                <c:pt idx="1">
                  <c:v>2022</c:v>
                </c:pt>
                <c:pt idx="2">
                  <c:v>2023</c:v>
                </c:pt>
                <c:pt idx="3">
                  <c:v>2024</c:v>
                </c:pt>
                <c:pt idx="4">
                  <c:v>2025p</c:v>
                </c:pt>
              </c:strCache>
            </c:strRef>
          </c:cat>
          <c:val>
            <c:numRef>
              <c:f>Produção!$AT$11:$AX$11</c:f>
              <c:numCache>
                <c:formatCode>0%</c:formatCode>
                <c:ptCount val="5"/>
                <c:pt idx="0">
                  <c:v>0.11355753938937529</c:v>
                </c:pt>
                <c:pt idx="1">
                  <c:v>-9.7729836002890536E-2</c:v>
                </c:pt>
                <c:pt idx="2">
                  <c:v>0.23113450706675231</c:v>
                </c:pt>
                <c:pt idx="3">
                  <c:v>-5.1342402131094755E-2</c:v>
                </c:pt>
                <c:pt idx="4">
                  <c:v>0.13302851974733065</c:v>
                </c:pt>
              </c:numCache>
            </c:numRef>
          </c:val>
          <c:extLst>
            <c:ext xmlns:c16="http://schemas.microsoft.com/office/drawing/2014/chart" uri="{C3380CC4-5D6E-409C-BE32-E72D297353CC}">
              <c16:uniqueId val="{00000008-53EC-4AB6-ACA9-67B90E7ED604}"/>
            </c:ext>
          </c:extLst>
        </c:ser>
        <c:ser>
          <c:idx val="2"/>
          <c:order val="2"/>
          <c:tx>
            <c:strRef>
              <c:f>Produção!$A$12</c:f>
              <c:strCache>
                <c:ptCount val="1"/>
                <c:pt idx="0">
                  <c:v>Total Agro</c:v>
                </c:pt>
              </c:strCache>
            </c:strRef>
          </c:tx>
          <c:spPr>
            <a:solidFill>
              <a:srgbClr val="FCAF17"/>
            </a:solidFill>
            <a:ln>
              <a:solidFill>
                <a:srgbClr val="FCAF17"/>
              </a:solidFill>
            </a:ln>
            <a:effectLst/>
          </c:spPr>
          <c:invertIfNegative val="0"/>
          <c:dPt>
            <c:idx val="4"/>
            <c:invertIfNegative val="0"/>
            <c:bubble3D val="0"/>
            <c:spPr>
              <a:noFill/>
              <a:ln w="15875">
                <a:solidFill>
                  <a:srgbClr val="FCAF17"/>
                </a:solidFill>
                <a:prstDash val="sysDot"/>
              </a:ln>
              <a:effectLst/>
            </c:spPr>
            <c:extLst>
              <c:ext xmlns:c16="http://schemas.microsoft.com/office/drawing/2014/chart" uri="{C3380CC4-5D6E-409C-BE32-E72D297353CC}">
                <c16:uniqueId val="{0000000A-53EC-4AB6-ACA9-67B90E7ED604}"/>
              </c:ext>
            </c:extLst>
          </c:dPt>
          <c:dLbls>
            <c:dLbl>
              <c:idx val="2"/>
              <c:layout>
                <c:manualLayout>
                  <c:x val="3.320261437908497E-2"/>
                  <c:y val="9.5474364757179367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53EC-4AB6-ACA9-67B90E7ED604}"/>
                </c:ext>
              </c:extLst>
            </c:dLbl>
            <c:dLbl>
              <c:idx val="3"/>
              <c:layout>
                <c:manualLayout>
                  <c:x val="6.2254901960784315E-2"/>
                  <c:y val="4.7737182378589683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53EC-4AB6-ACA9-67B90E7ED604}"/>
                </c:ext>
              </c:extLst>
            </c:dLbl>
            <c:dLbl>
              <c:idx val="4"/>
              <c:layout>
                <c:manualLayout>
                  <c:x val="3.320261437908497E-2"/>
                  <c:y val="-4.375857834420945E-17"/>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53EC-4AB6-ACA9-67B90E7ED604}"/>
                </c:ext>
              </c:extLst>
            </c:dLbl>
            <c:dLbl>
              <c:idx val="9"/>
              <c:layout>
                <c:manualLayout>
                  <c:x val="6.4575685627255869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53EC-4AB6-ACA9-67B90E7ED604}"/>
                </c:ext>
              </c:extLst>
            </c:dLbl>
            <c:spPr>
              <a:noFill/>
              <a:ln>
                <a:noFill/>
              </a:ln>
              <a:effectLst/>
            </c:spPr>
            <c:txPr>
              <a:bodyPr rot="0" spcFirstLastPara="1" vertOverflow="ellipsis" vert="horz" wrap="square" anchor="ctr" anchorCtr="1"/>
              <a:lstStyle/>
              <a:p>
                <a:pPr>
                  <a:defRPr sz="1000" b="1" i="0" u="none" strike="noStrike" kern="1200" baseline="0">
                    <a:solidFill>
                      <a:srgbClr val="FCAF17"/>
                    </a:solidFill>
                    <a:latin typeface="Calibri" panose="020F0502020204030204" pitchFamily="34" charset="0"/>
                    <a:ea typeface="+mn-ea"/>
                    <a:cs typeface="Calibri" panose="020F0502020204030204" pitchFamily="34" charset="0"/>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Produção!$AT$6:$AX$6</c:f>
              <c:strCache>
                <c:ptCount val="5"/>
                <c:pt idx="0">
                  <c:v>2021</c:v>
                </c:pt>
                <c:pt idx="1">
                  <c:v>2022</c:v>
                </c:pt>
                <c:pt idx="2">
                  <c:v>2023</c:v>
                </c:pt>
                <c:pt idx="3">
                  <c:v>2024</c:v>
                </c:pt>
                <c:pt idx="4">
                  <c:v>2025p</c:v>
                </c:pt>
              </c:strCache>
            </c:strRef>
          </c:cat>
          <c:val>
            <c:numRef>
              <c:f>Produção!$AT$12:$AX$12</c:f>
              <c:numCache>
                <c:formatCode>0%</c:formatCode>
                <c:ptCount val="5"/>
                <c:pt idx="0">
                  <c:v>-2.02410103570827E-3</c:v>
                </c:pt>
                <c:pt idx="1">
                  <c:v>6.2275249650558973E-2</c:v>
                </c:pt>
                <c:pt idx="2">
                  <c:v>0.17306190095510932</c:v>
                </c:pt>
                <c:pt idx="3">
                  <c:v>-7.2195617788602728E-2</c:v>
                </c:pt>
                <c:pt idx="4">
                  <c:v>0.10265564477749445</c:v>
                </c:pt>
              </c:numCache>
            </c:numRef>
          </c:val>
          <c:extLst>
            <c:ext xmlns:c16="http://schemas.microsoft.com/office/drawing/2014/chart" uri="{C3380CC4-5D6E-409C-BE32-E72D297353CC}">
              <c16:uniqueId val="{0000000E-53EC-4AB6-ACA9-67B90E7ED604}"/>
            </c:ext>
          </c:extLst>
        </c:ser>
        <c:dLbls>
          <c:dLblPos val="outEnd"/>
          <c:showLegendKey val="0"/>
          <c:showVal val="1"/>
          <c:showCatName val="0"/>
          <c:showSerName val="0"/>
          <c:showPercent val="0"/>
          <c:showBubbleSize val="0"/>
        </c:dLbls>
        <c:gapWidth val="150"/>
        <c:axId val="2080644799"/>
        <c:axId val="2080639999"/>
      </c:barChart>
      <c:catAx>
        <c:axId val="2080644799"/>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rgbClr val="666666"/>
                </a:solidFill>
                <a:latin typeface="Calibri" panose="020F0502020204030204" pitchFamily="34" charset="0"/>
                <a:ea typeface="+mn-ea"/>
                <a:cs typeface="Calibri" panose="020F0502020204030204" pitchFamily="34" charset="0"/>
              </a:defRPr>
            </a:pPr>
            <a:endParaRPr lang="pt-BR"/>
          </a:p>
        </c:txPr>
        <c:crossAx val="2080639999"/>
        <c:crosses val="autoZero"/>
        <c:auto val="1"/>
        <c:lblAlgn val="ctr"/>
        <c:lblOffset val="100"/>
        <c:noMultiLvlLbl val="0"/>
      </c:catAx>
      <c:valAx>
        <c:axId val="2080639999"/>
        <c:scaling>
          <c:orientation val="minMax"/>
        </c:scaling>
        <c:delete val="1"/>
        <c:axPos val="l"/>
        <c:majorGridlines>
          <c:spPr>
            <a:ln w="9525" cap="flat" cmpd="sng" algn="ctr">
              <a:noFill/>
              <a:round/>
            </a:ln>
            <a:effectLst/>
          </c:spPr>
        </c:majorGridlines>
        <c:numFmt formatCode="0%" sourceLinked="1"/>
        <c:majorTickMark val="none"/>
        <c:minorTickMark val="none"/>
        <c:tickLblPos val="nextTo"/>
        <c:crossAx val="20806447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rgbClr val="666666"/>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99999"/>
      </a:solidFill>
    </a:ln>
    <a:effectLst/>
  </c:spPr>
  <c:txPr>
    <a:bodyPr/>
    <a:lstStyle/>
    <a:p>
      <a:pPr>
        <a:defRPr sz="1000">
          <a:solidFill>
            <a:srgbClr val="666666"/>
          </a:solidFill>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rgbClr val="595959"/>
                </a:solidFill>
                <a:latin typeface="Calibri" panose="020F0502020204030204" pitchFamily="34" charset="0"/>
                <a:ea typeface="+mn-ea"/>
                <a:cs typeface="Calibri" panose="020F0502020204030204" pitchFamily="34" charset="0"/>
              </a:defRPr>
            </a:pPr>
            <a:r>
              <a:rPr lang="pt-BR"/>
              <a:t>Produção Total de Grãos vs PIB Agro</a:t>
            </a:r>
          </a:p>
        </c:rich>
      </c:tx>
      <c:layout>
        <c:manualLayout>
          <c:xMode val="edge"/>
          <c:yMode val="edge"/>
          <c:x val="0.21291237373737373"/>
          <c:y val="4.2903819444444442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rgbClr val="595959"/>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1.7751767676767682E-2"/>
          <c:y val="0.18693467147797324"/>
          <c:w val="0.95303257575757572"/>
          <c:h val="0.67998158171703504"/>
        </c:manualLayout>
      </c:layout>
      <c:barChart>
        <c:barDir val="col"/>
        <c:grouping val="clustered"/>
        <c:varyColors val="0"/>
        <c:ser>
          <c:idx val="0"/>
          <c:order val="0"/>
          <c:tx>
            <c:strRef>
              <c:f>slide1.2!$C$1</c:f>
              <c:strCache>
                <c:ptCount val="1"/>
                <c:pt idx="0">
                  <c:v>Safra de Grãos (Var %)</c:v>
                </c:pt>
              </c:strCache>
            </c:strRef>
          </c:tx>
          <c:spPr>
            <a:solidFill>
              <a:srgbClr val="001C55"/>
            </a:solidFill>
            <a:ln>
              <a:noFill/>
            </a:ln>
            <a:effectLst/>
          </c:spPr>
          <c:invertIfNegative val="0"/>
          <c:dPt>
            <c:idx val="11"/>
            <c:invertIfNegative val="0"/>
            <c:bubble3D val="0"/>
            <c:spPr>
              <a:noFill/>
              <a:ln>
                <a:solidFill>
                  <a:srgbClr val="001C55"/>
                </a:solidFill>
                <a:prstDash val="sysDot"/>
              </a:ln>
              <a:effectLst/>
            </c:spPr>
            <c:extLst>
              <c:ext xmlns:c16="http://schemas.microsoft.com/office/drawing/2014/chart" uri="{C3380CC4-5D6E-409C-BE32-E72D297353CC}">
                <c16:uniqueId val="{00000001-E4FE-4DD3-BAD4-580E3D2E760E}"/>
              </c:ext>
            </c:extLst>
          </c:dPt>
          <c:dLbls>
            <c:spPr>
              <a:noFill/>
              <a:ln>
                <a:noFill/>
              </a:ln>
              <a:effectLst/>
            </c:spPr>
            <c:txPr>
              <a:bodyPr rot="0" spcFirstLastPara="1" vertOverflow="ellipsis" vert="horz" wrap="square" anchor="ctr" anchorCtr="1"/>
              <a:lstStyle/>
              <a:p>
                <a:pPr>
                  <a:defRPr sz="1000" b="1" i="0" u="none" strike="noStrike" kern="1200" baseline="0">
                    <a:solidFill>
                      <a:srgbClr val="001C55"/>
                    </a:solidFill>
                    <a:latin typeface="Calibri" panose="020F0502020204030204" pitchFamily="34" charset="0"/>
                    <a:ea typeface="+mn-ea"/>
                    <a:cs typeface="Calibri" panose="020F0502020204030204" pitchFamily="34" charset="0"/>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slide1.2!$A$39:$A$50</c:f>
              <c:numCache>
                <c:formatCode>General</c:formatCode>
                <c:ptCount val="12"/>
                <c:pt idx="0">
                  <c:v>2014</c:v>
                </c:pt>
                <c:pt idx="1">
                  <c:v>2015</c:v>
                </c:pt>
                <c:pt idx="2">
                  <c:v>2016</c:v>
                </c:pt>
                <c:pt idx="3">
                  <c:v>2017</c:v>
                </c:pt>
                <c:pt idx="4">
                  <c:v>2018</c:v>
                </c:pt>
                <c:pt idx="5">
                  <c:v>2019</c:v>
                </c:pt>
                <c:pt idx="6">
                  <c:v>2020</c:v>
                </c:pt>
                <c:pt idx="7">
                  <c:v>2021</c:v>
                </c:pt>
                <c:pt idx="8">
                  <c:v>2022</c:v>
                </c:pt>
                <c:pt idx="9">
                  <c:v>2023</c:v>
                </c:pt>
                <c:pt idx="10">
                  <c:v>2024</c:v>
                </c:pt>
                <c:pt idx="11">
                  <c:v>2025</c:v>
                </c:pt>
              </c:numCache>
            </c:numRef>
          </c:cat>
          <c:val>
            <c:numRef>
              <c:f>slide1.2!$C$39:$C$50</c:f>
              <c:numCache>
                <c:formatCode>0.0%</c:formatCode>
                <c:ptCount val="12"/>
                <c:pt idx="0">
                  <c:v>2.6584317350851316E-2</c:v>
                </c:pt>
                <c:pt idx="1">
                  <c:v>7.7253439238268662E-2</c:v>
                </c:pt>
                <c:pt idx="2">
                  <c:v>-0.10431172516009857</c:v>
                </c:pt>
                <c:pt idx="3">
                  <c:v>0.27692726392029687</c:v>
                </c:pt>
                <c:pt idx="4">
                  <c:v>-2.9194949178436125E-2</c:v>
                </c:pt>
                <c:pt idx="5">
                  <c:v>6.5518029984213744E-2</c:v>
                </c:pt>
                <c:pt idx="6">
                  <c:v>4.1254074604045288E-2</c:v>
                </c:pt>
                <c:pt idx="7">
                  <c:v>-1.0805912611902002E-3</c:v>
                </c:pt>
                <c:pt idx="8">
                  <c:v>6.1938902380109795E-2</c:v>
                </c:pt>
                <c:pt idx="9">
                  <c:v>0.17301353317603274</c:v>
                </c:pt>
                <c:pt idx="10">
                  <c:v>-7.0999999999999994E-2</c:v>
                </c:pt>
                <c:pt idx="11">
                  <c:v>0.10299999999999999</c:v>
                </c:pt>
              </c:numCache>
            </c:numRef>
          </c:val>
          <c:extLst>
            <c:ext xmlns:c16="http://schemas.microsoft.com/office/drawing/2014/chart" uri="{C3380CC4-5D6E-409C-BE32-E72D297353CC}">
              <c16:uniqueId val="{00000002-E4FE-4DD3-BAD4-580E3D2E760E}"/>
            </c:ext>
          </c:extLst>
        </c:ser>
        <c:dLbls>
          <c:showLegendKey val="0"/>
          <c:showVal val="0"/>
          <c:showCatName val="0"/>
          <c:showSerName val="0"/>
          <c:showPercent val="0"/>
          <c:showBubbleSize val="0"/>
        </c:dLbls>
        <c:gapWidth val="150"/>
        <c:axId val="81506351"/>
        <c:axId val="928960127"/>
      </c:barChart>
      <c:lineChart>
        <c:grouping val="standard"/>
        <c:varyColors val="0"/>
        <c:ser>
          <c:idx val="1"/>
          <c:order val="1"/>
          <c:tx>
            <c:strRef>
              <c:f>slide1.2!$D$1</c:f>
              <c:strCache>
                <c:ptCount val="1"/>
                <c:pt idx="0">
                  <c:v>PIB Agro</c:v>
                </c:pt>
              </c:strCache>
            </c:strRef>
          </c:tx>
          <c:spPr>
            <a:ln w="28575" cap="rnd">
              <a:solidFill>
                <a:srgbClr val="999999"/>
              </a:solidFill>
              <a:round/>
            </a:ln>
            <a:effectLst/>
          </c:spPr>
          <c:marker>
            <c:symbol val="none"/>
          </c:marker>
          <c:dPt>
            <c:idx val="11"/>
            <c:marker>
              <c:symbol val="none"/>
            </c:marker>
            <c:bubble3D val="0"/>
            <c:spPr>
              <a:ln w="28575" cap="rnd">
                <a:solidFill>
                  <a:srgbClr val="999999"/>
                </a:solidFill>
                <a:prstDash val="sysDot"/>
                <a:round/>
              </a:ln>
              <a:effectLst/>
            </c:spPr>
            <c:extLst>
              <c:ext xmlns:c16="http://schemas.microsoft.com/office/drawing/2014/chart" uri="{C3380CC4-5D6E-409C-BE32-E72D297353CC}">
                <c16:uniqueId val="{00000004-E4FE-4DD3-BAD4-580E3D2E760E}"/>
              </c:ext>
            </c:extLst>
          </c:dPt>
          <c:dLbls>
            <c:dLbl>
              <c:idx val="9"/>
              <c:layout>
                <c:manualLayout>
                  <c:x val="-0.18520864197530865"/>
                  <c:y val="1.132686814012930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4FE-4DD3-BAD4-580E3D2E760E}"/>
                </c:ext>
              </c:extLst>
            </c:dLbl>
            <c:dLbl>
              <c:idx val="10"/>
              <c:layout>
                <c:manualLayout>
                  <c:x val="-0.16648796296296298"/>
                  <c:y val="1.369380544279055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E4FE-4DD3-BAD4-580E3D2E760E}"/>
                </c:ext>
              </c:extLst>
            </c:dLbl>
            <c:dLbl>
              <c:idx val="11"/>
              <c:layout>
                <c:manualLayout>
                  <c:x val="-5.9780300413651323E-2"/>
                  <c:y val="-3.507292136520832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E4FE-4DD3-BAD4-580E3D2E760E}"/>
                </c:ext>
              </c:extLst>
            </c:dLbl>
            <c:numFmt formatCode="0.0%" sourceLinked="0"/>
            <c:spPr>
              <a:noFill/>
              <a:ln>
                <a:noFill/>
              </a:ln>
              <a:effectLst/>
            </c:spPr>
            <c:txPr>
              <a:bodyPr rot="0" spcFirstLastPara="1" vertOverflow="ellipsis" vert="horz" wrap="square" anchor="ctr" anchorCtr="1"/>
              <a:lstStyle/>
              <a:p>
                <a:pPr>
                  <a:defRPr sz="1000" b="1" i="0" u="none" strike="noStrike" kern="1200" baseline="0">
                    <a:solidFill>
                      <a:srgbClr val="595959"/>
                    </a:solidFill>
                    <a:latin typeface="Calibri" panose="020F0502020204030204" pitchFamily="34" charset="0"/>
                    <a:ea typeface="+mn-ea"/>
                    <a:cs typeface="Calibri" panose="020F0502020204030204" pitchFamily="34" charset="0"/>
                  </a:defRPr>
                </a:pPr>
                <a:endParaRPr lang="pt-BR"/>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slide1.2!$A$39:$A$50</c:f>
              <c:numCache>
                <c:formatCode>General</c:formatCode>
                <c:ptCount val="12"/>
                <c:pt idx="0">
                  <c:v>2014</c:v>
                </c:pt>
                <c:pt idx="1">
                  <c:v>2015</c:v>
                </c:pt>
                <c:pt idx="2">
                  <c:v>2016</c:v>
                </c:pt>
                <c:pt idx="3">
                  <c:v>2017</c:v>
                </c:pt>
                <c:pt idx="4">
                  <c:v>2018</c:v>
                </c:pt>
                <c:pt idx="5">
                  <c:v>2019</c:v>
                </c:pt>
                <c:pt idx="6">
                  <c:v>2020</c:v>
                </c:pt>
                <c:pt idx="7">
                  <c:v>2021</c:v>
                </c:pt>
                <c:pt idx="8">
                  <c:v>2022</c:v>
                </c:pt>
                <c:pt idx="9">
                  <c:v>2023</c:v>
                </c:pt>
                <c:pt idx="10">
                  <c:v>2024</c:v>
                </c:pt>
                <c:pt idx="11">
                  <c:v>2025</c:v>
                </c:pt>
              </c:numCache>
            </c:numRef>
          </c:cat>
          <c:val>
            <c:numRef>
              <c:f>slide1.2!$D$39:$D$50</c:f>
              <c:numCache>
                <c:formatCode>0.0%</c:formatCode>
                <c:ptCount val="12"/>
                <c:pt idx="0">
                  <c:v>2.7907944648614631E-2</c:v>
                </c:pt>
                <c:pt idx="1">
                  <c:v>3.3143314265466302E-2</c:v>
                </c:pt>
                <c:pt idx="2">
                  <c:v>-5.2242177265793971E-2</c:v>
                </c:pt>
                <c:pt idx="3">
                  <c:v>0.14152386194110236</c:v>
                </c:pt>
                <c:pt idx="4">
                  <c:v>1.3070558037735651E-2</c:v>
                </c:pt>
                <c:pt idx="5">
                  <c:v>4.1503695457181774E-3</c:v>
                </c:pt>
                <c:pt idx="6">
                  <c:v>4.1745785419838199E-2</c:v>
                </c:pt>
                <c:pt idx="7">
                  <c:v>3.4512707702845088E-5</c:v>
                </c:pt>
                <c:pt idx="8">
                  <c:v>-1.125586201334201E-2</c:v>
                </c:pt>
                <c:pt idx="9">
                  <c:v>0.16300000000000001</c:v>
                </c:pt>
                <c:pt idx="10" formatCode="0.00%">
                  <c:v>-3.2000000000000001E-2</c:v>
                </c:pt>
                <c:pt idx="11" formatCode="0.00%">
                  <c:v>6.0999999999999999E-2</c:v>
                </c:pt>
              </c:numCache>
            </c:numRef>
          </c:val>
          <c:smooth val="0"/>
          <c:extLst>
            <c:ext xmlns:c16="http://schemas.microsoft.com/office/drawing/2014/chart" uri="{C3380CC4-5D6E-409C-BE32-E72D297353CC}">
              <c16:uniqueId val="{00000007-E4FE-4DD3-BAD4-580E3D2E760E}"/>
            </c:ext>
          </c:extLst>
        </c:ser>
        <c:dLbls>
          <c:showLegendKey val="0"/>
          <c:showVal val="0"/>
          <c:showCatName val="0"/>
          <c:showSerName val="0"/>
          <c:showPercent val="0"/>
          <c:showBubbleSize val="0"/>
        </c:dLbls>
        <c:marker val="1"/>
        <c:smooth val="0"/>
        <c:axId val="81506351"/>
        <c:axId val="928960127"/>
      </c:lineChart>
      <c:dateAx>
        <c:axId val="81506351"/>
        <c:scaling>
          <c:orientation val="minMax"/>
        </c:scaling>
        <c:delete val="0"/>
        <c:axPos val="b"/>
        <c:numFmt formatCode="General" sourceLinked="0"/>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rgbClr val="595959"/>
                </a:solidFill>
                <a:latin typeface="Calibri" panose="020F0502020204030204" pitchFamily="34" charset="0"/>
                <a:ea typeface="+mn-ea"/>
                <a:cs typeface="Calibri" panose="020F0502020204030204" pitchFamily="34" charset="0"/>
              </a:defRPr>
            </a:pPr>
            <a:endParaRPr lang="pt-BR"/>
          </a:p>
        </c:txPr>
        <c:crossAx val="928960127"/>
        <c:crosses val="autoZero"/>
        <c:auto val="0"/>
        <c:lblOffset val="100"/>
        <c:baseTimeUnit val="days"/>
      </c:dateAx>
      <c:valAx>
        <c:axId val="928960127"/>
        <c:scaling>
          <c:orientation val="minMax"/>
        </c:scaling>
        <c:delete val="1"/>
        <c:axPos val="l"/>
        <c:numFmt formatCode="0%" sourceLinked="0"/>
        <c:majorTickMark val="none"/>
        <c:minorTickMark val="none"/>
        <c:tickLblPos val="nextTo"/>
        <c:crossAx val="81506351"/>
        <c:crossesAt val="2014"/>
        <c:crossBetween val="between"/>
      </c:valAx>
      <c:spPr>
        <a:noFill/>
        <a:ln>
          <a:noFill/>
        </a:ln>
        <a:effectLst/>
      </c:spPr>
    </c:plotArea>
    <c:legend>
      <c:legendPos val="r"/>
      <c:layout>
        <c:manualLayout>
          <c:xMode val="edge"/>
          <c:yMode val="edge"/>
          <c:x val="0.50676236450564283"/>
          <c:y val="0.15200909637648474"/>
          <c:w val="0.4592919191919192"/>
          <c:h val="0.13658267973856208"/>
        </c:manualLayout>
      </c:layout>
      <c:overlay val="0"/>
      <c:spPr>
        <a:noFill/>
        <a:ln>
          <a:noFill/>
        </a:ln>
        <a:effectLst/>
      </c:spPr>
      <c:txPr>
        <a:bodyPr rot="0" spcFirstLastPara="1" vertOverflow="ellipsis" vert="horz" wrap="square" anchor="ctr" anchorCtr="1"/>
        <a:lstStyle/>
        <a:p>
          <a:pPr>
            <a:defRPr sz="1000" b="1" i="0" u="none" strike="noStrike" kern="1200" baseline="0">
              <a:solidFill>
                <a:srgbClr val="595959"/>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99999"/>
      </a:solidFill>
    </a:ln>
    <a:effectLst/>
  </c:spPr>
  <c:txPr>
    <a:bodyPr/>
    <a:lstStyle/>
    <a:p>
      <a:pPr>
        <a:defRPr sz="1000" b="1">
          <a:solidFill>
            <a:srgbClr val="595959"/>
          </a:solidFill>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b="1"/>
            </a:pPr>
            <a:r>
              <a:rPr lang="pt-BR" sz="1200" b="1" i="0" u="none" strike="noStrike" kern="1200" spc="0" baseline="0">
                <a:solidFill>
                  <a:sysClr val="windowText" lastClr="000000">
                    <a:lumMod val="65000"/>
                    <a:lumOff val="35000"/>
                  </a:sysClr>
                </a:solidFill>
                <a:latin typeface="Calibri" panose="020F0502020204030204" pitchFamily="34" charset="0"/>
                <a:ea typeface="Calibri" panose="020F0502020204030204" pitchFamily="34" charset="0"/>
                <a:cs typeface="Calibri" panose="020F0502020204030204" pitchFamily="34" charset="0"/>
              </a:rPr>
              <a:t>Evolução da PEA, PO e Taxa de Desemprego - YoY (%)</a:t>
            </a:r>
          </a:p>
        </c:rich>
      </c:tx>
      <c:layout>
        <c:manualLayout>
          <c:xMode val="edge"/>
          <c:yMode val="edge"/>
          <c:x val="9.8017676767676767E-2"/>
          <c:y val="1.9644117647058822E-2"/>
        </c:manualLayout>
      </c:layout>
      <c:overlay val="0"/>
      <c:spPr>
        <a:noFill/>
        <a:ln w="25400">
          <a:noFill/>
        </a:ln>
      </c:spPr>
    </c:title>
    <c:autoTitleDeleted val="0"/>
    <c:plotArea>
      <c:layout>
        <c:manualLayout>
          <c:layoutTarget val="inner"/>
          <c:xMode val="edge"/>
          <c:yMode val="edge"/>
          <c:x val="4.1804855430348356E-2"/>
          <c:y val="0.13279411764705881"/>
          <c:w val="0.89878971925137385"/>
          <c:h val="0.56255718954248357"/>
        </c:manualLayout>
      </c:layout>
      <c:barChart>
        <c:barDir val="col"/>
        <c:grouping val="clustered"/>
        <c:varyColors val="0"/>
        <c:ser>
          <c:idx val="2"/>
          <c:order val="2"/>
          <c:tx>
            <c:strRef>
              <c:f>slide2.1dados!$K$2</c:f>
              <c:strCache>
                <c:ptCount val="1"/>
                <c:pt idx="0">
                  <c:v>Taxa de Desemprego - com ajuste sazonal (rhs)</c:v>
                </c:pt>
              </c:strCache>
            </c:strRef>
          </c:tx>
          <c:spPr>
            <a:solidFill>
              <a:srgbClr val="636363"/>
            </a:solidFill>
            <a:ln w="25400">
              <a:noFill/>
            </a:ln>
          </c:spPr>
          <c:invertIfNegative val="0"/>
          <c:cat>
            <c:numRef>
              <c:f>slide2.1dados!$A$4:$A$181</c:f>
              <c:numCache>
                <c:formatCode>mmm\-yy</c:formatCode>
                <c:ptCount val="178"/>
                <c:pt idx="0">
                  <c:v>40969</c:v>
                </c:pt>
                <c:pt idx="1">
                  <c:v>41000</c:v>
                </c:pt>
                <c:pt idx="2">
                  <c:v>41030</c:v>
                </c:pt>
                <c:pt idx="3">
                  <c:v>41061</c:v>
                </c:pt>
                <c:pt idx="4">
                  <c:v>41091</c:v>
                </c:pt>
                <c:pt idx="5">
                  <c:v>41122</c:v>
                </c:pt>
                <c:pt idx="6">
                  <c:v>41153</c:v>
                </c:pt>
                <c:pt idx="7">
                  <c:v>41183</c:v>
                </c:pt>
                <c:pt idx="8">
                  <c:v>41214</c:v>
                </c:pt>
                <c:pt idx="9">
                  <c:v>41244</c:v>
                </c:pt>
                <c:pt idx="10">
                  <c:v>41275</c:v>
                </c:pt>
                <c:pt idx="11">
                  <c:v>41306</c:v>
                </c:pt>
                <c:pt idx="12">
                  <c:v>41334</c:v>
                </c:pt>
                <c:pt idx="13">
                  <c:v>41365</c:v>
                </c:pt>
                <c:pt idx="14">
                  <c:v>41395</c:v>
                </c:pt>
                <c:pt idx="15">
                  <c:v>41426</c:v>
                </c:pt>
                <c:pt idx="16">
                  <c:v>41456</c:v>
                </c:pt>
                <c:pt idx="17">
                  <c:v>41487</c:v>
                </c:pt>
                <c:pt idx="18">
                  <c:v>41518</c:v>
                </c:pt>
                <c:pt idx="19">
                  <c:v>41548</c:v>
                </c:pt>
                <c:pt idx="20">
                  <c:v>41579</c:v>
                </c:pt>
                <c:pt idx="21">
                  <c:v>41609</c:v>
                </c:pt>
                <c:pt idx="22">
                  <c:v>41640</c:v>
                </c:pt>
                <c:pt idx="23">
                  <c:v>41671</c:v>
                </c:pt>
                <c:pt idx="24">
                  <c:v>41699</c:v>
                </c:pt>
                <c:pt idx="25">
                  <c:v>41730</c:v>
                </c:pt>
                <c:pt idx="26">
                  <c:v>41760</c:v>
                </c:pt>
                <c:pt idx="27">
                  <c:v>41791</c:v>
                </c:pt>
                <c:pt idx="28">
                  <c:v>41821</c:v>
                </c:pt>
                <c:pt idx="29">
                  <c:v>41852</c:v>
                </c:pt>
                <c:pt idx="30">
                  <c:v>41883</c:v>
                </c:pt>
                <c:pt idx="31">
                  <c:v>41913</c:v>
                </c:pt>
                <c:pt idx="32">
                  <c:v>41944</c:v>
                </c:pt>
                <c:pt idx="33">
                  <c:v>41974</c:v>
                </c:pt>
                <c:pt idx="34">
                  <c:v>42005</c:v>
                </c:pt>
                <c:pt idx="35">
                  <c:v>42036</c:v>
                </c:pt>
                <c:pt idx="36">
                  <c:v>42064</c:v>
                </c:pt>
                <c:pt idx="37">
                  <c:v>42095</c:v>
                </c:pt>
                <c:pt idx="38">
                  <c:v>42125</c:v>
                </c:pt>
                <c:pt idx="39">
                  <c:v>42156</c:v>
                </c:pt>
                <c:pt idx="40">
                  <c:v>42186</c:v>
                </c:pt>
                <c:pt idx="41">
                  <c:v>42217</c:v>
                </c:pt>
                <c:pt idx="42">
                  <c:v>42248</c:v>
                </c:pt>
                <c:pt idx="43">
                  <c:v>42278</c:v>
                </c:pt>
                <c:pt idx="44">
                  <c:v>42309</c:v>
                </c:pt>
                <c:pt idx="45">
                  <c:v>42339</c:v>
                </c:pt>
                <c:pt idx="46">
                  <c:v>42370</c:v>
                </c:pt>
                <c:pt idx="47">
                  <c:v>42401</c:v>
                </c:pt>
                <c:pt idx="48">
                  <c:v>42430</c:v>
                </c:pt>
                <c:pt idx="49">
                  <c:v>42461</c:v>
                </c:pt>
                <c:pt idx="50">
                  <c:v>42491</c:v>
                </c:pt>
                <c:pt idx="51">
                  <c:v>42522</c:v>
                </c:pt>
                <c:pt idx="52">
                  <c:v>42552</c:v>
                </c:pt>
                <c:pt idx="53">
                  <c:v>42583</c:v>
                </c:pt>
                <c:pt idx="54">
                  <c:v>42614</c:v>
                </c:pt>
                <c:pt idx="55">
                  <c:v>42644</c:v>
                </c:pt>
                <c:pt idx="56">
                  <c:v>42675</c:v>
                </c:pt>
                <c:pt idx="57">
                  <c:v>42705</c:v>
                </c:pt>
                <c:pt idx="58">
                  <c:v>42736</c:v>
                </c:pt>
                <c:pt idx="59">
                  <c:v>42767</c:v>
                </c:pt>
                <c:pt idx="60">
                  <c:v>42795</c:v>
                </c:pt>
                <c:pt idx="61">
                  <c:v>42826</c:v>
                </c:pt>
                <c:pt idx="62">
                  <c:v>42856</c:v>
                </c:pt>
                <c:pt idx="63">
                  <c:v>42887</c:v>
                </c:pt>
                <c:pt idx="64">
                  <c:v>42917</c:v>
                </c:pt>
                <c:pt idx="65">
                  <c:v>42948</c:v>
                </c:pt>
                <c:pt idx="66">
                  <c:v>42979</c:v>
                </c:pt>
                <c:pt idx="67">
                  <c:v>43009</c:v>
                </c:pt>
                <c:pt idx="68">
                  <c:v>43040</c:v>
                </c:pt>
                <c:pt idx="69">
                  <c:v>43070</c:v>
                </c:pt>
                <c:pt idx="70">
                  <c:v>43101</c:v>
                </c:pt>
                <c:pt idx="71">
                  <c:v>43132</c:v>
                </c:pt>
                <c:pt idx="72">
                  <c:v>43160</c:v>
                </c:pt>
                <c:pt idx="73">
                  <c:v>43191</c:v>
                </c:pt>
                <c:pt idx="74">
                  <c:v>43221</c:v>
                </c:pt>
                <c:pt idx="75">
                  <c:v>43252</c:v>
                </c:pt>
                <c:pt idx="76">
                  <c:v>43282</c:v>
                </c:pt>
                <c:pt idx="77">
                  <c:v>43313</c:v>
                </c:pt>
                <c:pt idx="78">
                  <c:v>43344</c:v>
                </c:pt>
                <c:pt idx="79">
                  <c:v>43374</c:v>
                </c:pt>
                <c:pt idx="80">
                  <c:v>43405</c:v>
                </c:pt>
                <c:pt idx="81">
                  <c:v>43435</c:v>
                </c:pt>
                <c:pt idx="82">
                  <c:v>43466</c:v>
                </c:pt>
                <c:pt idx="83">
                  <c:v>43497</c:v>
                </c:pt>
                <c:pt idx="84">
                  <c:v>43525</c:v>
                </c:pt>
                <c:pt idx="85">
                  <c:v>43556</c:v>
                </c:pt>
                <c:pt idx="86">
                  <c:v>43586</c:v>
                </c:pt>
                <c:pt idx="87">
                  <c:v>43617</c:v>
                </c:pt>
                <c:pt idx="88">
                  <c:v>43647</c:v>
                </c:pt>
                <c:pt idx="89">
                  <c:v>43678</c:v>
                </c:pt>
                <c:pt idx="90">
                  <c:v>43709</c:v>
                </c:pt>
                <c:pt idx="91">
                  <c:v>43739</c:v>
                </c:pt>
                <c:pt idx="92">
                  <c:v>43770</c:v>
                </c:pt>
                <c:pt idx="93">
                  <c:v>43800</c:v>
                </c:pt>
                <c:pt idx="94">
                  <c:v>43831</c:v>
                </c:pt>
                <c:pt idx="95">
                  <c:v>43862</c:v>
                </c:pt>
                <c:pt idx="96">
                  <c:v>43891</c:v>
                </c:pt>
                <c:pt idx="97">
                  <c:v>43922</c:v>
                </c:pt>
                <c:pt idx="98">
                  <c:v>43952</c:v>
                </c:pt>
                <c:pt idx="99">
                  <c:v>43983</c:v>
                </c:pt>
                <c:pt idx="100">
                  <c:v>44013</c:v>
                </c:pt>
                <c:pt idx="101">
                  <c:v>44044</c:v>
                </c:pt>
                <c:pt idx="102">
                  <c:v>44075</c:v>
                </c:pt>
                <c:pt idx="103">
                  <c:v>44105</c:v>
                </c:pt>
                <c:pt idx="104">
                  <c:v>44136</c:v>
                </c:pt>
                <c:pt idx="105">
                  <c:v>44166</c:v>
                </c:pt>
                <c:pt idx="106">
                  <c:v>44197</c:v>
                </c:pt>
                <c:pt idx="107">
                  <c:v>44228</c:v>
                </c:pt>
                <c:pt idx="108">
                  <c:v>44256</c:v>
                </c:pt>
                <c:pt idx="109">
                  <c:v>44287</c:v>
                </c:pt>
                <c:pt idx="110">
                  <c:v>44317</c:v>
                </c:pt>
                <c:pt idx="111">
                  <c:v>44348</c:v>
                </c:pt>
                <c:pt idx="112">
                  <c:v>44378</c:v>
                </c:pt>
                <c:pt idx="113">
                  <c:v>44409</c:v>
                </c:pt>
                <c:pt idx="114">
                  <c:v>44440</c:v>
                </c:pt>
                <c:pt idx="115">
                  <c:v>44470</c:v>
                </c:pt>
                <c:pt idx="116">
                  <c:v>44501</c:v>
                </c:pt>
                <c:pt idx="117">
                  <c:v>44531</c:v>
                </c:pt>
                <c:pt idx="118">
                  <c:v>44562</c:v>
                </c:pt>
                <c:pt idx="119">
                  <c:v>44593</c:v>
                </c:pt>
                <c:pt idx="120">
                  <c:v>44621</c:v>
                </c:pt>
                <c:pt idx="121">
                  <c:v>44652</c:v>
                </c:pt>
                <c:pt idx="122">
                  <c:v>44682</c:v>
                </c:pt>
                <c:pt idx="123">
                  <c:v>44713</c:v>
                </c:pt>
                <c:pt idx="124">
                  <c:v>44743</c:v>
                </c:pt>
                <c:pt idx="125">
                  <c:v>44774</c:v>
                </c:pt>
                <c:pt idx="126">
                  <c:v>44805</c:v>
                </c:pt>
                <c:pt idx="127">
                  <c:v>44835</c:v>
                </c:pt>
                <c:pt idx="128">
                  <c:v>44866</c:v>
                </c:pt>
                <c:pt idx="129">
                  <c:v>44896</c:v>
                </c:pt>
                <c:pt idx="130">
                  <c:v>44927</c:v>
                </c:pt>
                <c:pt idx="131">
                  <c:v>44958</c:v>
                </c:pt>
                <c:pt idx="132">
                  <c:v>44986</c:v>
                </c:pt>
                <c:pt idx="133">
                  <c:v>45017</c:v>
                </c:pt>
                <c:pt idx="134">
                  <c:v>45047</c:v>
                </c:pt>
                <c:pt idx="135">
                  <c:v>45078</c:v>
                </c:pt>
                <c:pt idx="136">
                  <c:v>45108</c:v>
                </c:pt>
                <c:pt idx="137">
                  <c:v>45139</c:v>
                </c:pt>
                <c:pt idx="138">
                  <c:v>45170</c:v>
                </c:pt>
                <c:pt idx="139">
                  <c:v>45200</c:v>
                </c:pt>
                <c:pt idx="140">
                  <c:v>45231</c:v>
                </c:pt>
                <c:pt idx="141">
                  <c:v>45261</c:v>
                </c:pt>
                <c:pt idx="142">
                  <c:v>45292</c:v>
                </c:pt>
                <c:pt idx="143">
                  <c:v>45323</c:v>
                </c:pt>
                <c:pt idx="144">
                  <c:v>45352</c:v>
                </c:pt>
                <c:pt idx="145">
                  <c:v>45383</c:v>
                </c:pt>
                <c:pt idx="146">
                  <c:v>45413</c:v>
                </c:pt>
                <c:pt idx="147">
                  <c:v>45444</c:v>
                </c:pt>
                <c:pt idx="148">
                  <c:v>45474</c:v>
                </c:pt>
                <c:pt idx="149">
                  <c:v>45505</c:v>
                </c:pt>
                <c:pt idx="150">
                  <c:v>45536</c:v>
                </c:pt>
                <c:pt idx="151">
                  <c:v>45566</c:v>
                </c:pt>
                <c:pt idx="152">
                  <c:v>45597</c:v>
                </c:pt>
                <c:pt idx="153">
                  <c:v>45627</c:v>
                </c:pt>
                <c:pt idx="154">
                  <c:v>45658</c:v>
                </c:pt>
                <c:pt idx="155">
                  <c:v>45689</c:v>
                </c:pt>
                <c:pt idx="156">
                  <c:v>45717</c:v>
                </c:pt>
                <c:pt idx="157">
                  <c:v>45748</c:v>
                </c:pt>
                <c:pt idx="158">
                  <c:v>45778</c:v>
                </c:pt>
                <c:pt idx="159">
                  <c:v>45809</c:v>
                </c:pt>
                <c:pt idx="160">
                  <c:v>45839</c:v>
                </c:pt>
                <c:pt idx="161">
                  <c:v>45870</c:v>
                </c:pt>
                <c:pt idx="162">
                  <c:v>45901</c:v>
                </c:pt>
                <c:pt idx="163">
                  <c:v>45931</c:v>
                </c:pt>
                <c:pt idx="164">
                  <c:v>45962</c:v>
                </c:pt>
                <c:pt idx="165">
                  <c:v>45992</c:v>
                </c:pt>
                <c:pt idx="166">
                  <c:v>46023</c:v>
                </c:pt>
                <c:pt idx="167">
                  <c:v>46054</c:v>
                </c:pt>
                <c:pt idx="168">
                  <c:v>46082</c:v>
                </c:pt>
                <c:pt idx="169">
                  <c:v>46113</c:v>
                </c:pt>
                <c:pt idx="170">
                  <c:v>46143</c:v>
                </c:pt>
                <c:pt idx="171">
                  <c:v>46174</c:v>
                </c:pt>
                <c:pt idx="172">
                  <c:v>46204</c:v>
                </c:pt>
                <c:pt idx="173">
                  <c:v>46235</c:v>
                </c:pt>
                <c:pt idx="174">
                  <c:v>46266</c:v>
                </c:pt>
                <c:pt idx="175">
                  <c:v>46296</c:v>
                </c:pt>
                <c:pt idx="176">
                  <c:v>46327</c:v>
                </c:pt>
                <c:pt idx="177">
                  <c:v>46357</c:v>
                </c:pt>
              </c:numCache>
            </c:numRef>
          </c:cat>
          <c:val>
            <c:numRef>
              <c:f>slide2.1dados!$K$4:$K$181</c:f>
              <c:numCache>
                <c:formatCode>0.0</c:formatCode>
                <c:ptCount val="178"/>
                <c:pt idx="0">
                  <c:v>7.502534841110517</c:v>
                </c:pt>
                <c:pt idx="1">
                  <c:v>7.3868154042972982</c:v>
                </c:pt>
                <c:pt idx="2">
                  <c:v>7.3765619603205508</c:v>
                </c:pt>
                <c:pt idx="3">
                  <c:v>7.3788271641367462</c:v>
                </c:pt>
                <c:pt idx="4">
                  <c:v>7.3502671091520613</c:v>
                </c:pt>
                <c:pt idx="5">
                  <c:v>7.2722118693185038</c:v>
                </c:pt>
                <c:pt idx="6">
                  <c:v>7.2120835875692961</c:v>
                </c:pt>
                <c:pt idx="7">
                  <c:v>7.2814823837850904</c:v>
                </c:pt>
                <c:pt idx="8">
                  <c:v>7.2543837851901705</c:v>
                </c:pt>
                <c:pt idx="9">
                  <c:v>7.5376928958830218</c:v>
                </c:pt>
                <c:pt idx="10">
                  <c:v>7.6216540015676015</c:v>
                </c:pt>
                <c:pt idx="11">
                  <c:v>7.6810281102668032</c:v>
                </c:pt>
                <c:pt idx="12">
                  <c:v>7.5566294375339416</c:v>
                </c:pt>
                <c:pt idx="13">
                  <c:v>7.4851533713802061</c:v>
                </c:pt>
                <c:pt idx="14">
                  <c:v>7.3741953242033214</c:v>
                </c:pt>
                <c:pt idx="15">
                  <c:v>7.3172052550028193</c:v>
                </c:pt>
                <c:pt idx="16">
                  <c:v>7.21566003565398</c:v>
                </c:pt>
                <c:pt idx="17">
                  <c:v>7.1321698817775596</c:v>
                </c:pt>
                <c:pt idx="18">
                  <c:v>7.1045743445890706</c:v>
                </c:pt>
                <c:pt idx="19">
                  <c:v>7.0969356090331726</c:v>
                </c:pt>
                <c:pt idx="20">
                  <c:v>7.0170534701539529</c:v>
                </c:pt>
                <c:pt idx="21">
                  <c:v>6.8903982323643902</c:v>
                </c:pt>
                <c:pt idx="22">
                  <c:v>6.8342658149087523</c:v>
                </c:pt>
                <c:pt idx="23">
                  <c:v>6.7173244863839603</c:v>
                </c:pt>
                <c:pt idx="24">
                  <c:v>6.7201150777193952</c:v>
                </c:pt>
                <c:pt idx="25">
                  <c:v>6.7365611412135973</c:v>
                </c:pt>
                <c:pt idx="26">
                  <c:v>6.7573661198378554</c:v>
                </c:pt>
                <c:pt idx="27">
                  <c:v>6.7266775777473642</c:v>
                </c:pt>
                <c:pt idx="28">
                  <c:v>6.8192874875342442</c:v>
                </c:pt>
                <c:pt idx="29">
                  <c:v>6.9293360168659683</c:v>
                </c:pt>
                <c:pt idx="30">
                  <c:v>6.9572197261058326</c:v>
                </c:pt>
                <c:pt idx="31">
                  <c:v>6.9935397248123463</c:v>
                </c:pt>
                <c:pt idx="32">
                  <c:v>7.0804579242105383</c:v>
                </c:pt>
                <c:pt idx="33">
                  <c:v>7.2320925775443818</c:v>
                </c:pt>
                <c:pt idx="34">
                  <c:v>7.2513977082826004</c:v>
                </c:pt>
                <c:pt idx="35">
                  <c:v>7.4061436492094526</c:v>
                </c:pt>
                <c:pt idx="36">
                  <c:v>7.5172793734791954</c:v>
                </c:pt>
                <c:pt idx="37">
                  <c:v>7.6223022552162014</c:v>
                </c:pt>
                <c:pt idx="38">
                  <c:v>7.9468188578617829</c:v>
                </c:pt>
                <c:pt idx="39">
                  <c:v>8.2276506998071604</c:v>
                </c:pt>
                <c:pt idx="40">
                  <c:v>8.4999428573412494</c:v>
                </c:pt>
                <c:pt idx="41">
                  <c:v>8.7962578080403802</c:v>
                </c:pt>
                <c:pt idx="42">
                  <c:v>9.1424110530287166</c:v>
                </c:pt>
                <c:pt idx="43">
                  <c:v>9.3958400482183411</c:v>
                </c:pt>
                <c:pt idx="44">
                  <c:v>9.6586835458425249</c:v>
                </c:pt>
                <c:pt idx="45">
                  <c:v>9.7322442968491139</c:v>
                </c:pt>
                <c:pt idx="46">
                  <c:v>9.9664505489685773</c:v>
                </c:pt>
                <c:pt idx="47">
                  <c:v>10.219025127477204</c:v>
                </c:pt>
                <c:pt idx="48">
                  <c:v>10.528110241823212</c:v>
                </c:pt>
                <c:pt idx="49">
                  <c:v>10.837956791263267</c:v>
                </c:pt>
                <c:pt idx="50">
                  <c:v>10.989488655831698</c:v>
                </c:pt>
                <c:pt idx="51">
                  <c:v>11.241812423632762</c:v>
                </c:pt>
                <c:pt idx="52">
                  <c:v>11.53571756216261</c:v>
                </c:pt>
                <c:pt idx="53">
                  <c:v>11.808331117397662</c:v>
                </c:pt>
                <c:pt idx="54">
                  <c:v>12.032387088604086</c:v>
                </c:pt>
                <c:pt idx="55">
                  <c:v>12.245986287136391</c:v>
                </c:pt>
                <c:pt idx="56">
                  <c:v>12.507850665008533</c:v>
                </c:pt>
                <c:pt idx="57">
                  <c:v>12.818261312012464</c:v>
                </c:pt>
                <c:pt idx="58">
                  <c:v>13.022370105308537</c:v>
                </c:pt>
                <c:pt idx="59">
                  <c:v>13.170728378041638</c:v>
                </c:pt>
                <c:pt idx="60">
                  <c:v>13.337492679641958</c:v>
                </c:pt>
                <c:pt idx="61">
                  <c:v>13.250141451784694</c:v>
                </c:pt>
                <c:pt idx="62">
                  <c:v>13.069482023913023</c:v>
                </c:pt>
                <c:pt idx="63">
                  <c:v>12.892304353361519</c:v>
                </c:pt>
                <c:pt idx="64">
                  <c:v>12.739939492894742</c:v>
                </c:pt>
                <c:pt idx="65">
                  <c:v>12.588342500791155</c:v>
                </c:pt>
                <c:pt idx="66">
                  <c:v>12.592394850346519</c:v>
                </c:pt>
                <c:pt idx="67">
                  <c:v>12.632667524869056</c:v>
                </c:pt>
                <c:pt idx="68">
                  <c:v>12.66638757579776</c:v>
                </c:pt>
                <c:pt idx="69">
                  <c:v>12.568551715864956</c:v>
                </c:pt>
                <c:pt idx="70">
                  <c:v>12.566587060387944</c:v>
                </c:pt>
                <c:pt idx="71">
                  <c:v>12.585623824553432</c:v>
                </c:pt>
                <c:pt idx="72">
                  <c:v>12.673065628621233</c:v>
                </c:pt>
                <c:pt idx="73">
                  <c:v>12.510633085722841</c:v>
                </c:pt>
                <c:pt idx="74">
                  <c:v>12.487777532980578</c:v>
                </c:pt>
                <c:pt idx="75">
                  <c:v>12.423650690832098</c:v>
                </c:pt>
                <c:pt idx="76">
                  <c:v>12.355292083307051</c:v>
                </c:pt>
                <c:pt idx="77">
                  <c:v>12.22928526847088</c:v>
                </c:pt>
                <c:pt idx="78">
                  <c:v>12.105453516765868</c:v>
                </c:pt>
                <c:pt idx="79">
                  <c:v>12.141029229412727</c:v>
                </c:pt>
                <c:pt idx="80">
                  <c:v>12.226292668262776</c:v>
                </c:pt>
                <c:pt idx="81">
                  <c:v>12.348743648317278</c:v>
                </c:pt>
                <c:pt idx="82">
                  <c:v>12.374300598693839</c:v>
                </c:pt>
                <c:pt idx="83">
                  <c:v>12.380750891151045</c:v>
                </c:pt>
                <c:pt idx="84">
                  <c:v>12.250597528586336</c:v>
                </c:pt>
                <c:pt idx="85">
                  <c:v>12.146656201851338</c:v>
                </c:pt>
                <c:pt idx="86">
                  <c:v>12.097983230653094</c:v>
                </c:pt>
                <c:pt idx="87">
                  <c:v>12.049480736231558</c:v>
                </c:pt>
                <c:pt idx="88">
                  <c:v>11.947616380099566</c:v>
                </c:pt>
                <c:pt idx="89">
                  <c:v>11.988422949089241</c:v>
                </c:pt>
                <c:pt idx="90">
                  <c:v>12.006859556869534</c:v>
                </c:pt>
                <c:pt idx="91">
                  <c:v>11.996816574095426</c:v>
                </c:pt>
                <c:pt idx="92">
                  <c:v>11.799162943141269</c:v>
                </c:pt>
                <c:pt idx="93">
                  <c:v>11.62619752572431</c:v>
                </c:pt>
                <c:pt idx="94">
                  <c:v>11.44721473810481</c:v>
                </c:pt>
                <c:pt idx="95">
                  <c:v>11.512969775172499</c:v>
                </c:pt>
                <c:pt idx="96">
                  <c:v>11.7701612221431</c:v>
                </c:pt>
                <c:pt idx="97">
                  <c:v>12.25845697802148</c:v>
                </c:pt>
                <c:pt idx="98">
                  <c:v>12.852018570780817</c:v>
                </c:pt>
                <c:pt idx="99">
                  <c:v>13.563076692912093</c:v>
                </c:pt>
                <c:pt idx="100">
                  <c:v>14.15794353897998</c:v>
                </c:pt>
                <c:pt idx="101">
                  <c:v>14.854376677778683</c:v>
                </c:pt>
                <c:pt idx="102">
                  <c:v>15.024265506337949</c:v>
                </c:pt>
                <c:pt idx="103">
                  <c:v>14.796207522075534</c:v>
                </c:pt>
                <c:pt idx="104">
                  <c:v>14.855318325648357</c:v>
                </c:pt>
                <c:pt idx="105">
                  <c:v>14.703074001465295</c:v>
                </c:pt>
                <c:pt idx="106">
                  <c:v>14.561832198327087</c:v>
                </c:pt>
                <c:pt idx="107">
                  <c:v>14.36441421356548</c:v>
                </c:pt>
                <c:pt idx="108">
                  <c:v>14.354840273582065</c:v>
                </c:pt>
                <c:pt idx="109">
                  <c:v>14.420675775123218</c:v>
                </c:pt>
                <c:pt idx="110">
                  <c:v>14.486574877802852</c:v>
                </c:pt>
                <c:pt idx="111">
                  <c:v>14.155746191854849</c:v>
                </c:pt>
                <c:pt idx="112">
                  <c:v>13.69333847632511</c:v>
                </c:pt>
                <c:pt idx="113">
                  <c:v>13.182075939003896</c:v>
                </c:pt>
                <c:pt idx="114">
                  <c:v>12.71392022209035</c:v>
                </c:pt>
                <c:pt idx="115">
                  <c:v>12.324436211716252</c:v>
                </c:pt>
                <c:pt idx="116">
                  <c:v>12.013231241395811</c:v>
                </c:pt>
                <c:pt idx="117">
                  <c:v>11.611235644719997</c:v>
                </c:pt>
                <c:pt idx="118">
                  <c:v>11.296268601655253</c:v>
                </c:pt>
                <c:pt idx="119">
                  <c:v>11.004178365364675</c:v>
                </c:pt>
                <c:pt idx="120">
                  <c:v>10.67456587413135</c:v>
                </c:pt>
                <c:pt idx="121">
                  <c:v>10.188448149534402</c:v>
                </c:pt>
                <c:pt idx="122">
                  <c:v>9.6060506651917681</c:v>
                </c:pt>
                <c:pt idx="123">
                  <c:v>9.2277879750390888</c:v>
                </c:pt>
                <c:pt idx="124">
                  <c:v>9.0532916014143225</c:v>
                </c:pt>
                <c:pt idx="125">
                  <c:v>8.909859089603863</c:v>
                </c:pt>
                <c:pt idx="126">
                  <c:v>8.7734797797863173</c:v>
                </c:pt>
                <c:pt idx="127">
                  <c:v>8.5612425138890149</c:v>
                </c:pt>
                <c:pt idx="128">
                  <c:v>8.4837627505604409</c:v>
                </c:pt>
                <c:pt idx="129">
                  <c:v>8.4335714760193241</c:v>
                </c:pt>
                <c:pt idx="130">
                  <c:v>8.4750869111863043</c:v>
                </c:pt>
                <c:pt idx="131">
                  <c:v>8.3975365856694282</c:v>
                </c:pt>
                <c:pt idx="132">
                  <c:v>8.328131558374233</c:v>
                </c:pt>
                <c:pt idx="133">
                  <c:v>8.1858792968551928</c:v>
                </c:pt>
                <c:pt idx="134">
                  <c:v>8.0966505226854917</c:v>
                </c:pt>
                <c:pt idx="135">
                  <c:v>7.9300637577606778</c:v>
                </c:pt>
                <c:pt idx="136">
                  <c:v>7.8135734608003338</c:v>
                </c:pt>
                <c:pt idx="137">
                  <c:v>7.7439033608353096</c:v>
                </c:pt>
                <c:pt idx="138">
                  <c:v>7.7912757027846338</c:v>
                </c:pt>
                <c:pt idx="139">
                  <c:v>7.9313471768792247</c:v>
                </c:pt>
                <c:pt idx="140">
                  <c:v>7.9887530185781905</c:v>
                </c:pt>
                <c:pt idx="141">
                  <c:v>7.8972241925622644</c:v>
                </c:pt>
                <c:pt idx="142">
                  <c:v>7.7154009806663222</c:v>
                </c:pt>
                <c:pt idx="143">
                  <c:v>7.6160423534749171</c:v>
                </c:pt>
                <c:pt idx="144">
                  <c:v>7.4311409604194782</c:v>
                </c:pt>
                <c:pt idx="145">
                  <c:v>7.2037349286840593</c:v>
                </c:pt>
                <c:pt idx="146">
                  <c:v>6.9177467016792686</c:v>
                </c:pt>
                <c:pt idx="147">
                  <c:v>6.8109977014138918</c:v>
                </c:pt>
                <c:pt idx="148">
                  <c:v>6.7345939734326565</c:v>
                </c:pt>
                <c:pt idx="149">
                  <c:v>6.6049001948613961</c:v>
                </c:pt>
                <c:pt idx="150">
                  <c:v>6.5112565682396557</c:v>
                </c:pt>
                <c:pt idx="151">
                  <c:v>6.490372736334904</c:v>
                </c:pt>
                <c:pt idx="152">
                  <c:v>6.531426953728146</c:v>
                </c:pt>
                <c:pt idx="153">
                  <c:v>6.618194035374013</c:v>
                </c:pt>
                <c:pt idx="154">
                  <c:v>6.6281915891494929</c:v>
                </c:pt>
                <c:pt idx="155">
                  <c:v>6.5172403572790891</c:v>
                </c:pt>
              </c:numCache>
            </c:numRef>
          </c:val>
          <c:extLst>
            <c:ext xmlns:c16="http://schemas.microsoft.com/office/drawing/2014/chart" uri="{C3380CC4-5D6E-409C-BE32-E72D297353CC}">
              <c16:uniqueId val="{00000000-85AF-496F-9427-E9F604807830}"/>
            </c:ext>
          </c:extLst>
        </c:ser>
        <c:ser>
          <c:idx val="3"/>
          <c:order val="3"/>
          <c:tx>
            <c:v>Taxa de Desemprego Esperada</c:v>
          </c:tx>
          <c:spPr>
            <a:solidFill>
              <a:schemeClr val="tx2">
                <a:lumMod val="90000"/>
              </a:schemeClr>
            </a:solidFill>
            <a:ln cmpd="tri">
              <a:noFill/>
              <a:prstDash val="solid"/>
            </a:ln>
          </c:spPr>
          <c:invertIfNegative val="0"/>
          <c:cat>
            <c:numRef>
              <c:f>slide2.1dados!$A$4:$A$181</c:f>
              <c:numCache>
                <c:formatCode>mmm\-yy</c:formatCode>
                <c:ptCount val="178"/>
                <c:pt idx="0">
                  <c:v>40969</c:v>
                </c:pt>
                <c:pt idx="1">
                  <c:v>41000</c:v>
                </c:pt>
                <c:pt idx="2">
                  <c:v>41030</c:v>
                </c:pt>
                <c:pt idx="3">
                  <c:v>41061</c:v>
                </c:pt>
                <c:pt idx="4">
                  <c:v>41091</c:v>
                </c:pt>
                <c:pt idx="5">
                  <c:v>41122</c:v>
                </c:pt>
                <c:pt idx="6">
                  <c:v>41153</c:v>
                </c:pt>
                <c:pt idx="7">
                  <c:v>41183</c:v>
                </c:pt>
                <c:pt idx="8">
                  <c:v>41214</c:v>
                </c:pt>
                <c:pt idx="9">
                  <c:v>41244</c:v>
                </c:pt>
                <c:pt idx="10">
                  <c:v>41275</c:v>
                </c:pt>
                <c:pt idx="11">
                  <c:v>41306</c:v>
                </c:pt>
                <c:pt idx="12">
                  <c:v>41334</c:v>
                </c:pt>
                <c:pt idx="13">
                  <c:v>41365</c:v>
                </c:pt>
                <c:pt idx="14">
                  <c:v>41395</c:v>
                </c:pt>
                <c:pt idx="15">
                  <c:v>41426</c:v>
                </c:pt>
                <c:pt idx="16">
                  <c:v>41456</c:v>
                </c:pt>
                <c:pt idx="17">
                  <c:v>41487</c:v>
                </c:pt>
                <c:pt idx="18">
                  <c:v>41518</c:v>
                </c:pt>
                <c:pt idx="19">
                  <c:v>41548</c:v>
                </c:pt>
                <c:pt idx="20">
                  <c:v>41579</c:v>
                </c:pt>
                <c:pt idx="21">
                  <c:v>41609</c:v>
                </c:pt>
                <c:pt idx="22">
                  <c:v>41640</c:v>
                </c:pt>
                <c:pt idx="23">
                  <c:v>41671</c:v>
                </c:pt>
                <c:pt idx="24">
                  <c:v>41699</c:v>
                </c:pt>
                <c:pt idx="25">
                  <c:v>41730</c:v>
                </c:pt>
                <c:pt idx="26">
                  <c:v>41760</c:v>
                </c:pt>
                <c:pt idx="27">
                  <c:v>41791</c:v>
                </c:pt>
                <c:pt idx="28">
                  <c:v>41821</c:v>
                </c:pt>
                <c:pt idx="29">
                  <c:v>41852</c:v>
                </c:pt>
                <c:pt idx="30">
                  <c:v>41883</c:v>
                </c:pt>
                <c:pt idx="31">
                  <c:v>41913</c:v>
                </c:pt>
                <c:pt idx="32">
                  <c:v>41944</c:v>
                </c:pt>
                <c:pt idx="33">
                  <c:v>41974</c:v>
                </c:pt>
                <c:pt idx="34">
                  <c:v>42005</c:v>
                </c:pt>
                <c:pt idx="35">
                  <c:v>42036</c:v>
                </c:pt>
                <c:pt idx="36">
                  <c:v>42064</c:v>
                </c:pt>
                <c:pt idx="37">
                  <c:v>42095</c:v>
                </c:pt>
                <c:pt idx="38">
                  <c:v>42125</c:v>
                </c:pt>
                <c:pt idx="39">
                  <c:v>42156</c:v>
                </c:pt>
                <c:pt idx="40">
                  <c:v>42186</c:v>
                </c:pt>
                <c:pt idx="41">
                  <c:v>42217</c:v>
                </c:pt>
                <c:pt idx="42">
                  <c:v>42248</c:v>
                </c:pt>
                <c:pt idx="43">
                  <c:v>42278</c:v>
                </c:pt>
                <c:pt idx="44">
                  <c:v>42309</c:v>
                </c:pt>
                <c:pt idx="45">
                  <c:v>42339</c:v>
                </c:pt>
                <c:pt idx="46">
                  <c:v>42370</c:v>
                </c:pt>
                <c:pt idx="47">
                  <c:v>42401</c:v>
                </c:pt>
                <c:pt idx="48">
                  <c:v>42430</c:v>
                </c:pt>
                <c:pt idx="49">
                  <c:v>42461</c:v>
                </c:pt>
                <c:pt idx="50">
                  <c:v>42491</c:v>
                </c:pt>
                <c:pt idx="51">
                  <c:v>42522</c:v>
                </c:pt>
                <c:pt idx="52">
                  <c:v>42552</c:v>
                </c:pt>
                <c:pt idx="53">
                  <c:v>42583</c:v>
                </c:pt>
                <c:pt idx="54">
                  <c:v>42614</c:v>
                </c:pt>
                <c:pt idx="55">
                  <c:v>42644</c:v>
                </c:pt>
                <c:pt idx="56">
                  <c:v>42675</c:v>
                </c:pt>
                <c:pt idx="57">
                  <c:v>42705</c:v>
                </c:pt>
                <c:pt idx="58">
                  <c:v>42736</c:v>
                </c:pt>
                <c:pt idx="59">
                  <c:v>42767</c:v>
                </c:pt>
                <c:pt idx="60">
                  <c:v>42795</c:v>
                </c:pt>
                <c:pt idx="61">
                  <c:v>42826</c:v>
                </c:pt>
                <c:pt idx="62">
                  <c:v>42856</c:v>
                </c:pt>
                <c:pt idx="63">
                  <c:v>42887</c:v>
                </c:pt>
                <c:pt idx="64">
                  <c:v>42917</c:v>
                </c:pt>
                <c:pt idx="65">
                  <c:v>42948</c:v>
                </c:pt>
                <c:pt idx="66">
                  <c:v>42979</c:v>
                </c:pt>
                <c:pt idx="67">
                  <c:v>43009</c:v>
                </c:pt>
                <c:pt idx="68">
                  <c:v>43040</c:v>
                </c:pt>
                <c:pt idx="69">
                  <c:v>43070</c:v>
                </c:pt>
                <c:pt idx="70">
                  <c:v>43101</c:v>
                </c:pt>
                <c:pt idx="71">
                  <c:v>43132</c:v>
                </c:pt>
                <c:pt idx="72">
                  <c:v>43160</c:v>
                </c:pt>
                <c:pt idx="73">
                  <c:v>43191</c:v>
                </c:pt>
                <c:pt idx="74">
                  <c:v>43221</c:v>
                </c:pt>
                <c:pt idx="75">
                  <c:v>43252</c:v>
                </c:pt>
                <c:pt idx="76">
                  <c:v>43282</c:v>
                </c:pt>
                <c:pt idx="77">
                  <c:v>43313</c:v>
                </c:pt>
                <c:pt idx="78">
                  <c:v>43344</c:v>
                </c:pt>
                <c:pt idx="79">
                  <c:v>43374</c:v>
                </c:pt>
                <c:pt idx="80">
                  <c:v>43405</c:v>
                </c:pt>
                <c:pt idx="81">
                  <c:v>43435</c:v>
                </c:pt>
                <c:pt idx="82">
                  <c:v>43466</c:v>
                </c:pt>
                <c:pt idx="83">
                  <c:v>43497</c:v>
                </c:pt>
                <c:pt idx="84">
                  <c:v>43525</c:v>
                </c:pt>
                <c:pt idx="85">
                  <c:v>43556</c:v>
                </c:pt>
                <c:pt idx="86">
                  <c:v>43586</c:v>
                </c:pt>
                <c:pt idx="87">
                  <c:v>43617</c:v>
                </c:pt>
                <c:pt idx="88">
                  <c:v>43647</c:v>
                </c:pt>
                <c:pt idx="89">
                  <c:v>43678</c:v>
                </c:pt>
                <c:pt idx="90">
                  <c:v>43709</c:v>
                </c:pt>
                <c:pt idx="91">
                  <c:v>43739</c:v>
                </c:pt>
                <c:pt idx="92">
                  <c:v>43770</c:v>
                </c:pt>
                <c:pt idx="93">
                  <c:v>43800</c:v>
                </c:pt>
                <c:pt idx="94">
                  <c:v>43831</c:v>
                </c:pt>
                <c:pt idx="95">
                  <c:v>43862</c:v>
                </c:pt>
                <c:pt idx="96">
                  <c:v>43891</c:v>
                </c:pt>
                <c:pt idx="97">
                  <c:v>43922</c:v>
                </c:pt>
                <c:pt idx="98">
                  <c:v>43952</c:v>
                </c:pt>
                <c:pt idx="99">
                  <c:v>43983</c:v>
                </c:pt>
                <c:pt idx="100">
                  <c:v>44013</c:v>
                </c:pt>
                <c:pt idx="101">
                  <c:v>44044</c:v>
                </c:pt>
                <c:pt idx="102">
                  <c:v>44075</c:v>
                </c:pt>
                <c:pt idx="103">
                  <c:v>44105</c:v>
                </c:pt>
                <c:pt idx="104">
                  <c:v>44136</c:v>
                </c:pt>
                <c:pt idx="105">
                  <c:v>44166</c:v>
                </c:pt>
                <c:pt idx="106">
                  <c:v>44197</c:v>
                </c:pt>
                <c:pt idx="107">
                  <c:v>44228</c:v>
                </c:pt>
                <c:pt idx="108">
                  <c:v>44256</c:v>
                </c:pt>
                <c:pt idx="109">
                  <c:v>44287</c:v>
                </c:pt>
                <c:pt idx="110">
                  <c:v>44317</c:v>
                </c:pt>
                <c:pt idx="111">
                  <c:v>44348</c:v>
                </c:pt>
                <c:pt idx="112">
                  <c:v>44378</c:v>
                </c:pt>
                <c:pt idx="113">
                  <c:v>44409</c:v>
                </c:pt>
                <c:pt idx="114">
                  <c:v>44440</c:v>
                </c:pt>
                <c:pt idx="115">
                  <c:v>44470</c:v>
                </c:pt>
                <c:pt idx="116">
                  <c:v>44501</c:v>
                </c:pt>
                <c:pt idx="117">
                  <c:v>44531</c:v>
                </c:pt>
                <c:pt idx="118">
                  <c:v>44562</c:v>
                </c:pt>
                <c:pt idx="119">
                  <c:v>44593</c:v>
                </c:pt>
                <c:pt idx="120">
                  <c:v>44621</c:v>
                </c:pt>
                <c:pt idx="121">
                  <c:v>44652</c:v>
                </c:pt>
                <c:pt idx="122">
                  <c:v>44682</c:v>
                </c:pt>
                <c:pt idx="123">
                  <c:v>44713</c:v>
                </c:pt>
                <c:pt idx="124">
                  <c:v>44743</c:v>
                </c:pt>
                <c:pt idx="125">
                  <c:v>44774</c:v>
                </c:pt>
                <c:pt idx="126">
                  <c:v>44805</c:v>
                </c:pt>
                <c:pt idx="127">
                  <c:v>44835</c:v>
                </c:pt>
                <c:pt idx="128">
                  <c:v>44866</c:v>
                </c:pt>
                <c:pt idx="129">
                  <c:v>44896</c:v>
                </c:pt>
                <c:pt idx="130">
                  <c:v>44927</c:v>
                </c:pt>
                <c:pt idx="131">
                  <c:v>44958</c:v>
                </c:pt>
                <c:pt idx="132">
                  <c:v>44986</c:v>
                </c:pt>
                <c:pt idx="133">
                  <c:v>45017</c:v>
                </c:pt>
                <c:pt idx="134">
                  <c:v>45047</c:v>
                </c:pt>
                <c:pt idx="135">
                  <c:v>45078</c:v>
                </c:pt>
                <c:pt idx="136">
                  <c:v>45108</c:v>
                </c:pt>
                <c:pt idx="137">
                  <c:v>45139</c:v>
                </c:pt>
                <c:pt idx="138">
                  <c:v>45170</c:v>
                </c:pt>
                <c:pt idx="139">
                  <c:v>45200</c:v>
                </c:pt>
                <c:pt idx="140">
                  <c:v>45231</c:v>
                </c:pt>
                <c:pt idx="141">
                  <c:v>45261</c:v>
                </c:pt>
                <c:pt idx="142">
                  <c:v>45292</c:v>
                </c:pt>
                <c:pt idx="143">
                  <c:v>45323</c:v>
                </c:pt>
                <c:pt idx="144">
                  <c:v>45352</c:v>
                </c:pt>
                <c:pt idx="145">
                  <c:v>45383</c:v>
                </c:pt>
                <c:pt idx="146">
                  <c:v>45413</c:v>
                </c:pt>
                <c:pt idx="147">
                  <c:v>45444</c:v>
                </c:pt>
                <c:pt idx="148">
                  <c:v>45474</c:v>
                </c:pt>
                <c:pt idx="149">
                  <c:v>45505</c:v>
                </c:pt>
                <c:pt idx="150">
                  <c:v>45536</c:v>
                </c:pt>
                <c:pt idx="151">
                  <c:v>45566</c:v>
                </c:pt>
                <c:pt idx="152">
                  <c:v>45597</c:v>
                </c:pt>
                <c:pt idx="153">
                  <c:v>45627</c:v>
                </c:pt>
                <c:pt idx="154">
                  <c:v>45658</c:v>
                </c:pt>
                <c:pt idx="155">
                  <c:v>45689</c:v>
                </c:pt>
                <c:pt idx="156">
                  <c:v>45717</c:v>
                </c:pt>
                <c:pt idx="157">
                  <c:v>45748</c:v>
                </c:pt>
                <c:pt idx="158">
                  <c:v>45778</c:v>
                </c:pt>
                <c:pt idx="159">
                  <c:v>45809</c:v>
                </c:pt>
                <c:pt idx="160">
                  <c:v>45839</c:v>
                </c:pt>
                <c:pt idx="161">
                  <c:v>45870</c:v>
                </c:pt>
                <c:pt idx="162">
                  <c:v>45901</c:v>
                </c:pt>
                <c:pt idx="163">
                  <c:v>45931</c:v>
                </c:pt>
                <c:pt idx="164">
                  <c:v>45962</c:v>
                </c:pt>
                <c:pt idx="165">
                  <c:v>45992</c:v>
                </c:pt>
                <c:pt idx="166">
                  <c:v>46023</c:v>
                </c:pt>
                <c:pt idx="167">
                  <c:v>46054</c:v>
                </c:pt>
                <c:pt idx="168">
                  <c:v>46082</c:v>
                </c:pt>
                <c:pt idx="169">
                  <c:v>46113</c:v>
                </c:pt>
                <c:pt idx="170">
                  <c:v>46143</c:v>
                </c:pt>
                <c:pt idx="171">
                  <c:v>46174</c:v>
                </c:pt>
                <c:pt idx="172">
                  <c:v>46204</c:v>
                </c:pt>
                <c:pt idx="173">
                  <c:v>46235</c:v>
                </c:pt>
                <c:pt idx="174">
                  <c:v>46266</c:v>
                </c:pt>
                <c:pt idx="175">
                  <c:v>46296</c:v>
                </c:pt>
                <c:pt idx="176">
                  <c:v>46327</c:v>
                </c:pt>
                <c:pt idx="177">
                  <c:v>46357</c:v>
                </c:pt>
              </c:numCache>
            </c:numRef>
          </c:cat>
          <c:val>
            <c:numRef>
              <c:f>slide2.1dados!$L$4:$L$181</c:f>
              <c:numCache>
                <c:formatCode>General</c:formatCode>
                <c:ptCount val="178"/>
                <c:pt idx="155" formatCode="0.0">
                  <c:v>6.5172403572790891</c:v>
                </c:pt>
                <c:pt idx="156" formatCode="0.0">
                  <c:v>6.4159550471221403</c:v>
                </c:pt>
                <c:pt idx="157" formatCode="0.0">
                  <c:v>6.4585850254354602</c:v>
                </c:pt>
                <c:pt idx="158" formatCode="0.0">
                  <c:v>6.6052381333357397</c:v>
                </c:pt>
                <c:pt idx="159" formatCode="0.0">
                  <c:v>6.7781004381424399</c:v>
                </c:pt>
                <c:pt idx="160" formatCode="0.0">
                  <c:v>6.9901272065290296</c:v>
                </c:pt>
                <c:pt idx="161" formatCode="0.0">
                  <c:v>7.1284968067530201</c:v>
                </c:pt>
                <c:pt idx="162" formatCode="0.0">
                  <c:v>7.2573810247460697</c:v>
                </c:pt>
                <c:pt idx="163" formatCode="0.0">
                  <c:v>7.3126988354869997</c:v>
                </c:pt>
                <c:pt idx="164" formatCode="0.0">
                  <c:v>7.3677726188414301</c:v>
                </c:pt>
                <c:pt idx="165" formatCode="0.0">
                  <c:v>7.3284358054687102</c:v>
                </c:pt>
                <c:pt idx="166" formatCode="0.0">
                  <c:v>7.37538530562309</c:v>
                </c:pt>
                <c:pt idx="167" formatCode="0.0">
                  <c:v>8.1861112234301263</c:v>
                </c:pt>
                <c:pt idx="168" formatCode="0.0">
                  <c:v>8.5954389736616506</c:v>
                </c:pt>
                <c:pt idx="169" formatCode="0.0">
                  <c:v>8.4652393859098947</c:v>
                </c:pt>
                <c:pt idx="170" formatCode="0.0">
                  <c:v>8.3842924879640623</c:v>
                </c:pt>
                <c:pt idx="171" formatCode="0.0">
                  <c:v>8.2895097467344474</c:v>
                </c:pt>
                <c:pt idx="172" formatCode="0.0">
                  <c:v>8.3149630711699238</c:v>
                </c:pt>
                <c:pt idx="173" formatCode="0.0">
                  <c:v>8.323711295473867</c:v>
                </c:pt>
                <c:pt idx="174" formatCode="0.0">
                  <c:v>8.1727266587014462</c:v>
                </c:pt>
                <c:pt idx="175" formatCode="0.0">
                  <c:v>8.0438335056061465</c:v>
                </c:pt>
                <c:pt idx="176" formatCode="0.0">
                  <c:v>7.9591403113534405</c:v>
                </c:pt>
                <c:pt idx="177" formatCode="0.0">
                  <c:v>7.962217150398665</c:v>
                </c:pt>
              </c:numCache>
            </c:numRef>
          </c:val>
          <c:extLst>
            <c:ext xmlns:c16="http://schemas.microsoft.com/office/drawing/2014/chart" uri="{C3380CC4-5D6E-409C-BE32-E72D297353CC}">
              <c16:uniqueId val="{00000001-85AF-496F-9427-E9F604807830}"/>
            </c:ext>
          </c:extLst>
        </c:ser>
        <c:dLbls>
          <c:showLegendKey val="0"/>
          <c:showVal val="0"/>
          <c:showCatName val="0"/>
          <c:showSerName val="0"/>
          <c:showPercent val="0"/>
          <c:showBubbleSize val="0"/>
        </c:dLbls>
        <c:gapWidth val="0"/>
        <c:axId val="594555024"/>
        <c:axId val="594557424"/>
      </c:barChart>
      <c:lineChart>
        <c:grouping val="standard"/>
        <c:varyColors val="0"/>
        <c:ser>
          <c:idx val="0"/>
          <c:order val="0"/>
          <c:tx>
            <c:strRef>
              <c:f>slide2.1dados!$S$2</c:f>
              <c:strCache>
                <c:ptCount val="1"/>
                <c:pt idx="0">
                  <c:v>Pessoas na Força de Trabalho (PEA)</c:v>
                </c:pt>
              </c:strCache>
            </c:strRef>
          </c:tx>
          <c:spPr>
            <a:ln w="19050" cap="rnd">
              <a:solidFill>
                <a:srgbClr val="001C55"/>
              </a:solidFill>
              <a:round/>
            </a:ln>
            <a:effectLst/>
          </c:spPr>
          <c:marker>
            <c:symbol val="none"/>
          </c:marker>
          <c:cat>
            <c:numRef>
              <c:f>slide2.1dados!$A$4:$A$181</c:f>
              <c:numCache>
                <c:formatCode>mmm\-yy</c:formatCode>
                <c:ptCount val="178"/>
                <c:pt idx="0">
                  <c:v>40969</c:v>
                </c:pt>
                <c:pt idx="1">
                  <c:v>41000</c:v>
                </c:pt>
                <c:pt idx="2">
                  <c:v>41030</c:v>
                </c:pt>
                <c:pt idx="3">
                  <c:v>41061</c:v>
                </c:pt>
                <c:pt idx="4">
                  <c:v>41091</c:v>
                </c:pt>
                <c:pt idx="5">
                  <c:v>41122</c:v>
                </c:pt>
                <c:pt idx="6">
                  <c:v>41153</c:v>
                </c:pt>
                <c:pt idx="7">
                  <c:v>41183</c:v>
                </c:pt>
                <c:pt idx="8">
                  <c:v>41214</c:v>
                </c:pt>
                <c:pt idx="9">
                  <c:v>41244</c:v>
                </c:pt>
                <c:pt idx="10">
                  <c:v>41275</c:v>
                </c:pt>
                <c:pt idx="11">
                  <c:v>41306</c:v>
                </c:pt>
                <c:pt idx="12">
                  <c:v>41334</c:v>
                </c:pt>
                <c:pt idx="13">
                  <c:v>41365</c:v>
                </c:pt>
                <c:pt idx="14">
                  <c:v>41395</c:v>
                </c:pt>
                <c:pt idx="15">
                  <c:v>41426</c:v>
                </c:pt>
                <c:pt idx="16">
                  <c:v>41456</c:v>
                </c:pt>
                <c:pt idx="17">
                  <c:v>41487</c:v>
                </c:pt>
                <c:pt idx="18">
                  <c:v>41518</c:v>
                </c:pt>
                <c:pt idx="19">
                  <c:v>41548</c:v>
                </c:pt>
                <c:pt idx="20">
                  <c:v>41579</c:v>
                </c:pt>
                <c:pt idx="21">
                  <c:v>41609</c:v>
                </c:pt>
                <c:pt idx="22">
                  <c:v>41640</c:v>
                </c:pt>
                <c:pt idx="23">
                  <c:v>41671</c:v>
                </c:pt>
                <c:pt idx="24">
                  <c:v>41699</c:v>
                </c:pt>
                <c:pt idx="25">
                  <c:v>41730</c:v>
                </c:pt>
                <c:pt idx="26">
                  <c:v>41760</c:v>
                </c:pt>
                <c:pt idx="27">
                  <c:v>41791</c:v>
                </c:pt>
                <c:pt idx="28">
                  <c:v>41821</c:v>
                </c:pt>
                <c:pt idx="29">
                  <c:v>41852</c:v>
                </c:pt>
                <c:pt idx="30">
                  <c:v>41883</c:v>
                </c:pt>
                <c:pt idx="31">
                  <c:v>41913</c:v>
                </c:pt>
                <c:pt idx="32">
                  <c:v>41944</c:v>
                </c:pt>
                <c:pt idx="33">
                  <c:v>41974</c:v>
                </c:pt>
                <c:pt idx="34">
                  <c:v>42005</c:v>
                </c:pt>
                <c:pt idx="35">
                  <c:v>42036</c:v>
                </c:pt>
                <c:pt idx="36">
                  <c:v>42064</c:v>
                </c:pt>
                <c:pt idx="37">
                  <c:v>42095</c:v>
                </c:pt>
                <c:pt idx="38">
                  <c:v>42125</c:v>
                </c:pt>
                <c:pt idx="39">
                  <c:v>42156</c:v>
                </c:pt>
                <c:pt idx="40">
                  <c:v>42186</c:v>
                </c:pt>
                <c:pt idx="41">
                  <c:v>42217</c:v>
                </c:pt>
                <c:pt idx="42">
                  <c:v>42248</c:v>
                </c:pt>
                <c:pt idx="43">
                  <c:v>42278</c:v>
                </c:pt>
                <c:pt idx="44">
                  <c:v>42309</c:v>
                </c:pt>
                <c:pt idx="45">
                  <c:v>42339</c:v>
                </c:pt>
                <c:pt idx="46">
                  <c:v>42370</c:v>
                </c:pt>
                <c:pt idx="47">
                  <c:v>42401</c:v>
                </c:pt>
                <c:pt idx="48">
                  <c:v>42430</c:v>
                </c:pt>
                <c:pt idx="49">
                  <c:v>42461</c:v>
                </c:pt>
                <c:pt idx="50">
                  <c:v>42491</c:v>
                </c:pt>
                <c:pt idx="51">
                  <c:v>42522</c:v>
                </c:pt>
                <c:pt idx="52">
                  <c:v>42552</c:v>
                </c:pt>
                <c:pt idx="53">
                  <c:v>42583</c:v>
                </c:pt>
                <c:pt idx="54">
                  <c:v>42614</c:v>
                </c:pt>
                <c:pt idx="55">
                  <c:v>42644</c:v>
                </c:pt>
                <c:pt idx="56">
                  <c:v>42675</c:v>
                </c:pt>
                <c:pt idx="57">
                  <c:v>42705</c:v>
                </c:pt>
                <c:pt idx="58">
                  <c:v>42736</c:v>
                </c:pt>
                <c:pt idx="59">
                  <c:v>42767</c:v>
                </c:pt>
                <c:pt idx="60">
                  <c:v>42795</c:v>
                </c:pt>
                <c:pt idx="61">
                  <c:v>42826</c:v>
                </c:pt>
                <c:pt idx="62">
                  <c:v>42856</c:v>
                </c:pt>
                <c:pt idx="63">
                  <c:v>42887</c:v>
                </c:pt>
                <c:pt idx="64">
                  <c:v>42917</c:v>
                </c:pt>
                <c:pt idx="65">
                  <c:v>42948</c:v>
                </c:pt>
                <c:pt idx="66">
                  <c:v>42979</c:v>
                </c:pt>
                <c:pt idx="67">
                  <c:v>43009</c:v>
                </c:pt>
                <c:pt idx="68">
                  <c:v>43040</c:v>
                </c:pt>
                <c:pt idx="69">
                  <c:v>43070</c:v>
                </c:pt>
                <c:pt idx="70">
                  <c:v>43101</c:v>
                </c:pt>
                <c:pt idx="71">
                  <c:v>43132</c:v>
                </c:pt>
                <c:pt idx="72">
                  <c:v>43160</c:v>
                </c:pt>
                <c:pt idx="73">
                  <c:v>43191</c:v>
                </c:pt>
                <c:pt idx="74">
                  <c:v>43221</c:v>
                </c:pt>
                <c:pt idx="75">
                  <c:v>43252</c:v>
                </c:pt>
                <c:pt idx="76">
                  <c:v>43282</c:v>
                </c:pt>
                <c:pt idx="77">
                  <c:v>43313</c:v>
                </c:pt>
                <c:pt idx="78">
                  <c:v>43344</c:v>
                </c:pt>
                <c:pt idx="79">
                  <c:v>43374</c:v>
                </c:pt>
                <c:pt idx="80">
                  <c:v>43405</c:v>
                </c:pt>
                <c:pt idx="81">
                  <c:v>43435</c:v>
                </c:pt>
                <c:pt idx="82">
                  <c:v>43466</c:v>
                </c:pt>
                <c:pt idx="83">
                  <c:v>43497</c:v>
                </c:pt>
                <c:pt idx="84">
                  <c:v>43525</c:v>
                </c:pt>
                <c:pt idx="85">
                  <c:v>43556</c:v>
                </c:pt>
                <c:pt idx="86">
                  <c:v>43586</c:v>
                </c:pt>
                <c:pt idx="87">
                  <c:v>43617</c:v>
                </c:pt>
                <c:pt idx="88">
                  <c:v>43647</c:v>
                </c:pt>
                <c:pt idx="89">
                  <c:v>43678</c:v>
                </c:pt>
                <c:pt idx="90">
                  <c:v>43709</c:v>
                </c:pt>
                <c:pt idx="91">
                  <c:v>43739</c:v>
                </c:pt>
                <c:pt idx="92">
                  <c:v>43770</c:v>
                </c:pt>
                <c:pt idx="93">
                  <c:v>43800</c:v>
                </c:pt>
                <c:pt idx="94">
                  <c:v>43831</c:v>
                </c:pt>
                <c:pt idx="95">
                  <c:v>43862</c:v>
                </c:pt>
                <c:pt idx="96">
                  <c:v>43891</c:v>
                </c:pt>
                <c:pt idx="97">
                  <c:v>43922</c:v>
                </c:pt>
                <c:pt idx="98">
                  <c:v>43952</c:v>
                </c:pt>
                <c:pt idx="99">
                  <c:v>43983</c:v>
                </c:pt>
                <c:pt idx="100">
                  <c:v>44013</c:v>
                </c:pt>
                <c:pt idx="101">
                  <c:v>44044</c:v>
                </c:pt>
                <c:pt idx="102">
                  <c:v>44075</c:v>
                </c:pt>
                <c:pt idx="103">
                  <c:v>44105</c:v>
                </c:pt>
                <c:pt idx="104">
                  <c:v>44136</c:v>
                </c:pt>
                <c:pt idx="105">
                  <c:v>44166</c:v>
                </c:pt>
                <c:pt idx="106">
                  <c:v>44197</c:v>
                </c:pt>
                <c:pt idx="107">
                  <c:v>44228</c:v>
                </c:pt>
                <c:pt idx="108">
                  <c:v>44256</c:v>
                </c:pt>
                <c:pt idx="109">
                  <c:v>44287</c:v>
                </c:pt>
                <c:pt idx="110">
                  <c:v>44317</c:v>
                </c:pt>
                <c:pt idx="111">
                  <c:v>44348</c:v>
                </c:pt>
                <c:pt idx="112">
                  <c:v>44378</c:v>
                </c:pt>
                <c:pt idx="113">
                  <c:v>44409</c:v>
                </c:pt>
                <c:pt idx="114">
                  <c:v>44440</c:v>
                </c:pt>
                <c:pt idx="115">
                  <c:v>44470</c:v>
                </c:pt>
                <c:pt idx="116">
                  <c:v>44501</c:v>
                </c:pt>
                <c:pt idx="117">
                  <c:v>44531</c:v>
                </c:pt>
                <c:pt idx="118">
                  <c:v>44562</c:v>
                </c:pt>
                <c:pt idx="119">
                  <c:v>44593</c:v>
                </c:pt>
                <c:pt idx="120">
                  <c:v>44621</c:v>
                </c:pt>
                <c:pt idx="121">
                  <c:v>44652</c:v>
                </c:pt>
                <c:pt idx="122">
                  <c:v>44682</c:v>
                </c:pt>
                <c:pt idx="123">
                  <c:v>44713</c:v>
                </c:pt>
                <c:pt idx="124">
                  <c:v>44743</c:v>
                </c:pt>
                <c:pt idx="125">
                  <c:v>44774</c:v>
                </c:pt>
                <c:pt idx="126">
                  <c:v>44805</c:v>
                </c:pt>
                <c:pt idx="127">
                  <c:v>44835</c:v>
                </c:pt>
                <c:pt idx="128">
                  <c:v>44866</c:v>
                </c:pt>
                <c:pt idx="129">
                  <c:v>44896</c:v>
                </c:pt>
                <c:pt idx="130">
                  <c:v>44927</c:v>
                </c:pt>
                <c:pt idx="131">
                  <c:v>44958</c:v>
                </c:pt>
                <c:pt idx="132">
                  <c:v>44986</c:v>
                </c:pt>
                <c:pt idx="133">
                  <c:v>45017</c:v>
                </c:pt>
                <c:pt idx="134">
                  <c:v>45047</c:v>
                </c:pt>
                <c:pt idx="135">
                  <c:v>45078</c:v>
                </c:pt>
                <c:pt idx="136">
                  <c:v>45108</c:v>
                </c:pt>
                <c:pt idx="137">
                  <c:v>45139</c:v>
                </c:pt>
                <c:pt idx="138">
                  <c:v>45170</c:v>
                </c:pt>
                <c:pt idx="139">
                  <c:v>45200</c:v>
                </c:pt>
                <c:pt idx="140">
                  <c:v>45231</c:v>
                </c:pt>
                <c:pt idx="141">
                  <c:v>45261</c:v>
                </c:pt>
                <c:pt idx="142">
                  <c:v>45292</c:v>
                </c:pt>
                <c:pt idx="143">
                  <c:v>45323</c:v>
                </c:pt>
                <c:pt idx="144">
                  <c:v>45352</c:v>
                </c:pt>
                <c:pt idx="145">
                  <c:v>45383</c:v>
                </c:pt>
                <c:pt idx="146">
                  <c:v>45413</c:v>
                </c:pt>
                <c:pt idx="147">
                  <c:v>45444</c:v>
                </c:pt>
                <c:pt idx="148">
                  <c:v>45474</c:v>
                </c:pt>
                <c:pt idx="149">
                  <c:v>45505</c:v>
                </c:pt>
                <c:pt idx="150">
                  <c:v>45536</c:v>
                </c:pt>
                <c:pt idx="151">
                  <c:v>45566</c:v>
                </c:pt>
                <c:pt idx="152">
                  <c:v>45597</c:v>
                </c:pt>
                <c:pt idx="153">
                  <c:v>45627</c:v>
                </c:pt>
                <c:pt idx="154">
                  <c:v>45658</c:v>
                </c:pt>
                <c:pt idx="155">
                  <c:v>45689</c:v>
                </c:pt>
                <c:pt idx="156">
                  <c:v>45717</c:v>
                </c:pt>
                <c:pt idx="157">
                  <c:v>45748</c:v>
                </c:pt>
                <c:pt idx="158">
                  <c:v>45778</c:v>
                </c:pt>
                <c:pt idx="159">
                  <c:v>45809</c:v>
                </c:pt>
                <c:pt idx="160">
                  <c:v>45839</c:v>
                </c:pt>
                <c:pt idx="161">
                  <c:v>45870</c:v>
                </c:pt>
                <c:pt idx="162">
                  <c:v>45901</c:v>
                </c:pt>
                <c:pt idx="163">
                  <c:v>45931</c:v>
                </c:pt>
                <c:pt idx="164">
                  <c:v>45962</c:v>
                </c:pt>
                <c:pt idx="165">
                  <c:v>45992</c:v>
                </c:pt>
                <c:pt idx="166">
                  <c:v>46023</c:v>
                </c:pt>
                <c:pt idx="167">
                  <c:v>46054</c:v>
                </c:pt>
                <c:pt idx="168">
                  <c:v>46082</c:v>
                </c:pt>
                <c:pt idx="169">
                  <c:v>46113</c:v>
                </c:pt>
                <c:pt idx="170">
                  <c:v>46143</c:v>
                </c:pt>
                <c:pt idx="171">
                  <c:v>46174</c:v>
                </c:pt>
                <c:pt idx="172">
                  <c:v>46204</c:v>
                </c:pt>
                <c:pt idx="173">
                  <c:v>46235</c:v>
                </c:pt>
                <c:pt idx="174">
                  <c:v>46266</c:v>
                </c:pt>
                <c:pt idx="175">
                  <c:v>46296</c:v>
                </c:pt>
                <c:pt idx="176">
                  <c:v>46327</c:v>
                </c:pt>
                <c:pt idx="177">
                  <c:v>46357</c:v>
                </c:pt>
              </c:numCache>
            </c:numRef>
          </c:cat>
          <c:val>
            <c:numRef>
              <c:f>slide2.1dados!$S$4:$S$181</c:f>
              <c:numCache>
                <c:formatCode>General</c:formatCode>
                <c:ptCount val="178"/>
                <c:pt idx="12" formatCode="0.00">
                  <c:v>1.9422411642729731</c:v>
                </c:pt>
                <c:pt idx="13" formatCode="0.00">
                  <c:v>1.5069138251269543</c:v>
                </c:pt>
                <c:pt idx="14" formatCode="0.00">
                  <c:v>1.307709686708769</c:v>
                </c:pt>
                <c:pt idx="15" formatCode="0.00">
                  <c:v>1.2743105387479359</c:v>
                </c:pt>
                <c:pt idx="16" formatCode="0.00">
                  <c:v>1.3225354727636862</c:v>
                </c:pt>
                <c:pt idx="17" formatCode="0.00">
                  <c:v>1.1226580526943808</c:v>
                </c:pt>
                <c:pt idx="18" formatCode="0.00">
                  <c:v>1.1382284632074136</c:v>
                </c:pt>
                <c:pt idx="19" formatCode="0.00">
                  <c:v>1.060323431669663</c:v>
                </c:pt>
                <c:pt idx="20" formatCode="0.00">
                  <c:v>1.3278167869964053</c:v>
                </c:pt>
                <c:pt idx="21" formatCode="0.00">
                  <c:v>1.0217028763094937</c:v>
                </c:pt>
                <c:pt idx="22" formatCode="0.00">
                  <c:v>0.89024299656075279</c:v>
                </c:pt>
                <c:pt idx="23" formatCode="0.00">
                  <c:v>0.93254638927788847</c:v>
                </c:pt>
                <c:pt idx="24" formatCode="0.00">
                  <c:v>1.0226448367878005</c:v>
                </c:pt>
                <c:pt idx="25" formatCode="0.00">
                  <c:v>0.9950384340381202</c:v>
                </c:pt>
                <c:pt idx="26" formatCode="0.00">
                  <c:v>0.84473694523354848</c:v>
                </c:pt>
                <c:pt idx="27" formatCode="0.00">
                  <c:v>0.75921216742713682</c:v>
                </c:pt>
                <c:pt idx="28" formatCode="0.00">
                  <c:v>0.62905966700366189</c:v>
                </c:pt>
                <c:pt idx="29" formatCode="0.00">
                  <c:v>0.70212271670977433</c:v>
                </c:pt>
                <c:pt idx="30" formatCode="0.00">
                  <c:v>0.91776439310189417</c:v>
                </c:pt>
                <c:pt idx="31" formatCode="0.00">
                  <c:v>1.0710167373251256</c:v>
                </c:pt>
                <c:pt idx="32" formatCode="0.00">
                  <c:v>0.99448692564039209</c:v>
                </c:pt>
                <c:pt idx="33" formatCode="0.00">
                  <c:v>1.1885318323000771</c:v>
                </c:pt>
                <c:pt idx="34" formatCode="0.00">
                  <c:v>1.3721460861769508</c:v>
                </c:pt>
                <c:pt idx="35" formatCode="0.00">
                  <c:v>1.3833254168241327</c:v>
                </c:pt>
                <c:pt idx="36" formatCode="0.00">
                  <c:v>1.3908876988828922</c:v>
                </c:pt>
                <c:pt idx="37" formatCode="0.00">
                  <c:v>1.5191356784606258</c:v>
                </c:pt>
                <c:pt idx="38" formatCode="0.00">
                  <c:v>1.6268276999150899</c:v>
                </c:pt>
                <c:pt idx="39" formatCode="0.00">
                  <c:v>1.8195696898606561</c:v>
                </c:pt>
                <c:pt idx="40" formatCode="0.00">
                  <c:v>2.0812186423453838</c:v>
                </c:pt>
                <c:pt idx="41" formatCode="0.00">
                  <c:v>2.2203573181038161</c:v>
                </c:pt>
                <c:pt idx="42" formatCode="0.00">
                  <c:v>2.1937254603110246</c:v>
                </c:pt>
                <c:pt idx="43" formatCode="0.00">
                  <c:v>2.2920389927288953</c:v>
                </c:pt>
                <c:pt idx="44" formatCode="0.00">
                  <c:v>2.132045330025778</c:v>
                </c:pt>
                <c:pt idx="45" formatCode="0.00">
                  <c:v>2.0284278089812258</c:v>
                </c:pt>
                <c:pt idx="46" formatCode="0.00">
                  <c:v>1.8960072279248896</c:v>
                </c:pt>
                <c:pt idx="47" formatCode="0.00">
                  <c:v>1.969336684058054</c:v>
                </c:pt>
                <c:pt idx="48" formatCode="0.00">
                  <c:v>1.9264938833182699</c:v>
                </c:pt>
                <c:pt idx="49" formatCode="0.00">
                  <c:v>1.8155006514527727</c:v>
                </c:pt>
                <c:pt idx="50" formatCode="0.00">
                  <c:v>1.8817340700004292</c:v>
                </c:pt>
                <c:pt idx="51" formatCode="0.00">
                  <c:v>1.723849234440844</c:v>
                </c:pt>
                <c:pt idx="52" formatCode="0.00">
                  <c:v>1.3974282558277817</c:v>
                </c:pt>
                <c:pt idx="53" formatCode="0.00">
                  <c:v>1.1554674959489475</c:v>
                </c:pt>
                <c:pt idx="54" formatCode="0.00">
                  <c:v>0.65724210356945534</c:v>
                </c:pt>
                <c:pt idx="55" formatCode="0.00">
                  <c:v>0.4273608133364748</c:v>
                </c:pt>
                <c:pt idx="56" formatCode="0.00">
                  <c:v>0.76991996007829133</c:v>
                </c:pt>
                <c:pt idx="57" formatCode="0.00">
                  <c:v>0.94145303800301505</c:v>
                </c:pt>
                <c:pt idx="58" formatCode="0.00">
                  <c:v>1.0453592197144257</c:v>
                </c:pt>
                <c:pt idx="59" formatCode="0.00">
                  <c:v>0.9657721206232095</c:v>
                </c:pt>
                <c:pt idx="60" formatCode="0.00">
                  <c:v>1.0692529847370125</c:v>
                </c:pt>
                <c:pt idx="61" formatCode="0.00">
                  <c:v>1.1965664691152567</c:v>
                </c:pt>
                <c:pt idx="62" formatCode="0.00">
                  <c:v>1.2709340963415361</c:v>
                </c:pt>
                <c:pt idx="63" formatCode="0.00">
                  <c:v>1.5292393276886918</c:v>
                </c:pt>
                <c:pt idx="64" formatCode="0.00">
                  <c:v>1.8441153059372439</c:v>
                </c:pt>
                <c:pt idx="65" formatCode="0.00">
                  <c:v>2.0544586702688772</c:v>
                </c:pt>
                <c:pt idx="66" formatCode="0.00">
                  <c:v>2.3451048341379677</c:v>
                </c:pt>
                <c:pt idx="67" formatCode="0.00">
                  <c:v>2.3220950988239064</c:v>
                </c:pt>
                <c:pt idx="68" formatCode="0.00">
                  <c:v>2.1542868073564536</c:v>
                </c:pt>
                <c:pt idx="69" formatCode="0.00">
                  <c:v>1.8386893373092184</c:v>
                </c:pt>
                <c:pt idx="70" formatCode="0.00">
                  <c:v>1.6616914888939682</c:v>
                </c:pt>
                <c:pt idx="71" formatCode="0.00">
                  <c:v>1.5214948297130215</c:v>
                </c:pt>
                <c:pt idx="72" formatCode="0.00">
                  <c:v>1.4340164681821754</c:v>
                </c:pt>
                <c:pt idx="73" formatCode="0.00">
                  <c:v>1.2419795521154908</c:v>
                </c:pt>
                <c:pt idx="74" formatCode="0.00">
                  <c:v>1.1725033029527765</c:v>
                </c:pt>
                <c:pt idx="75" formatCode="0.00">
                  <c:v>1.0456271409916562</c:v>
                </c:pt>
                <c:pt idx="76" formatCode="0.00">
                  <c:v>1.1732869110246513</c:v>
                </c:pt>
                <c:pt idx="77" formatCode="0.00">
                  <c:v>1.2126088385021827</c:v>
                </c:pt>
                <c:pt idx="78" formatCode="0.00">
                  <c:v>1.316771422165619</c:v>
                </c:pt>
                <c:pt idx="79" formatCode="0.00">
                  <c:v>1.2586257648329102</c:v>
                </c:pt>
                <c:pt idx="80" formatCode="0.00">
                  <c:v>1.1093141092304082</c:v>
                </c:pt>
                <c:pt idx="81" formatCode="0.00">
                  <c:v>1.001560860501316</c:v>
                </c:pt>
                <c:pt idx="82" formatCode="0.00">
                  <c:v>0.94159303970473562</c:v>
                </c:pt>
                <c:pt idx="83" formatCode="0.00">
                  <c:v>1.1418007730224167</c:v>
                </c:pt>
                <c:pt idx="84" formatCode="0.00">
                  <c:v>1.4035648273165169</c:v>
                </c:pt>
                <c:pt idx="85" formatCode="0.00">
                  <c:v>1.945816851334814</c:v>
                </c:pt>
                <c:pt idx="86" formatCode="0.00">
                  <c:v>2.4702837779633446</c:v>
                </c:pt>
                <c:pt idx="87" formatCode="0.00">
                  <c:v>2.648277984915981</c:v>
                </c:pt>
                <c:pt idx="88" formatCode="0.00">
                  <c:v>2.3357585925848356</c:v>
                </c:pt>
                <c:pt idx="89" formatCode="0.00">
                  <c:v>2.1019947541694339</c:v>
                </c:pt>
                <c:pt idx="90" formatCode="0.00">
                  <c:v>1.8506054161864682</c:v>
                </c:pt>
                <c:pt idx="91" formatCode="0.00">
                  <c:v>1.598536041486831</c:v>
                </c:pt>
                <c:pt idx="92" formatCode="0.00">
                  <c:v>1.3255893980299582</c:v>
                </c:pt>
                <c:pt idx="93" formatCode="0.00">
                  <c:v>1.193350940595872</c:v>
                </c:pt>
                <c:pt idx="94" formatCode="0.00">
                  <c:v>1.1300081555959629</c:v>
                </c:pt>
                <c:pt idx="95" formatCode="0.00">
                  <c:v>1.2055561919508628</c:v>
                </c:pt>
                <c:pt idx="96" formatCode="0.00">
                  <c:v>4.2605977670806539E-2</c:v>
                </c:pt>
                <c:pt idx="97" formatCode="0.00">
                  <c:v>-3.1199481839494836</c:v>
                </c:pt>
                <c:pt idx="98" formatCode="0.00">
                  <c:v>-6.6023191886390826</c:v>
                </c:pt>
                <c:pt idx="99" formatCode="0.00">
                  <c:v>-9.0549743983759043</c:v>
                </c:pt>
                <c:pt idx="100" formatCode="0.00">
                  <c:v>-10.029774648171919</c:v>
                </c:pt>
                <c:pt idx="101" formatCode="0.00">
                  <c:v>-9.6431654882772939</c:v>
                </c:pt>
                <c:pt idx="102" formatCode="0.00">
                  <c:v>-8.8392584712407185</c:v>
                </c:pt>
                <c:pt idx="103" formatCode="0.00">
                  <c:v>-7.4483869762704487</c:v>
                </c:pt>
                <c:pt idx="104" formatCode="0.00">
                  <c:v>-6.1403549849640804</c:v>
                </c:pt>
                <c:pt idx="105" formatCode="0.00">
                  <c:v>-5.5226925206024795</c:v>
                </c:pt>
                <c:pt idx="106" formatCode="0.00">
                  <c:v>-4.977880458486716</c:v>
                </c:pt>
                <c:pt idx="107" formatCode="0.00">
                  <c:v>-4.6433483973253082</c:v>
                </c:pt>
                <c:pt idx="108" formatCode="0.00">
                  <c:v>-3.5000520943703206</c:v>
                </c:pt>
                <c:pt idx="109" formatCode="0.00">
                  <c:v>-0.42644808052528793</c:v>
                </c:pt>
                <c:pt idx="110" formatCode="0.00">
                  <c:v>3.5892858235945457</c:v>
                </c:pt>
                <c:pt idx="111" formatCode="0.00">
                  <c:v>6.9635998119500941</c:v>
                </c:pt>
                <c:pt idx="112" formatCode="0.00">
                  <c:v>8.8339813534586966</c:v>
                </c:pt>
                <c:pt idx="113" formatCode="0.00">
                  <c:v>8.7197952983199869</c:v>
                </c:pt>
                <c:pt idx="114" formatCode="0.00">
                  <c:v>8.3718205019195793</c:v>
                </c:pt>
                <c:pt idx="115" formatCode="0.00">
                  <c:v>7.0403687207210242</c:v>
                </c:pt>
                <c:pt idx="116" formatCode="0.00">
                  <c:v>6.208380850196793</c:v>
                </c:pt>
                <c:pt idx="117" formatCode="0.00">
                  <c:v>6.123776366395095</c:v>
                </c:pt>
                <c:pt idx="118" formatCode="0.00">
                  <c:v>5.6433086914693176</c:v>
                </c:pt>
                <c:pt idx="119" formatCode="0.00">
                  <c:v>5.165892226882729</c:v>
                </c:pt>
                <c:pt idx="120" formatCode="0.00">
                  <c:v>4.9881449135911637</c:v>
                </c:pt>
                <c:pt idx="121" formatCode="0.00">
                  <c:v>5.1656193188025945</c:v>
                </c:pt>
                <c:pt idx="122" formatCode="0.00">
                  <c:v>4.5392643101394681</c:v>
                </c:pt>
                <c:pt idx="123" formatCode="0.00">
                  <c:v>3.7621384393024426</c:v>
                </c:pt>
                <c:pt idx="124" formatCode="0.00">
                  <c:v>3.0548528215839976</c:v>
                </c:pt>
                <c:pt idx="125" formatCode="0.00">
                  <c:v>2.6732718766081964</c:v>
                </c:pt>
                <c:pt idx="126" formatCode="0.00">
                  <c:v>2.0140855992153872</c:v>
                </c:pt>
                <c:pt idx="127" formatCode="0.00">
                  <c:v>1.7016063445463248</c:v>
                </c:pt>
                <c:pt idx="128" formatCode="0.00">
                  <c:v>1.0620024493837477</c:v>
                </c:pt>
                <c:pt idx="129" formatCode="0.00">
                  <c:v>0.32633724137265396</c:v>
                </c:pt>
                <c:pt idx="130" formatCode="0.00">
                  <c:v>0.38970808000600154</c:v>
                </c:pt>
                <c:pt idx="131" formatCode="0.00">
                  <c:v>0.28495750320671753</c:v>
                </c:pt>
                <c:pt idx="132" formatCode="0.00">
                  <c:v>0.15778740301870542</c:v>
                </c:pt>
                <c:pt idx="133" formatCode="0.00">
                  <c:v>-0.59708218644948241</c:v>
                </c:pt>
                <c:pt idx="134" formatCode="0.00">
                  <c:v>-0.81855626327751452</c:v>
                </c:pt>
                <c:pt idx="135" formatCode="0.00">
                  <c:v>-0.91081286925273064</c:v>
                </c:pt>
                <c:pt idx="136" formatCode="0.00">
                  <c:v>-0.81886775947470625</c:v>
                </c:pt>
                <c:pt idx="137" formatCode="0.00">
                  <c:v>-0.78504549834349513</c:v>
                </c:pt>
                <c:pt idx="138" formatCode="0.00">
                  <c:v>-0.61861924164748894</c:v>
                </c:pt>
                <c:pt idx="139" formatCode="0.00">
                  <c:v>-0.16928563966648325</c:v>
                </c:pt>
                <c:pt idx="140" formatCode="0.00">
                  <c:v>0.3217237629920211</c:v>
                </c:pt>
                <c:pt idx="141" formatCode="0.00">
                  <c:v>1.1629892358417271</c:v>
                </c:pt>
                <c:pt idx="142" formatCode="0.00">
                  <c:v>1.3282570883907052</c:v>
                </c:pt>
                <c:pt idx="143" formatCode="0.00">
                  <c:v>1.443577860437828</c:v>
                </c:pt>
                <c:pt idx="144" formatCode="0.00">
                  <c:v>1.4893358832595682</c:v>
                </c:pt>
                <c:pt idx="145" formatCode="0.00">
                  <c:v>1.7481218092589401</c:v>
                </c:pt>
                <c:pt idx="146" formatCode="0.00">
                  <c:v>1.5977990742831238</c:v>
                </c:pt>
                <c:pt idx="147" formatCode="0.00">
                  <c:v>1.6027956987033631</c:v>
                </c:pt>
                <c:pt idx="148" formatCode="0.00">
                  <c:v>1.4086493085333496</c:v>
                </c:pt>
                <c:pt idx="149" formatCode="0.00">
                  <c:v>1.5213623234431095</c:v>
                </c:pt>
                <c:pt idx="150" formatCode="0.00">
                  <c:v>1.7258734115394692</c:v>
                </c:pt>
                <c:pt idx="151" formatCode="0.00">
                  <c:v>1.8352507904028093</c:v>
                </c:pt>
                <c:pt idx="152" formatCode="0.00">
                  <c:v>1.8401611211120938</c:v>
                </c:pt>
                <c:pt idx="153" formatCode="0.00">
                  <c:v>1.4988181147398194</c:v>
                </c:pt>
                <c:pt idx="154" formatCode="0.00">
                  <c:v>1.2552897967743171</c:v>
                </c:pt>
              </c:numCache>
            </c:numRef>
          </c:val>
          <c:smooth val="0"/>
          <c:extLst>
            <c:ext xmlns:c16="http://schemas.microsoft.com/office/drawing/2014/chart" uri="{C3380CC4-5D6E-409C-BE32-E72D297353CC}">
              <c16:uniqueId val="{00000002-85AF-496F-9427-E9F604807830}"/>
            </c:ext>
          </c:extLst>
        </c:ser>
        <c:ser>
          <c:idx val="1"/>
          <c:order val="1"/>
          <c:tx>
            <c:strRef>
              <c:f>slide2.1dados!$T$2</c:f>
              <c:strCache>
                <c:ptCount val="1"/>
                <c:pt idx="0">
                  <c:v>Pessoas Ocupadas (PO)</c:v>
                </c:pt>
              </c:strCache>
            </c:strRef>
          </c:tx>
          <c:spPr>
            <a:ln w="19050" cap="rnd">
              <a:solidFill>
                <a:srgbClr val="0088CA"/>
              </a:solidFill>
              <a:round/>
            </a:ln>
            <a:effectLst/>
          </c:spPr>
          <c:marker>
            <c:symbol val="none"/>
          </c:marker>
          <c:cat>
            <c:numRef>
              <c:f>slide2.1dados!$A$4:$A$181</c:f>
              <c:numCache>
                <c:formatCode>mmm\-yy</c:formatCode>
                <c:ptCount val="178"/>
                <c:pt idx="0">
                  <c:v>40969</c:v>
                </c:pt>
                <c:pt idx="1">
                  <c:v>41000</c:v>
                </c:pt>
                <c:pt idx="2">
                  <c:v>41030</c:v>
                </c:pt>
                <c:pt idx="3">
                  <c:v>41061</c:v>
                </c:pt>
                <c:pt idx="4">
                  <c:v>41091</c:v>
                </c:pt>
                <c:pt idx="5">
                  <c:v>41122</c:v>
                </c:pt>
                <c:pt idx="6">
                  <c:v>41153</c:v>
                </c:pt>
                <c:pt idx="7">
                  <c:v>41183</c:v>
                </c:pt>
                <c:pt idx="8">
                  <c:v>41214</c:v>
                </c:pt>
                <c:pt idx="9">
                  <c:v>41244</c:v>
                </c:pt>
                <c:pt idx="10">
                  <c:v>41275</c:v>
                </c:pt>
                <c:pt idx="11">
                  <c:v>41306</c:v>
                </c:pt>
                <c:pt idx="12">
                  <c:v>41334</c:v>
                </c:pt>
                <c:pt idx="13">
                  <c:v>41365</c:v>
                </c:pt>
                <c:pt idx="14">
                  <c:v>41395</c:v>
                </c:pt>
                <c:pt idx="15">
                  <c:v>41426</c:v>
                </c:pt>
                <c:pt idx="16">
                  <c:v>41456</c:v>
                </c:pt>
                <c:pt idx="17">
                  <c:v>41487</c:v>
                </c:pt>
                <c:pt idx="18">
                  <c:v>41518</c:v>
                </c:pt>
                <c:pt idx="19">
                  <c:v>41548</c:v>
                </c:pt>
                <c:pt idx="20">
                  <c:v>41579</c:v>
                </c:pt>
                <c:pt idx="21">
                  <c:v>41609</c:v>
                </c:pt>
                <c:pt idx="22">
                  <c:v>41640</c:v>
                </c:pt>
                <c:pt idx="23">
                  <c:v>41671</c:v>
                </c:pt>
                <c:pt idx="24">
                  <c:v>41699</c:v>
                </c:pt>
                <c:pt idx="25">
                  <c:v>41730</c:v>
                </c:pt>
                <c:pt idx="26">
                  <c:v>41760</c:v>
                </c:pt>
                <c:pt idx="27">
                  <c:v>41791</c:v>
                </c:pt>
                <c:pt idx="28">
                  <c:v>41821</c:v>
                </c:pt>
                <c:pt idx="29">
                  <c:v>41852</c:v>
                </c:pt>
                <c:pt idx="30">
                  <c:v>41883</c:v>
                </c:pt>
                <c:pt idx="31">
                  <c:v>41913</c:v>
                </c:pt>
                <c:pt idx="32">
                  <c:v>41944</c:v>
                </c:pt>
                <c:pt idx="33">
                  <c:v>41974</c:v>
                </c:pt>
                <c:pt idx="34">
                  <c:v>42005</c:v>
                </c:pt>
                <c:pt idx="35">
                  <c:v>42036</c:v>
                </c:pt>
                <c:pt idx="36">
                  <c:v>42064</c:v>
                </c:pt>
                <c:pt idx="37">
                  <c:v>42095</c:v>
                </c:pt>
                <c:pt idx="38">
                  <c:v>42125</c:v>
                </c:pt>
                <c:pt idx="39">
                  <c:v>42156</c:v>
                </c:pt>
                <c:pt idx="40">
                  <c:v>42186</c:v>
                </c:pt>
                <c:pt idx="41">
                  <c:v>42217</c:v>
                </c:pt>
                <c:pt idx="42">
                  <c:v>42248</c:v>
                </c:pt>
                <c:pt idx="43">
                  <c:v>42278</c:v>
                </c:pt>
                <c:pt idx="44">
                  <c:v>42309</c:v>
                </c:pt>
                <c:pt idx="45">
                  <c:v>42339</c:v>
                </c:pt>
                <c:pt idx="46">
                  <c:v>42370</c:v>
                </c:pt>
                <c:pt idx="47">
                  <c:v>42401</c:v>
                </c:pt>
                <c:pt idx="48">
                  <c:v>42430</c:v>
                </c:pt>
                <c:pt idx="49">
                  <c:v>42461</c:v>
                </c:pt>
                <c:pt idx="50">
                  <c:v>42491</c:v>
                </c:pt>
                <c:pt idx="51">
                  <c:v>42522</c:v>
                </c:pt>
                <c:pt idx="52">
                  <c:v>42552</c:v>
                </c:pt>
                <c:pt idx="53">
                  <c:v>42583</c:v>
                </c:pt>
                <c:pt idx="54">
                  <c:v>42614</c:v>
                </c:pt>
                <c:pt idx="55">
                  <c:v>42644</c:v>
                </c:pt>
                <c:pt idx="56">
                  <c:v>42675</c:v>
                </c:pt>
                <c:pt idx="57">
                  <c:v>42705</c:v>
                </c:pt>
                <c:pt idx="58">
                  <c:v>42736</c:v>
                </c:pt>
                <c:pt idx="59">
                  <c:v>42767</c:v>
                </c:pt>
                <c:pt idx="60">
                  <c:v>42795</c:v>
                </c:pt>
                <c:pt idx="61">
                  <c:v>42826</c:v>
                </c:pt>
                <c:pt idx="62">
                  <c:v>42856</c:v>
                </c:pt>
                <c:pt idx="63">
                  <c:v>42887</c:v>
                </c:pt>
                <c:pt idx="64">
                  <c:v>42917</c:v>
                </c:pt>
                <c:pt idx="65">
                  <c:v>42948</c:v>
                </c:pt>
                <c:pt idx="66">
                  <c:v>42979</c:v>
                </c:pt>
                <c:pt idx="67">
                  <c:v>43009</c:v>
                </c:pt>
                <c:pt idx="68">
                  <c:v>43040</c:v>
                </c:pt>
                <c:pt idx="69">
                  <c:v>43070</c:v>
                </c:pt>
                <c:pt idx="70">
                  <c:v>43101</c:v>
                </c:pt>
                <c:pt idx="71">
                  <c:v>43132</c:v>
                </c:pt>
                <c:pt idx="72">
                  <c:v>43160</c:v>
                </c:pt>
                <c:pt idx="73">
                  <c:v>43191</c:v>
                </c:pt>
                <c:pt idx="74">
                  <c:v>43221</c:v>
                </c:pt>
                <c:pt idx="75">
                  <c:v>43252</c:v>
                </c:pt>
                <c:pt idx="76">
                  <c:v>43282</c:v>
                </c:pt>
                <c:pt idx="77">
                  <c:v>43313</c:v>
                </c:pt>
                <c:pt idx="78">
                  <c:v>43344</c:v>
                </c:pt>
                <c:pt idx="79">
                  <c:v>43374</c:v>
                </c:pt>
                <c:pt idx="80">
                  <c:v>43405</c:v>
                </c:pt>
                <c:pt idx="81">
                  <c:v>43435</c:v>
                </c:pt>
                <c:pt idx="82">
                  <c:v>43466</c:v>
                </c:pt>
                <c:pt idx="83">
                  <c:v>43497</c:v>
                </c:pt>
                <c:pt idx="84">
                  <c:v>43525</c:v>
                </c:pt>
                <c:pt idx="85">
                  <c:v>43556</c:v>
                </c:pt>
                <c:pt idx="86">
                  <c:v>43586</c:v>
                </c:pt>
                <c:pt idx="87">
                  <c:v>43617</c:v>
                </c:pt>
                <c:pt idx="88">
                  <c:v>43647</c:v>
                </c:pt>
                <c:pt idx="89">
                  <c:v>43678</c:v>
                </c:pt>
                <c:pt idx="90">
                  <c:v>43709</c:v>
                </c:pt>
                <c:pt idx="91">
                  <c:v>43739</c:v>
                </c:pt>
                <c:pt idx="92">
                  <c:v>43770</c:v>
                </c:pt>
                <c:pt idx="93">
                  <c:v>43800</c:v>
                </c:pt>
                <c:pt idx="94">
                  <c:v>43831</c:v>
                </c:pt>
                <c:pt idx="95">
                  <c:v>43862</c:v>
                </c:pt>
                <c:pt idx="96">
                  <c:v>43891</c:v>
                </c:pt>
                <c:pt idx="97">
                  <c:v>43922</c:v>
                </c:pt>
                <c:pt idx="98">
                  <c:v>43952</c:v>
                </c:pt>
                <c:pt idx="99">
                  <c:v>43983</c:v>
                </c:pt>
                <c:pt idx="100">
                  <c:v>44013</c:v>
                </c:pt>
                <c:pt idx="101">
                  <c:v>44044</c:v>
                </c:pt>
                <c:pt idx="102">
                  <c:v>44075</c:v>
                </c:pt>
                <c:pt idx="103">
                  <c:v>44105</c:v>
                </c:pt>
                <c:pt idx="104">
                  <c:v>44136</c:v>
                </c:pt>
                <c:pt idx="105">
                  <c:v>44166</c:v>
                </c:pt>
                <c:pt idx="106">
                  <c:v>44197</c:v>
                </c:pt>
                <c:pt idx="107">
                  <c:v>44228</c:v>
                </c:pt>
                <c:pt idx="108">
                  <c:v>44256</c:v>
                </c:pt>
                <c:pt idx="109">
                  <c:v>44287</c:v>
                </c:pt>
                <c:pt idx="110">
                  <c:v>44317</c:v>
                </c:pt>
                <c:pt idx="111">
                  <c:v>44348</c:v>
                </c:pt>
                <c:pt idx="112">
                  <c:v>44378</c:v>
                </c:pt>
                <c:pt idx="113">
                  <c:v>44409</c:v>
                </c:pt>
                <c:pt idx="114">
                  <c:v>44440</c:v>
                </c:pt>
                <c:pt idx="115">
                  <c:v>44470</c:v>
                </c:pt>
                <c:pt idx="116">
                  <c:v>44501</c:v>
                </c:pt>
                <c:pt idx="117">
                  <c:v>44531</c:v>
                </c:pt>
                <c:pt idx="118">
                  <c:v>44562</c:v>
                </c:pt>
                <c:pt idx="119">
                  <c:v>44593</c:v>
                </c:pt>
                <c:pt idx="120">
                  <c:v>44621</c:v>
                </c:pt>
                <c:pt idx="121">
                  <c:v>44652</c:v>
                </c:pt>
                <c:pt idx="122">
                  <c:v>44682</c:v>
                </c:pt>
                <c:pt idx="123">
                  <c:v>44713</c:v>
                </c:pt>
                <c:pt idx="124">
                  <c:v>44743</c:v>
                </c:pt>
                <c:pt idx="125">
                  <c:v>44774</c:v>
                </c:pt>
                <c:pt idx="126">
                  <c:v>44805</c:v>
                </c:pt>
                <c:pt idx="127">
                  <c:v>44835</c:v>
                </c:pt>
                <c:pt idx="128">
                  <c:v>44866</c:v>
                </c:pt>
                <c:pt idx="129">
                  <c:v>44896</c:v>
                </c:pt>
                <c:pt idx="130">
                  <c:v>44927</c:v>
                </c:pt>
                <c:pt idx="131">
                  <c:v>44958</c:v>
                </c:pt>
                <c:pt idx="132">
                  <c:v>44986</c:v>
                </c:pt>
                <c:pt idx="133">
                  <c:v>45017</c:v>
                </c:pt>
                <c:pt idx="134">
                  <c:v>45047</c:v>
                </c:pt>
                <c:pt idx="135">
                  <c:v>45078</c:v>
                </c:pt>
                <c:pt idx="136">
                  <c:v>45108</c:v>
                </c:pt>
                <c:pt idx="137">
                  <c:v>45139</c:v>
                </c:pt>
                <c:pt idx="138">
                  <c:v>45170</c:v>
                </c:pt>
                <c:pt idx="139">
                  <c:v>45200</c:v>
                </c:pt>
                <c:pt idx="140">
                  <c:v>45231</c:v>
                </c:pt>
                <c:pt idx="141">
                  <c:v>45261</c:v>
                </c:pt>
                <c:pt idx="142">
                  <c:v>45292</c:v>
                </c:pt>
                <c:pt idx="143">
                  <c:v>45323</c:v>
                </c:pt>
                <c:pt idx="144">
                  <c:v>45352</c:v>
                </c:pt>
                <c:pt idx="145">
                  <c:v>45383</c:v>
                </c:pt>
                <c:pt idx="146">
                  <c:v>45413</c:v>
                </c:pt>
                <c:pt idx="147">
                  <c:v>45444</c:v>
                </c:pt>
                <c:pt idx="148">
                  <c:v>45474</c:v>
                </c:pt>
                <c:pt idx="149">
                  <c:v>45505</c:v>
                </c:pt>
                <c:pt idx="150">
                  <c:v>45536</c:v>
                </c:pt>
                <c:pt idx="151">
                  <c:v>45566</c:v>
                </c:pt>
                <c:pt idx="152">
                  <c:v>45597</c:v>
                </c:pt>
                <c:pt idx="153">
                  <c:v>45627</c:v>
                </c:pt>
                <c:pt idx="154">
                  <c:v>45658</c:v>
                </c:pt>
                <c:pt idx="155">
                  <c:v>45689</c:v>
                </c:pt>
                <c:pt idx="156">
                  <c:v>45717</c:v>
                </c:pt>
                <c:pt idx="157">
                  <c:v>45748</c:v>
                </c:pt>
                <c:pt idx="158">
                  <c:v>45778</c:v>
                </c:pt>
                <c:pt idx="159">
                  <c:v>45809</c:v>
                </c:pt>
                <c:pt idx="160">
                  <c:v>45839</c:v>
                </c:pt>
                <c:pt idx="161">
                  <c:v>45870</c:v>
                </c:pt>
                <c:pt idx="162">
                  <c:v>45901</c:v>
                </c:pt>
                <c:pt idx="163">
                  <c:v>45931</c:v>
                </c:pt>
                <c:pt idx="164">
                  <c:v>45962</c:v>
                </c:pt>
                <c:pt idx="165">
                  <c:v>45992</c:v>
                </c:pt>
                <c:pt idx="166">
                  <c:v>46023</c:v>
                </c:pt>
                <c:pt idx="167">
                  <c:v>46054</c:v>
                </c:pt>
                <c:pt idx="168">
                  <c:v>46082</c:v>
                </c:pt>
                <c:pt idx="169">
                  <c:v>46113</c:v>
                </c:pt>
                <c:pt idx="170">
                  <c:v>46143</c:v>
                </c:pt>
                <c:pt idx="171">
                  <c:v>46174</c:v>
                </c:pt>
                <c:pt idx="172">
                  <c:v>46204</c:v>
                </c:pt>
                <c:pt idx="173">
                  <c:v>46235</c:v>
                </c:pt>
                <c:pt idx="174">
                  <c:v>46266</c:v>
                </c:pt>
                <c:pt idx="175">
                  <c:v>46296</c:v>
                </c:pt>
                <c:pt idx="176">
                  <c:v>46327</c:v>
                </c:pt>
                <c:pt idx="177">
                  <c:v>46357</c:v>
                </c:pt>
              </c:numCache>
            </c:numRef>
          </c:cat>
          <c:val>
            <c:numRef>
              <c:f>slide2.1dados!$T$4:$T$181</c:f>
              <c:numCache>
                <c:formatCode>General</c:formatCode>
                <c:ptCount val="178"/>
                <c:pt idx="12" formatCode="0.00">
                  <c:v>1.9054436377271111</c:v>
                </c:pt>
                <c:pt idx="13" formatCode="0.00">
                  <c:v>1.3967989554960258</c:v>
                </c:pt>
                <c:pt idx="14" formatCode="0.00">
                  <c:v>1.3045569988475947</c:v>
                </c:pt>
                <c:pt idx="15" formatCode="0.00">
                  <c:v>1.3408145280935146</c:v>
                </c:pt>
                <c:pt idx="16" formatCode="0.00">
                  <c:v>1.4668211079678306</c:v>
                </c:pt>
                <c:pt idx="17" formatCode="0.00">
                  <c:v>1.2732419381695115</c:v>
                </c:pt>
                <c:pt idx="18" formatCode="0.00">
                  <c:v>1.2378210806023082</c:v>
                </c:pt>
                <c:pt idx="19" formatCode="0.00">
                  <c:v>1.2590226270352778</c:v>
                </c:pt>
                <c:pt idx="20" formatCode="0.00">
                  <c:v>1.5957153111368694</c:v>
                </c:pt>
                <c:pt idx="21" formatCode="0.00">
                  <c:v>1.7407525967789939</c:v>
                </c:pt>
                <c:pt idx="22" formatCode="0.00">
                  <c:v>1.7566789242833725</c:v>
                </c:pt>
                <c:pt idx="23" formatCode="0.00">
                  <c:v>2.0011123470522696</c:v>
                </c:pt>
                <c:pt idx="24" formatCode="0.00">
                  <c:v>1.971278208901972</c:v>
                </c:pt>
                <c:pt idx="25" formatCode="0.00">
                  <c:v>1.7882713377068704</c:v>
                </c:pt>
                <c:pt idx="26" formatCode="0.00">
                  <c:v>1.4876580705726283</c:v>
                </c:pt>
                <c:pt idx="27" formatCode="0.00">
                  <c:v>1.396823300201433</c:v>
                </c:pt>
                <c:pt idx="28" formatCode="0.00">
                  <c:v>1.0460687353874176</c:v>
                </c:pt>
                <c:pt idx="29" formatCode="0.00">
                  <c:v>0.90319186250438221</c:v>
                </c:pt>
                <c:pt idx="30" formatCode="0.00">
                  <c:v>1.0597344648832996</c:v>
                </c:pt>
                <c:pt idx="31" formatCode="0.00">
                  <c:v>1.1855118660349717</c:v>
                </c:pt>
                <c:pt idx="32" formatCode="0.00">
                  <c:v>0.95434782608696533</c:v>
                </c:pt>
                <c:pt idx="33" formatCode="0.00">
                  <c:v>0.85928176196159445</c:v>
                </c:pt>
                <c:pt idx="34" formatCode="0.00">
                  <c:v>0.95025579623380096</c:v>
                </c:pt>
                <c:pt idx="35" formatCode="0.00">
                  <c:v>0.66412937981876752</c:v>
                </c:pt>
                <c:pt idx="36" formatCode="0.00">
                  <c:v>0.55327151854442924</c:v>
                </c:pt>
                <c:pt idx="37" formatCode="0.00">
                  <c:v>0.51909529106415331</c:v>
                </c:pt>
                <c:pt idx="38" formatCode="0.00">
                  <c:v>0.27749967352981297</c:v>
                </c:pt>
                <c:pt idx="39" formatCode="0.00">
                  <c:v>0.14220890596843283</c:v>
                </c:pt>
                <c:pt idx="40" formatCode="0.00">
                  <c:v>0.19010167723993998</c:v>
                </c:pt>
                <c:pt idx="41" formatCode="0.00">
                  <c:v>0.12709654992613117</c:v>
                </c:pt>
                <c:pt idx="42" formatCode="0.00">
                  <c:v>-0.22292683454716578</c:v>
                </c:pt>
                <c:pt idx="43" formatCode="0.00">
                  <c:v>-0.33012557718034019</c:v>
                </c:pt>
                <c:pt idx="44" formatCode="0.00">
                  <c:v>-0.63631861151186575</c:v>
                </c:pt>
                <c:pt idx="45" formatCode="0.00">
                  <c:v>-0.64112217895484491</c:v>
                </c:pt>
                <c:pt idx="46" formatCode="0.00">
                  <c:v>-1.0135535835588683</c:v>
                </c:pt>
                <c:pt idx="47" formatCode="0.00">
                  <c:v>-1.0876630411231991</c:v>
                </c:pt>
                <c:pt idx="48" formatCode="0.00">
                  <c:v>-1.363606707118159</c:v>
                </c:pt>
                <c:pt idx="49" formatCode="0.00">
                  <c:v>-1.7629700349339306</c:v>
                </c:pt>
                <c:pt idx="50" formatCode="0.00">
                  <c:v>-1.561635213300494</c:v>
                </c:pt>
                <c:pt idx="51" formatCode="0.00">
                  <c:v>-1.7084196034645283</c:v>
                </c:pt>
                <c:pt idx="52" formatCode="0.00">
                  <c:v>-2.0643818238986866</c:v>
                </c:pt>
                <c:pt idx="53" formatCode="0.00">
                  <c:v>-2.2707300402504016</c:v>
                </c:pt>
                <c:pt idx="54" formatCode="0.00">
                  <c:v>-2.5813169054565543</c:v>
                </c:pt>
                <c:pt idx="55" formatCode="0.00">
                  <c:v>-2.7082025415106181</c:v>
                </c:pt>
                <c:pt idx="56" formatCode="0.00">
                  <c:v>-2.3166859904428683</c:v>
                </c:pt>
                <c:pt idx="57" formatCode="0.00">
                  <c:v>-2.3731676157893511</c:v>
                </c:pt>
                <c:pt idx="58" formatCode="0.00">
                  <c:v>-2.2406675163121004</c:v>
                </c:pt>
                <c:pt idx="59" formatCode="0.00">
                  <c:v>-2.260580040304927</c:v>
                </c:pt>
                <c:pt idx="60" formatCode="0.00">
                  <c:v>-2.0527406623450983</c:v>
                </c:pt>
                <c:pt idx="61" formatCode="0.00">
                  <c:v>-1.5339760792499213</c:v>
                </c:pt>
                <c:pt idx="62" formatCode="0.00">
                  <c:v>-1.19614587467477</c:v>
                </c:pt>
                <c:pt idx="63" formatCode="0.00">
                  <c:v>-0.52937478632008039</c:v>
                </c:pt>
                <c:pt idx="64" formatCode="0.00">
                  <c:v>0.2856288817297159</c:v>
                </c:pt>
                <c:pt idx="65" formatCode="0.00">
                  <c:v>1.0224245115453057</c:v>
                </c:pt>
                <c:pt idx="66" formatCode="0.00">
                  <c:v>1.6109818416628618</c:v>
                </c:pt>
                <c:pt idx="67" formatCode="0.00">
                  <c:v>1.9113524097726042</c:v>
                </c:pt>
                <c:pt idx="68" formatCode="0.00">
                  <c:v>2.0809992346005002</c:v>
                </c:pt>
                <c:pt idx="69" formatCode="0.00">
                  <c:v>2.2778184399050661</c:v>
                </c:pt>
                <c:pt idx="70" formatCode="0.00">
                  <c:v>2.3521939696476757</c:v>
                </c:pt>
                <c:pt idx="71" formatCode="0.00">
                  <c:v>2.3218287763334899</c:v>
                </c:pt>
                <c:pt idx="72" formatCode="0.00">
                  <c:v>2.2882290705265262</c:v>
                </c:pt>
                <c:pt idx="73" formatCode="0.00">
                  <c:v>2.1186630776132809</c:v>
                </c:pt>
                <c:pt idx="74" formatCode="0.00">
                  <c:v>1.7339299063856339</c:v>
                </c:pt>
                <c:pt idx="75" formatCode="0.00">
                  <c:v>1.4069828035435217</c:v>
                </c:pt>
                <c:pt idx="76" formatCode="0.00">
                  <c:v>1.4571948998178597</c:v>
                </c:pt>
                <c:pt idx="77" formatCode="0.00">
                  <c:v>1.5032801837342458</c:v>
                </c:pt>
                <c:pt idx="78" formatCode="0.00">
                  <c:v>1.8210106499539913</c:v>
                </c:pt>
                <c:pt idx="79" formatCode="0.00">
                  <c:v>1.8744132224187249</c:v>
                </c:pt>
                <c:pt idx="80" formatCode="0.00">
                  <c:v>1.7277913610431739</c:v>
                </c:pt>
                <c:pt idx="81" formatCode="0.00">
                  <c:v>1.4160558615604835</c:v>
                </c:pt>
                <c:pt idx="82" formatCode="0.00">
                  <c:v>1.2998465005388926</c:v>
                </c:pt>
                <c:pt idx="83" formatCode="0.00">
                  <c:v>1.4576397406693475</c:v>
                </c:pt>
                <c:pt idx="84" formatCode="0.00">
                  <c:v>1.9168344722102937</c:v>
                </c:pt>
                <c:pt idx="85" formatCode="0.00">
                  <c:v>2.3833320519720091</c:v>
                </c:pt>
                <c:pt idx="86" formatCode="0.00">
                  <c:v>2.83404806036609</c:v>
                </c:pt>
                <c:pt idx="87" formatCode="0.00">
                  <c:v>2.9487656075747326</c:v>
                </c:pt>
                <c:pt idx="88" formatCode="0.00">
                  <c:v>2.7093194059082615</c:v>
                </c:pt>
                <c:pt idx="89" formatCode="0.00">
                  <c:v>2.316794595589422</c:v>
                </c:pt>
                <c:pt idx="90" formatCode="0.00">
                  <c:v>1.9444743355213401</c:v>
                </c:pt>
                <c:pt idx="91" formatCode="0.00">
                  <c:v>1.8463549759427433</c:v>
                </c:pt>
                <c:pt idx="92" formatCode="0.00">
                  <c:v>1.9174277626448744</c:v>
                </c:pt>
                <c:pt idx="93" formatCode="0.00">
                  <c:v>2.1179464152073058</c:v>
                </c:pt>
                <c:pt idx="94" formatCode="0.00">
                  <c:v>2.2267358760249767</c:v>
                </c:pt>
                <c:pt idx="95" formatCode="0.00">
                  <c:v>2.1933659315868326</c:v>
                </c:pt>
                <c:pt idx="96" formatCode="0.00">
                  <c:v>0.53335636626683502</c:v>
                </c:pt>
                <c:pt idx="97" formatCode="0.00">
                  <c:v>-3.30726568617985</c:v>
                </c:pt>
                <c:pt idx="98" formatCode="0.00">
                  <c:v>-7.5159181322724811</c:v>
                </c:pt>
                <c:pt idx="99" formatCode="0.00">
                  <c:v>-10.73503329474612</c:v>
                </c:pt>
                <c:pt idx="100" formatCode="0.00">
                  <c:v>-12.362942952486888</c:v>
                </c:pt>
                <c:pt idx="101" formatCode="0.00">
                  <c:v>-12.61149731771577</c:v>
                </c:pt>
                <c:pt idx="102" formatCode="0.00">
                  <c:v>-11.925646790588685</c:v>
                </c:pt>
                <c:pt idx="103" formatCode="0.00">
                  <c:v>-10.267039835020297</c:v>
                </c:pt>
                <c:pt idx="104" formatCode="0.00">
                  <c:v>-9.2621318520071263</c:v>
                </c:pt>
                <c:pt idx="105" formatCode="0.00">
                  <c:v>-8.6792650369052033</c:v>
                </c:pt>
                <c:pt idx="106" formatCode="0.00">
                  <c:v>-8.3144980709187077</c:v>
                </c:pt>
                <c:pt idx="107" formatCode="0.00">
                  <c:v>-7.8056509110113526</c:v>
                </c:pt>
                <c:pt idx="108" formatCode="0.00">
                  <c:v>-6.4790850024163742</c:v>
                </c:pt>
                <c:pt idx="109" formatCode="0.00">
                  <c:v>-2.9522055560486371</c:v>
                </c:pt>
                <c:pt idx="110" formatCode="0.00">
                  <c:v>1.6571718522960577</c:v>
                </c:pt>
                <c:pt idx="111" formatCode="0.00">
                  <c:v>6.344957228349446</c:v>
                </c:pt>
                <c:pt idx="112" formatCode="0.00">
                  <c:v>9.5992747053490479</c:v>
                </c:pt>
                <c:pt idx="113" formatCode="0.00">
                  <c:v>11.060661096985092</c:v>
                </c:pt>
                <c:pt idx="114" formatCode="0.00">
                  <c:v>11.429906878078611</c:v>
                </c:pt>
                <c:pt idx="115" formatCode="0.00">
                  <c:v>10.170723699638851</c:v>
                </c:pt>
                <c:pt idx="116" formatCode="0.00">
                  <c:v>9.6531251082901282</c:v>
                </c:pt>
                <c:pt idx="117" formatCode="0.00">
                  <c:v>9.7701347090856991</c:v>
                </c:pt>
                <c:pt idx="118" formatCode="0.00">
                  <c:v>9.4182126722773809</c:v>
                </c:pt>
                <c:pt idx="119" formatCode="0.00">
                  <c:v>9.1069485020335748</c:v>
                </c:pt>
                <c:pt idx="120" formatCode="0.00">
                  <c:v>9.408373716726782</c:v>
                </c:pt>
                <c:pt idx="121" formatCode="0.00">
                  <c:v>10.330951700485858</c:v>
                </c:pt>
                <c:pt idx="122" formatCode="0.00">
                  <c:v>10.623815952172988</c:v>
                </c:pt>
                <c:pt idx="123" formatCode="0.00">
                  <c:v>9.9402577642531131</c:v>
                </c:pt>
                <c:pt idx="124" formatCode="0.00">
                  <c:v>8.8235942911344836</c:v>
                </c:pt>
                <c:pt idx="125" formatCode="0.00">
                  <c:v>7.9454892341237482</c:v>
                </c:pt>
                <c:pt idx="126" formatCode="0.00">
                  <c:v>6.7684133539838376</c:v>
                </c:pt>
                <c:pt idx="127" formatCode="0.00">
                  <c:v>6.0697332850848218</c:v>
                </c:pt>
                <c:pt idx="128" formatCode="0.00">
                  <c:v>5.0173812282734653</c:v>
                </c:pt>
                <c:pt idx="129" formatCode="0.00">
                  <c:v>3.7839305670151591</c:v>
                </c:pt>
                <c:pt idx="130" formatCode="0.00">
                  <c:v>3.3616967766274097</c:v>
                </c:pt>
                <c:pt idx="131" formatCode="0.00">
                  <c:v>3.0325303988071539</c:v>
                </c:pt>
                <c:pt idx="132" formatCode="0.00">
                  <c:v>2.6764628706376303</c:v>
                </c:pt>
                <c:pt idx="133" formatCode="0.00">
                  <c:v>1.5738975464191007</c:v>
                </c:pt>
                <c:pt idx="134" formatCode="0.00">
                  <c:v>0.90651790475408944</c:v>
                </c:pt>
                <c:pt idx="135" formatCode="0.00">
                  <c:v>0.6522911599792236</c:v>
                </c:pt>
                <c:pt idx="136" formatCode="0.00">
                  <c:v>0.68716680518110529</c:v>
                </c:pt>
                <c:pt idx="137" formatCode="0.00">
                  <c:v>0.64738973670124267</c:v>
                </c:pt>
                <c:pt idx="138" formatCode="0.00">
                  <c:v>0.57319001903917144</c:v>
                </c:pt>
                <c:pt idx="139" formatCode="0.00">
                  <c:v>0.54685383449895042</c:v>
                </c:pt>
                <c:pt idx="140" formatCode="0.00">
                  <c:v>0.81750975494767619</c:v>
                </c:pt>
                <c:pt idx="141" formatCode="0.00">
                  <c:v>1.6252390057361232</c:v>
                </c:pt>
                <c:pt idx="142" formatCode="0.00">
                  <c:v>1.984062614055726</c:v>
                </c:pt>
                <c:pt idx="143" formatCode="0.00">
                  <c:v>2.1687287254642085</c:v>
                </c:pt>
                <c:pt idx="144" formatCode="0.00">
                  <c:v>2.4308714541272591</c:v>
                </c:pt>
                <c:pt idx="145" formatCode="0.00">
                  <c:v>2.828697044812345</c:v>
                </c:pt>
                <c:pt idx="146" formatCode="0.00">
                  <c:v>2.9786585365853657</c:v>
                </c:pt>
                <c:pt idx="147" formatCode="0.00">
                  <c:v>2.9521787483570927</c:v>
                </c:pt>
                <c:pt idx="148" formatCode="0.00">
                  <c:v>2.7047431148333079</c:v>
                </c:pt>
                <c:pt idx="149" formatCode="0.00">
                  <c:v>2.8729403736929671</c:v>
                </c:pt>
                <c:pt idx="150" formatCode="0.00">
                  <c:v>3.1961778080490388</c:v>
                </c:pt>
                <c:pt idx="151" formatCode="0.00">
                  <c:v>3.3970021755184376</c:v>
                </c:pt>
                <c:pt idx="152" formatCode="0.00">
                  <c:v>3.3778405699048886</c:v>
                </c:pt>
                <c:pt idx="153" formatCode="0.00">
                  <c:v>2.805367133732739</c:v>
                </c:pt>
                <c:pt idx="154" formatCode="0.00">
                  <c:v>2.3619933792609737</c:v>
                </c:pt>
              </c:numCache>
            </c:numRef>
          </c:val>
          <c:smooth val="0"/>
          <c:extLst>
            <c:ext xmlns:c16="http://schemas.microsoft.com/office/drawing/2014/chart" uri="{C3380CC4-5D6E-409C-BE32-E72D297353CC}">
              <c16:uniqueId val="{00000003-85AF-496F-9427-E9F604807830}"/>
            </c:ext>
          </c:extLst>
        </c:ser>
        <c:ser>
          <c:idx val="4"/>
          <c:order val="4"/>
          <c:spPr>
            <a:ln w="12700">
              <a:prstDash val="sysDot"/>
            </a:ln>
          </c:spPr>
          <c:marker>
            <c:symbol val="none"/>
          </c:marker>
          <c:cat>
            <c:numRef>
              <c:f>slide2.1dados!$A$4:$A$181</c:f>
              <c:numCache>
                <c:formatCode>mmm\-yy</c:formatCode>
                <c:ptCount val="178"/>
                <c:pt idx="0">
                  <c:v>40969</c:v>
                </c:pt>
                <c:pt idx="1">
                  <c:v>41000</c:v>
                </c:pt>
                <c:pt idx="2">
                  <c:v>41030</c:v>
                </c:pt>
                <c:pt idx="3">
                  <c:v>41061</c:v>
                </c:pt>
                <c:pt idx="4">
                  <c:v>41091</c:v>
                </c:pt>
                <c:pt idx="5">
                  <c:v>41122</c:v>
                </c:pt>
                <c:pt idx="6">
                  <c:v>41153</c:v>
                </c:pt>
                <c:pt idx="7">
                  <c:v>41183</c:v>
                </c:pt>
                <c:pt idx="8">
                  <c:v>41214</c:v>
                </c:pt>
                <c:pt idx="9">
                  <c:v>41244</c:v>
                </c:pt>
                <c:pt idx="10">
                  <c:v>41275</c:v>
                </c:pt>
                <c:pt idx="11">
                  <c:v>41306</c:v>
                </c:pt>
                <c:pt idx="12">
                  <c:v>41334</c:v>
                </c:pt>
                <c:pt idx="13">
                  <c:v>41365</c:v>
                </c:pt>
                <c:pt idx="14">
                  <c:v>41395</c:v>
                </c:pt>
                <c:pt idx="15">
                  <c:v>41426</c:v>
                </c:pt>
                <c:pt idx="16">
                  <c:v>41456</c:v>
                </c:pt>
                <c:pt idx="17">
                  <c:v>41487</c:v>
                </c:pt>
                <c:pt idx="18">
                  <c:v>41518</c:v>
                </c:pt>
                <c:pt idx="19">
                  <c:v>41548</c:v>
                </c:pt>
                <c:pt idx="20">
                  <c:v>41579</c:v>
                </c:pt>
                <c:pt idx="21">
                  <c:v>41609</c:v>
                </c:pt>
                <c:pt idx="22">
                  <c:v>41640</c:v>
                </c:pt>
                <c:pt idx="23">
                  <c:v>41671</c:v>
                </c:pt>
                <c:pt idx="24">
                  <c:v>41699</c:v>
                </c:pt>
                <c:pt idx="25">
                  <c:v>41730</c:v>
                </c:pt>
                <c:pt idx="26">
                  <c:v>41760</c:v>
                </c:pt>
                <c:pt idx="27">
                  <c:v>41791</c:v>
                </c:pt>
                <c:pt idx="28">
                  <c:v>41821</c:v>
                </c:pt>
                <c:pt idx="29">
                  <c:v>41852</c:v>
                </c:pt>
                <c:pt idx="30">
                  <c:v>41883</c:v>
                </c:pt>
                <c:pt idx="31">
                  <c:v>41913</c:v>
                </c:pt>
                <c:pt idx="32">
                  <c:v>41944</c:v>
                </c:pt>
                <c:pt idx="33">
                  <c:v>41974</c:v>
                </c:pt>
                <c:pt idx="34">
                  <c:v>42005</c:v>
                </c:pt>
                <c:pt idx="35">
                  <c:v>42036</c:v>
                </c:pt>
                <c:pt idx="36">
                  <c:v>42064</c:v>
                </c:pt>
                <c:pt idx="37">
                  <c:v>42095</c:v>
                </c:pt>
                <c:pt idx="38">
                  <c:v>42125</c:v>
                </c:pt>
                <c:pt idx="39">
                  <c:v>42156</c:v>
                </c:pt>
                <c:pt idx="40">
                  <c:v>42186</c:v>
                </c:pt>
                <c:pt idx="41">
                  <c:v>42217</c:v>
                </c:pt>
                <c:pt idx="42">
                  <c:v>42248</c:v>
                </c:pt>
                <c:pt idx="43">
                  <c:v>42278</c:v>
                </c:pt>
                <c:pt idx="44">
                  <c:v>42309</c:v>
                </c:pt>
                <c:pt idx="45">
                  <c:v>42339</c:v>
                </c:pt>
                <c:pt idx="46">
                  <c:v>42370</c:v>
                </c:pt>
                <c:pt idx="47">
                  <c:v>42401</c:v>
                </c:pt>
                <c:pt idx="48">
                  <c:v>42430</c:v>
                </c:pt>
                <c:pt idx="49">
                  <c:v>42461</c:v>
                </c:pt>
                <c:pt idx="50">
                  <c:v>42491</c:v>
                </c:pt>
                <c:pt idx="51">
                  <c:v>42522</c:v>
                </c:pt>
                <c:pt idx="52">
                  <c:v>42552</c:v>
                </c:pt>
                <c:pt idx="53">
                  <c:v>42583</c:v>
                </c:pt>
                <c:pt idx="54">
                  <c:v>42614</c:v>
                </c:pt>
                <c:pt idx="55">
                  <c:v>42644</c:v>
                </c:pt>
                <c:pt idx="56">
                  <c:v>42675</c:v>
                </c:pt>
                <c:pt idx="57">
                  <c:v>42705</c:v>
                </c:pt>
                <c:pt idx="58">
                  <c:v>42736</c:v>
                </c:pt>
                <c:pt idx="59">
                  <c:v>42767</c:v>
                </c:pt>
                <c:pt idx="60">
                  <c:v>42795</c:v>
                </c:pt>
                <c:pt idx="61">
                  <c:v>42826</c:v>
                </c:pt>
                <c:pt idx="62">
                  <c:v>42856</c:v>
                </c:pt>
                <c:pt idx="63">
                  <c:v>42887</c:v>
                </c:pt>
                <c:pt idx="64">
                  <c:v>42917</c:v>
                </c:pt>
                <c:pt idx="65">
                  <c:v>42948</c:v>
                </c:pt>
                <c:pt idx="66">
                  <c:v>42979</c:v>
                </c:pt>
                <c:pt idx="67">
                  <c:v>43009</c:v>
                </c:pt>
                <c:pt idx="68">
                  <c:v>43040</c:v>
                </c:pt>
                <c:pt idx="69">
                  <c:v>43070</c:v>
                </c:pt>
                <c:pt idx="70">
                  <c:v>43101</c:v>
                </c:pt>
                <c:pt idx="71">
                  <c:v>43132</c:v>
                </c:pt>
                <c:pt idx="72">
                  <c:v>43160</c:v>
                </c:pt>
                <c:pt idx="73">
                  <c:v>43191</c:v>
                </c:pt>
                <c:pt idx="74">
                  <c:v>43221</c:v>
                </c:pt>
                <c:pt idx="75">
                  <c:v>43252</c:v>
                </c:pt>
                <c:pt idx="76">
                  <c:v>43282</c:v>
                </c:pt>
                <c:pt idx="77">
                  <c:v>43313</c:v>
                </c:pt>
                <c:pt idx="78">
                  <c:v>43344</c:v>
                </c:pt>
                <c:pt idx="79">
                  <c:v>43374</c:v>
                </c:pt>
                <c:pt idx="80">
                  <c:v>43405</c:v>
                </c:pt>
                <c:pt idx="81">
                  <c:v>43435</c:v>
                </c:pt>
                <c:pt idx="82">
                  <c:v>43466</c:v>
                </c:pt>
                <c:pt idx="83">
                  <c:v>43497</c:v>
                </c:pt>
                <c:pt idx="84">
                  <c:v>43525</c:v>
                </c:pt>
                <c:pt idx="85">
                  <c:v>43556</c:v>
                </c:pt>
                <c:pt idx="86">
                  <c:v>43586</c:v>
                </c:pt>
                <c:pt idx="87">
                  <c:v>43617</c:v>
                </c:pt>
                <c:pt idx="88">
                  <c:v>43647</c:v>
                </c:pt>
                <c:pt idx="89">
                  <c:v>43678</c:v>
                </c:pt>
                <c:pt idx="90">
                  <c:v>43709</c:v>
                </c:pt>
                <c:pt idx="91">
                  <c:v>43739</c:v>
                </c:pt>
                <c:pt idx="92">
                  <c:v>43770</c:v>
                </c:pt>
                <c:pt idx="93">
                  <c:v>43800</c:v>
                </c:pt>
                <c:pt idx="94">
                  <c:v>43831</c:v>
                </c:pt>
                <c:pt idx="95">
                  <c:v>43862</c:v>
                </c:pt>
                <c:pt idx="96">
                  <c:v>43891</c:v>
                </c:pt>
                <c:pt idx="97">
                  <c:v>43922</c:v>
                </c:pt>
                <c:pt idx="98">
                  <c:v>43952</c:v>
                </c:pt>
                <c:pt idx="99">
                  <c:v>43983</c:v>
                </c:pt>
                <c:pt idx="100">
                  <c:v>44013</c:v>
                </c:pt>
                <c:pt idx="101">
                  <c:v>44044</c:v>
                </c:pt>
                <c:pt idx="102">
                  <c:v>44075</c:v>
                </c:pt>
                <c:pt idx="103">
                  <c:v>44105</c:v>
                </c:pt>
                <c:pt idx="104">
                  <c:v>44136</c:v>
                </c:pt>
                <c:pt idx="105">
                  <c:v>44166</c:v>
                </c:pt>
                <c:pt idx="106">
                  <c:v>44197</c:v>
                </c:pt>
                <c:pt idx="107">
                  <c:v>44228</c:v>
                </c:pt>
                <c:pt idx="108">
                  <c:v>44256</c:v>
                </c:pt>
                <c:pt idx="109">
                  <c:v>44287</c:v>
                </c:pt>
                <c:pt idx="110">
                  <c:v>44317</c:v>
                </c:pt>
                <c:pt idx="111">
                  <c:v>44348</c:v>
                </c:pt>
                <c:pt idx="112">
                  <c:v>44378</c:v>
                </c:pt>
                <c:pt idx="113">
                  <c:v>44409</c:v>
                </c:pt>
                <c:pt idx="114">
                  <c:v>44440</c:v>
                </c:pt>
                <c:pt idx="115">
                  <c:v>44470</c:v>
                </c:pt>
                <c:pt idx="116">
                  <c:v>44501</c:v>
                </c:pt>
                <c:pt idx="117">
                  <c:v>44531</c:v>
                </c:pt>
                <c:pt idx="118">
                  <c:v>44562</c:v>
                </c:pt>
                <c:pt idx="119">
                  <c:v>44593</c:v>
                </c:pt>
                <c:pt idx="120">
                  <c:v>44621</c:v>
                </c:pt>
                <c:pt idx="121">
                  <c:v>44652</c:v>
                </c:pt>
                <c:pt idx="122">
                  <c:v>44682</c:v>
                </c:pt>
                <c:pt idx="123">
                  <c:v>44713</c:v>
                </c:pt>
                <c:pt idx="124">
                  <c:v>44743</c:v>
                </c:pt>
                <c:pt idx="125">
                  <c:v>44774</c:v>
                </c:pt>
                <c:pt idx="126">
                  <c:v>44805</c:v>
                </c:pt>
                <c:pt idx="127">
                  <c:v>44835</c:v>
                </c:pt>
                <c:pt idx="128">
                  <c:v>44866</c:v>
                </c:pt>
                <c:pt idx="129">
                  <c:v>44896</c:v>
                </c:pt>
                <c:pt idx="130">
                  <c:v>44927</c:v>
                </c:pt>
                <c:pt idx="131">
                  <c:v>44958</c:v>
                </c:pt>
                <c:pt idx="132">
                  <c:v>44986</c:v>
                </c:pt>
                <c:pt idx="133">
                  <c:v>45017</c:v>
                </c:pt>
                <c:pt idx="134">
                  <c:v>45047</c:v>
                </c:pt>
                <c:pt idx="135">
                  <c:v>45078</c:v>
                </c:pt>
                <c:pt idx="136">
                  <c:v>45108</c:v>
                </c:pt>
                <c:pt idx="137">
                  <c:v>45139</c:v>
                </c:pt>
                <c:pt idx="138">
                  <c:v>45170</c:v>
                </c:pt>
                <c:pt idx="139">
                  <c:v>45200</c:v>
                </c:pt>
                <c:pt idx="140">
                  <c:v>45231</c:v>
                </c:pt>
                <c:pt idx="141">
                  <c:v>45261</c:v>
                </c:pt>
                <c:pt idx="142">
                  <c:v>45292</c:v>
                </c:pt>
                <c:pt idx="143">
                  <c:v>45323</c:v>
                </c:pt>
                <c:pt idx="144">
                  <c:v>45352</c:v>
                </c:pt>
                <c:pt idx="145">
                  <c:v>45383</c:v>
                </c:pt>
                <c:pt idx="146">
                  <c:v>45413</c:v>
                </c:pt>
                <c:pt idx="147">
                  <c:v>45444</c:v>
                </c:pt>
                <c:pt idx="148">
                  <c:v>45474</c:v>
                </c:pt>
                <c:pt idx="149">
                  <c:v>45505</c:v>
                </c:pt>
                <c:pt idx="150">
                  <c:v>45536</c:v>
                </c:pt>
                <c:pt idx="151">
                  <c:v>45566</c:v>
                </c:pt>
                <c:pt idx="152">
                  <c:v>45597</c:v>
                </c:pt>
                <c:pt idx="153">
                  <c:v>45627</c:v>
                </c:pt>
                <c:pt idx="154">
                  <c:v>45658</c:v>
                </c:pt>
                <c:pt idx="155">
                  <c:v>45689</c:v>
                </c:pt>
                <c:pt idx="156">
                  <c:v>45717</c:v>
                </c:pt>
                <c:pt idx="157">
                  <c:v>45748</c:v>
                </c:pt>
                <c:pt idx="158">
                  <c:v>45778</c:v>
                </c:pt>
                <c:pt idx="159">
                  <c:v>45809</c:v>
                </c:pt>
                <c:pt idx="160">
                  <c:v>45839</c:v>
                </c:pt>
                <c:pt idx="161">
                  <c:v>45870</c:v>
                </c:pt>
                <c:pt idx="162">
                  <c:v>45901</c:v>
                </c:pt>
                <c:pt idx="163">
                  <c:v>45931</c:v>
                </c:pt>
                <c:pt idx="164">
                  <c:v>45962</c:v>
                </c:pt>
                <c:pt idx="165">
                  <c:v>45992</c:v>
                </c:pt>
                <c:pt idx="166">
                  <c:v>46023</c:v>
                </c:pt>
                <c:pt idx="167">
                  <c:v>46054</c:v>
                </c:pt>
                <c:pt idx="168">
                  <c:v>46082</c:v>
                </c:pt>
                <c:pt idx="169">
                  <c:v>46113</c:v>
                </c:pt>
                <c:pt idx="170">
                  <c:v>46143</c:v>
                </c:pt>
                <c:pt idx="171">
                  <c:v>46174</c:v>
                </c:pt>
                <c:pt idx="172">
                  <c:v>46204</c:v>
                </c:pt>
                <c:pt idx="173">
                  <c:v>46235</c:v>
                </c:pt>
                <c:pt idx="174">
                  <c:v>46266</c:v>
                </c:pt>
                <c:pt idx="175">
                  <c:v>46296</c:v>
                </c:pt>
                <c:pt idx="176">
                  <c:v>46327</c:v>
                </c:pt>
                <c:pt idx="177">
                  <c:v>46357</c:v>
                </c:pt>
              </c:numCache>
            </c:numRef>
          </c:cat>
          <c:val>
            <c:numRef>
              <c:f>slide2.1dados!$G$4:$G$181</c:f>
              <c:numCache>
                <c:formatCode>General</c:formatCode>
                <c:ptCount val="178"/>
                <c:pt idx="154">
                  <c:v>2.3619933792609737</c:v>
                </c:pt>
                <c:pt idx="155">
                  <c:v>2.4710043363157741</c:v>
                </c:pt>
                <c:pt idx="156">
                  <c:v>2.1438138509696891</c:v>
                </c:pt>
                <c:pt idx="157">
                  <c:v>1.7609804957927411</c:v>
                </c:pt>
                <c:pt idx="158">
                  <c:v>1.6238303388460773</c:v>
                </c:pt>
                <c:pt idx="159">
                  <c:v>1.5470936150777215</c:v>
                </c:pt>
                <c:pt idx="160">
                  <c:v>1.6164232581948879</c:v>
                </c:pt>
                <c:pt idx="161">
                  <c:v>1.4968869046062316</c:v>
                </c:pt>
                <c:pt idx="162">
                  <c:v>1.3495393532464206</c:v>
                </c:pt>
                <c:pt idx="163">
                  <c:v>1.224485757637872</c:v>
                </c:pt>
                <c:pt idx="164">
                  <c:v>1.181796643233235</c:v>
                </c:pt>
                <c:pt idx="165">
                  <c:v>1.3060685198134747</c:v>
                </c:pt>
                <c:pt idx="166">
                  <c:v>1.4512692734005128</c:v>
                </c:pt>
                <c:pt idx="167">
                  <c:v>1.4146289532170675</c:v>
                </c:pt>
                <c:pt idx="168">
                  <c:v>1.3821252566245112</c:v>
                </c:pt>
                <c:pt idx="169">
                  <c:v>1.3544071418852166</c:v>
                </c:pt>
                <c:pt idx="170">
                  <c:v>1.3326574316176343</c:v>
                </c:pt>
                <c:pt idx="171">
                  <c:v>1.3175429070141798</c:v>
                </c:pt>
                <c:pt idx="172">
                  <c:v>1.3089934148468263</c:v>
                </c:pt>
                <c:pt idx="173">
                  <c:v>1.3063856246252614</c:v>
                </c:pt>
                <c:pt idx="174">
                  <c:v>1.3091407750824402</c:v>
                </c:pt>
                <c:pt idx="175">
                  <c:v>1.3168825420946106</c:v>
                </c:pt>
                <c:pt idx="176">
                  <c:v>1.3293390897298973</c:v>
                </c:pt>
                <c:pt idx="177">
                  <c:v>1.3460718548053752</c:v>
                </c:pt>
              </c:numCache>
            </c:numRef>
          </c:val>
          <c:smooth val="0"/>
          <c:extLst>
            <c:ext xmlns:c16="http://schemas.microsoft.com/office/drawing/2014/chart" uri="{C3380CC4-5D6E-409C-BE32-E72D297353CC}">
              <c16:uniqueId val="{00000004-85AF-496F-9427-E9F604807830}"/>
            </c:ext>
          </c:extLst>
        </c:ser>
        <c:ser>
          <c:idx val="5"/>
          <c:order val="5"/>
          <c:tx>
            <c:strRef>
              <c:f>slide2.1dados!$E$2</c:f>
              <c:strCache>
                <c:ptCount val="1"/>
                <c:pt idx="0">
                  <c:v>Projeção PEA</c:v>
                </c:pt>
              </c:strCache>
            </c:strRef>
          </c:tx>
          <c:spPr>
            <a:ln w="12700">
              <a:solidFill>
                <a:schemeClr val="accent1">
                  <a:lumMod val="50000"/>
                </a:schemeClr>
              </a:solidFill>
              <a:prstDash val="sysDot"/>
            </a:ln>
          </c:spPr>
          <c:marker>
            <c:symbol val="none"/>
          </c:marker>
          <c:val>
            <c:numRef>
              <c:f>slide2.1dados!$E$4:$E$181</c:f>
              <c:numCache>
                <c:formatCode>General</c:formatCode>
                <c:ptCount val="178"/>
                <c:pt idx="153" formatCode="#,##0.00">
                  <c:v>1.4988181147398194</c:v>
                </c:pt>
                <c:pt idx="154" formatCode="#,##0.00">
                  <c:v>1.2552897967743171</c:v>
                </c:pt>
                <c:pt idx="155" formatCode="#,##0.00">
                  <c:v>1.259469015761816</c:v>
                </c:pt>
                <c:pt idx="156" formatCode="#,##0.00">
                  <c:v>-0.17876637750672275</c:v>
                </c:pt>
                <c:pt idx="157" formatCode="#,##0.00">
                  <c:v>-0.18334550087393264</c:v>
                </c:pt>
                <c:pt idx="158" formatCode="#,##0.00">
                  <c:v>0.31732991355444273</c:v>
                </c:pt>
                <c:pt idx="159" formatCode="#,##0.00">
                  <c:v>0.79283833572483253</c:v>
                </c:pt>
                <c:pt idx="160" formatCode="#,##0.00">
                  <c:v>1.275787819227947</c:v>
                </c:pt>
                <c:pt idx="161" formatCode="#,##0.00">
                  <c:v>1.6702966446656253</c:v>
                </c:pt>
                <c:pt idx="162" formatCode="#,##0.00">
                  <c:v>1.9954516349677043</c:v>
                </c:pt>
                <c:pt idx="163" formatCode="#,##0.00">
                  <c:v>2.282663699707288</c:v>
                </c:pt>
                <c:pt idx="164" formatCode="#,##0.00">
                  <c:v>2.3997136229103599</c:v>
                </c:pt>
                <c:pt idx="165" formatCode="#,##0.00">
                  <c:v>2.3601212234841684</c:v>
                </c:pt>
                <c:pt idx="166" formatCode="#,##0.00">
                  <c:v>1.7411982419872185</c:v>
                </c:pt>
                <c:pt idx="167" formatCode="#,##0.00">
                  <c:v>2.1041257976471162</c:v>
                </c:pt>
                <c:pt idx="168" formatCode="#,##0.00">
                  <c:v>3.3601354991687149</c:v>
                </c:pt>
                <c:pt idx="169" formatCode="#,##0.00">
                  <c:v>3.2648520627525324</c:v>
                </c:pt>
                <c:pt idx="170" formatCode="#,##0.00">
                  <c:v>3.0237216666067157</c:v>
                </c:pt>
                <c:pt idx="171" formatCode="#,##0.00">
                  <c:v>2.7516597984459157</c:v>
                </c:pt>
                <c:pt idx="172" formatCode="#,##0.00">
                  <c:v>2.5634810146939468</c:v>
                </c:pt>
                <c:pt idx="173" formatCode="#,##0.00">
                  <c:v>2.4366438052932038</c:v>
                </c:pt>
                <c:pt idx="174" formatCode="#,##0.00">
                  <c:v>2.1737235087112783</c:v>
                </c:pt>
                <c:pt idx="175" formatCode="#,##0.00">
                  <c:v>2.0071669753328081</c:v>
                </c:pt>
                <c:pt idx="176" formatCode="#,##0.00">
                  <c:v>1.8874478776805148</c:v>
                </c:pt>
                <c:pt idx="177" formatCode="#,##0.00">
                  <c:v>1.9445269542528898</c:v>
                </c:pt>
              </c:numCache>
            </c:numRef>
          </c:val>
          <c:smooth val="0"/>
          <c:extLst>
            <c:ext xmlns:c16="http://schemas.microsoft.com/office/drawing/2014/chart" uri="{C3380CC4-5D6E-409C-BE32-E72D297353CC}">
              <c16:uniqueId val="{00000005-85AF-496F-9427-E9F604807830}"/>
            </c:ext>
          </c:extLst>
        </c:ser>
        <c:dLbls>
          <c:showLegendKey val="0"/>
          <c:showVal val="0"/>
          <c:showCatName val="0"/>
          <c:showSerName val="0"/>
          <c:showPercent val="0"/>
          <c:showBubbleSize val="0"/>
        </c:dLbls>
        <c:marker val="1"/>
        <c:smooth val="0"/>
        <c:axId val="916970464"/>
        <c:axId val="1"/>
      </c:lineChart>
      <c:dateAx>
        <c:axId val="916970464"/>
        <c:scaling>
          <c:orientation val="minMax"/>
          <c:max val="45992"/>
          <c:min val="41334"/>
        </c:scaling>
        <c:delete val="0"/>
        <c:axPos val="b"/>
        <c:numFmt formatCode="mmm\-yy" sourceLinked="1"/>
        <c:majorTickMark val="none"/>
        <c:minorTickMark val="none"/>
        <c:tickLblPos val="low"/>
        <c:spPr>
          <a:noFill/>
          <a:ln w="9525" cap="flat" cmpd="sng" algn="ctr">
            <a:solidFill>
              <a:schemeClr val="tx1">
                <a:lumMod val="15000"/>
                <a:lumOff val="85000"/>
              </a:schemeClr>
            </a:solidFill>
            <a:round/>
          </a:ln>
          <a:effectLst/>
        </c:spPr>
        <c:txPr>
          <a:bodyPr rot="-5400000" vert="horz"/>
          <a:lstStyle/>
          <a:p>
            <a:pPr>
              <a:defRPr/>
            </a:pPr>
            <a:endParaRPr lang="pt-BR"/>
          </a:p>
        </c:txPr>
        <c:crossAx val="1"/>
        <c:crosses val="autoZero"/>
        <c:auto val="1"/>
        <c:lblOffset val="100"/>
        <c:baseTimeUnit val="months"/>
      </c:dateAx>
      <c:valAx>
        <c:axId val="1"/>
        <c:scaling>
          <c:orientation val="minMax"/>
        </c:scaling>
        <c:delete val="0"/>
        <c:axPos val="l"/>
        <c:numFmt formatCode="0" sourceLinked="0"/>
        <c:majorTickMark val="none"/>
        <c:minorTickMark val="none"/>
        <c:tickLblPos val="nextTo"/>
        <c:spPr>
          <a:ln w="9525">
            <a:noFill/>
          </a:ln>
        </c:spPr>
        <c:txPr>
          <a:bodyPr rot="0" vert="horz"/>
          <a:lstStyle/>
          <a:p>
            <a:pPr>
              <a:defRPr/>
            </a:pPr>
            <a:endParaRPr lang="pt-BR"/>
          </a:p>
        </c:txPr>
        <c:crossAx val="916970464"/>
        <c:crosses val="autoZero"/>
        <c:crossBetween val="between"/>
      </c:valAx>
      <c:valAx>
        <c:axId val="594557424"/>
        <c:scaling>
          <c:orientation val="minMax"/>
          <c:max val="16"/>
        </c:scaling>
        <c:delete val="0"/>
        <c:axPos val="r"/>
        <c:numFmt formatCode="#,##0" sourceLinked="0"/>
        <c:majorTickMark val="out"/>
        <c:minorTickMark val="none"/>
        <c:tickLblPos val="nextTo"/>
        <c:crossAx val="594555024"/>
        <c:crosses val="max"/>
        <c:crossBetween val="between"/>
      </c:valAx>
      <c:dateAx>
        <c:axId val="594555024"/>
        <c:scaling>
          <c:orientation val="minMax"/>
        </c:scaling>
        <c:delete val="1"/>
        <c:axPos val="b"/>
        <c:numFmt formatCode="mmm\-yy" sourceLinked="1"/>
        <c:majorTickMark val="out"/>
        <c:minorTickMark val="none"/>
        <c:tickLblPos val="nextTo"/>
        <c:crossAx val="594557424"/>
        <c:crosses val="autoZero"/>
        <c:auto val="1"/>
        <c:lblOffset val="100"/>
        <c:baseTimeUnit val="months"/>
        <c:majorUnit val="1"/>
        <c:minorUnit val="1"/>
      </c:dateAx>
      <c:spPr>
        <a:noFill/>
        <a:ln w="25400">
          <a:noFill/>
        </a:ln>
      </c:spPr>
    </c:plotArea>
    <c:legend>
      <c:legendPos val="r"/>
      <c:legendEntry>
        <c:idx val="4"/>
        <c:delete val="1"/>
      </c:legendEntry>
      <c:legendEntry>
        <c:idx val="5"/>
        <c:delete val="1"/>
      </c:legendEntry>
      <c:layout>
        <c:manualLayout>
          <c:xMode val="edge"/>
          <c:yMode val="edge"/>
          <c:x val="2.6843434343434345E-3"/>
          <c:y val="0.8477035947712418"/>
          <c:w val="0.973004797979798"/>
          <c:h val="0.15229644113277788"/>
        </c:manualLayout>
      </c:layout>
      <c:overlay val="0"/>
      <c:spPr>
        <a:noFill/>
        <a:ln w="25400">
          <a:noFill/>
        </a:ln>
      </c:spPr>
      <c:txPr>
        <a:bodyPr/>
        <a:lstStyle/>
        <a:p>
          <a:pPr>
            <a:defRPr sz="900"/>
          </a:pPr>
          <a:endParaRPr lang="pt-BR"/>
        </a:p>
      </c:txPr>
    </c:legend>
    <c:plotVisOnly val="1"/>
    <c:dispBlanksAs val="gap"/>
    <c:showDLblsOverMax val="0"/>
  </c:chart>
  <c:spPr>
    <a:solidFill>
      <a:schemeClr val="bg1"/>
    </a:solidFill>
    <a:ln w="9525" cap="flat" cmpd="sng" algn="ctr">
      <a:solidFill>
        <a:srgbClr val="A5A5A5"/>
      </a:solidFill>
      <a:round/>
    </a:ln>
    <a:effectLst/>
  </c:spPr>
  <c:txPr>
    <a:bodyPr/>
    <a:lstStyle/>
    <a:p>
      <a:pPr>
        <a:defRPr sz="1000" b="0" i="0" u="none" strike="noStrike" baseline="0">
          <a:solidFill>
            <a:srgbClr val="000000"/>
          </a:solidFill>
          <a:latin typeface="Calibri"/>
          <a:ea typeface="Calibri"/>
          <a:cs typeface="Calibri"/>
        </a:defRPr>
      </a:pPr>
      <a:endParaRPr lang="pt-BR"/>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b="1" dirty="0"/>
              <a:t>Taxa de demissão voluntária e taxa de desemprego</a:t>
            </a:r>
            <a:br>
              <a:rPr lang="pt-BR" b="1" dirty="0"/>
            </a:br>
            <a:r>
              <a:rPr lang="pt-BR" b="1" dirty="0"/>
              <a:t>(com ajuste sazonal)</a:t>
            </a:r>
          </a:p>
        </c:rich>
      </c:tx>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0.13040227272727273"/>
          <c:y val="0.19227376543209876"/>
          <c:w val="0.75545530303030306"/>
          <c:h val="0.56753364197530853"/>
        </c:manualLayout>
      </c:layout>
      <c:lineChart>
        <c:grouping val="standard"/>
        <c:varyColors val="0"/>
        <c:ser>
          <c:idx val="0"/>
          <c:order val="0"/>
          <c:tx>
            <c:strRef>
              <c:f>slide2.2!$B$1</c:f>
              <c:strCache>
                <c:ptCount val="1"/>
                <c:pt idx="0">
                  <c:v>Desemprego</c:v>
                </c:pt>
              </c:strCache>
            </c:strRef>
          </c:tx>
          <c:spPr>
            <a:ln w="19050" cap="rnd">
              <a:solidFill>
                <a:schemeClr val="accent1"/>
              </a:solidFill>
              <a:round/>
            </a:ln>
            <a:effectLst/>
          </c:spPr>
          <c:marker>
            <c:symbol val="none"/>
          </c:marker>
          <c:cat>
            <c:numRef>
              <c:f>slide2.2!$A$2:$A$278</c:f>
              <c:numCache>
                <c:formatCode>mmm\-yy</c:formatCode>
                <c:ptCount val="277"/>
                <c:pt idx="0">
                  <c:v>37316</c:v>
                </c:pt>
                <c:pt idx="1">
                  <c:v>37347</c:v>
                </c:pt>
                <c:pt idx="2">
                  <c:v>37377</c:v>
                </c:pt>
                <c:pt idx="3">
                  <c:v>37408</c:v>
                </c:pt>
                <c:pt idx="4">
                  <c:v>37438</c:v>
                </c:pt>
                <c:pt idx="5">
                  <c:v>37469</c:v>
                </c:pt>
                <c:pt idx="6">
                  <c:v>37500</c:v>
                </c:pt>
                <c:pt idx="7">
                  <c:v>37530</c:v>
                </c:pt>
                <c:pt idx="8">
                  <c:v>37561</c:v>
                </c:pt>
                <c:pt idx="9">
                  <c:v>37591</c:v>
                </c:pt>
                <c:pt idx="10">
                  <c:v>37622</c:v>
                </c:pt>
                <c:pt idx="11">
                  <c:v>37653</c:v>
                </c:pt>
                <c:pt idx="12">
                  <c:v>37681</c:v>
                </c:pt>
                <c:pt idx="13">
                  <c:v>37712</c:v>
                </c:pt>
                <c:pt idx="14">
                  <c:v>37742</c:v>
                </c:pt>
                <c:pt idx="15">
                  <c:v>37773</c:v>
                </c:pt>
                <c:pt idx="16">
                  <c:v>37803</c:v>
                </c:pt>
                <c:pt idx="17">
                  <c:v>37834</c:v>
                </c:pt>
                <c:pt idx="18">
                  <c:v>37865</c:v>
                </c:pt>
                <c:pt idx="19">
                  <c:v>37895</c:v>
                </c:pt>
                <c:pt idx="20">
                  <c:v>37926</c:v>
                </c:pt>
                <c:pt idx="21">
                  <c:v>37956</c:v>
                </c:pt>
                <c:pt idx="22">
                  <c:v>37987</c:v>
                </c:pt>
                <c:pt idx="23">
                  <c:v>38018</c:v>
                </c:pt>
                <c:pt idx="24">
                  <c:v>38047</c:v>
                </c:pt>
                <c:pt idx="25">
                  <c:v>38078</c:v>
                </c:pt>
                <c:pt idx="26">
                  <c:v>38108</c:v>
                </c:pt>
                <c:pt idx="27">
                  <c:v>38139</c:v>
                </c:pt>
                <c:pt idx="28">
                  <c:v>38169</c:v>
                </c:pt>
                <c:pt idx="29">
                  <c:v>38200</c:v>
                </c:pt>
                <c:pt idx="30">
                  <c:v>38231</c:v>
                </c:pt>
                <c:pt idx="31">
                  <c:v>38261</c:v>
                </c:pt>
                <c:pt idx="32">
                  <c:v>38292</c:v>
                </c:pt>
                <c:pt idx="33">
                  <c:v>38322</c:v>
                </c:pt>
                <c:pt idx="34">
                  <c:v>38353</c:v>
                </c:pt>
                <c:pt idx="35">
                  <c:v>38384</c:v>
                </c:pt>
                <c:pt idx="36">
                  <c:v>38412</c:v>
                </c:pt>
                <c:pt idx="37">
                  <c:v>38443</c:v>
                </c:pt>
                <c:pt idx="38">
                  <c:v>38473</c:v>
                </c:pt>
                <c:pt idx="39">
                  <c:v>38504</c:v>
                </c:pt>
                <c:pt idx="40">
                  <c:v>38534</c:v>
                </c:pt>
                <c:pt idx="41">
                  <c:v>38565</c:v>
                </c:pt>
                <c:pt idx="42">
                  <c:v>38596</c:v>
                </c:pt>
                <c:pt idx="43">
                  <c:v>38626</c:v>
                </c:pt>
                <c:pt idx="44">
                  <c:v>38657</c:v>
                </c:pt>
                <c:pt idx="45">
                  <c:v>38687</c:v>
                </c:pt>
                <c:pt idx="46">
                  <c:v>38718</c:v>
                </c:pt>
                <c:pt idx="47">
                  <c:v>38749</c:v>
                </c:pt>
                <c:pt idx="48">
                  <c:v>38777</c:v>
                </c:pt>
                <c:pt idx="49">
                  <c:v>38808</c:v>
                </c:pt>
                <c:pt idx="50">
                  <c:v>38838</c:v>
                </c:pt>
                <c:pt idx="51">
                  <c:v>38869</c:v>
                </c:pt>
                <c:pt idx="52">
                  <c:v>38899</c:v>
                </c:pt>
                <c:pt idx="53">
                  <c:v>38930</c:v>
                </c:pt>
                <c:pt idx="54">
                  <c:v>38961</c:v>
                </c:pt>
                <c:pt idx="55">
                  <c:v>38991</c:v>
                </c:pt>
                <c:pt idx="56">
                  <c:v>39022</c:v>
                </c:pt>
                <c:pt idx="57">
                  <c:v>39052</c:v>
                </c:pt>
                <c:pt idx="58">
                  <c:v>39083</c:v>
                </c:pt>
                <c:pt idx="59">
                  <c:v>39114</c:v>
                </c:pt>
                <c:pt idx="60">
                  <c:v>39142</c:v>
                </c:pt>
                <c:pt idx="61">
                  <c:v>39173</c:v>
                </c:pt>
                <c:pt idx="62">
                  <c:v>39203</c:v>
                </c:pt>
                <c:pt idx="63">
                  <c:v>39234</c:v>
                </c:pt>
                <c:pt idx="64">
                  <c:v>39264</c:v>
                </c:pt>
                <c:pt idx="65">
                  <c:v>39295</c:v>
                </c:pt>
                <c:pt idx="66">
                  <c:v>39326</c:v>
                </c:pt>
                <c:pt idx="67">
                  <c:v>39356</c:v>
                </c:pt>
                <c:pt idx="68">
                  <c:v>39387</c:v>
                </c:pt>
                <c:pt idx="69">
                  <c:v>39417</c:v>
                </c:pt>
                <c:pt idx="70">
                  <c:v>39448</c:v>
                </c:pt>
                <c:pt idx="71">
                  <c:v>39479</c:v>
                </c:pt>
                <c:pt idx="72">
                  <c:v>39508</c:v>
                </c:pt>
                <c:pt idx="73">
                  <c:v>39539</c:v>
                </c:pt>
                <c:pt idx="74">
                  <c:v>39569</c:v>
                </c:pt>
                <c:pt idx="75">
                  <c:v>39600</c:v>
                </c:pt>
                <c:pt idx="76">
                  <c:v>39630</c:v>
                </c:pt>
                <c:pt idx="77">
                  <c:v>39661</c:v>
                </c:pt>
                <c:pt idx="78">
                  <c:v>39692</c:v>
                </c:pt>
                <c:pt idx="79">
                  <c:v>39722</c:v>
                </c:pt>
                <c:pt idx="80">
                  <c:v>39753</c:v>
                </c:pt>
                <c:pt idx="81">
                  <c:v>39783</c:v>
                </c:pt>
                <c:pt idx="82">
                  <c:v>39814</c:v>
                </c:pt>
                <c:pt idx="83">
                  <c:v>39845</c:v>
                </c:pt>
                <c:pt idx="84">
                  <c:v>39873</c:v>
                </c:pt>
                <c:pt idx="85">
                  <c:v>39904</c:v>
                </c:pt>
                <c:pt idx="86">
                  <c:v>39934</c:v>
                </c:pt>
                <c:pt idx="87">
                  <c:v>39965</c:v>
                </c:pt>
                <c:pt idx="88">
                  <c:v>39995</c:v>
                </c:pt>
                <c:pt idx="89">
                  <c:v>40026</c:v>
                </c:pt>
                <c:pt idx="90">
                  <c:v>40057</c:v>
                </c:pt>
                <c:pt idx="91">
                  <c:v>40087</c:v>
                </c:pt>
                <c:pt idx="92">
                  <c:v>40118</c:v>
                </c:pt>
                <c:pt idx="93">
                  <c:v>40148</c:v>
                </c:pt>
                <c:pt idx="94">
                  <c:v>40179</c:v>
                </c:pt>
                <c:pt idx="95">
                  <c:v>40210</c:v>
                </c:pt>
                <c:pt idx="96">
                  <c:v>40238</c:v>
                </c:pt>
                <c:pt idx="97">
                  <c:v>40269</c:v>
                </c:pt>
                <c:pt idx="98">
                  <c:v>40299</c:v>
                </c:pt>
                <c:pt idx="99">
                  <c:v>40330</c:v>
                </c:pt>
                <c:pt idx="100">
                  <c:v>40360</c:v>
                </c:pt>
                <c:pt idx="101">
                  <c:v>40391</c:v>
                </c:pt>
                <c:pt idx="102">
                  <c:v>40422</c:v>
                </c:pt>
                <c:pt idx="103">
                  <c:v>40452</c:v>
                </c:pt>
                <c:pt idx="104">
                  <c:v>40483</c:v>
                </c:pt>
                <c:pt idx="105">
                  <c:v>40513</c:v>
                </c:pt>
                <c:pt idx="106">
                  <c:v>40544</c:v>
                </c:pt>
                <c:pt idx="107">
                  <c:v>40575</c:v>
                </c:pt>
                <c:pt idx="108">
                  <c:v>40603</c:v>
                </c:pt>
                <c:pt idx="109">
                  <c:v>40634</c:v>
                </c:pt>
                <c:pt idx="110">
                  <c:v>40664</c:v>
                </c:pt>
                <c:pt idx="111">
                  <c:v>40695</c:v>
                </c:pt>
                <c:pt idx="112">
                  <c:v>40725</c:v>
                </c:pt>
                <c:pt idx="113">
                  <c:v>40756</c:v>
                </c:pt>
                <c:pt idx="114">
                  <c:v>40787</c:v>
                </c:pt>
                <c:pt idx="115">
                  <c:v>40817</c:v>
                </c:pt>
                <c:pt idx="116">
                  <c:v>40848</c:v>
                </c:pt>
                <c:pt idx="117">
                  <c:v>40878</c:v>
                </c:pt>
                <c:pt idx="118">
                  <c:v>40909</c:v>
                </c:pt>
                <c:pt idx="119">
                  <c:v>40940</c:v>
                </c:pt>
                <c:pt idx="120">
                  <c:v>40969</c:v>
                </c:pt>
                <c:pt idx="121">
                  <c:v>41000</c:v>
                </c:pt>
                <c:pt idx="122">
                  <c:v>41030</c:v>
                </c:pt>
                <c:pt idx="123">
                  <c:v>41061</c:v>
                </c:pt>
                <c:pt idx="124">
                  <c:v>41091</c:v>
                </c:pt>
                <c:pt idx="125">
                  <c:v>41122</c:v>
                </c:pt>
                <c:pt idx="126">
                  <c:v>41153</c:v>
                </c:pt>
                <c:pt idx="127">
                  <c:v>41183</c:v>
                </c:pt>
                <c:pt idx="128">
                  <c:v>41214</c:v>
                </c:pt>
                <c:pt idx="129">
                  <c:v>41244</c:v>
                </c:pt>
                <c:pt idx="130">
                  <c:v>41275</c:v>
                </c:pt>
                <c:pt idx="131">
                  <c:v>41306</c:v>
                </c:pt>
                <c:pt idx="132">
                  <c:v>41334</c:v>
                </c:pt>
                <c:pt idx="133">
                  <c:v>41365</c:v>
                </c:pt>
                <c:pt idx="134">
                  <c:v>41395</c:v>
                </c:pt>
                <c:pt idx="135">
                  <c:v>41426</c:v>
                </c:pt>
                <c:pt idx="136">
                  <c:v>41456</c:v>
                </c:pt>
                <c:pt idx="137">
                  <c:v>41487</c:v>
                </c:pt>
                <c:pt idx="138">
                  <c:v>41518</c:v>
                </c:pt>
                <c:pt idx="139">
                  <c:v>41548</c:v>
                </c:pt>
                <c:pt idx="140">
                  <c:v>41579</c:v>
                </c:pt>
                <c:pt idx="141">
                  <c:v>41609</c:v>
                </c:pt>
                <c:pt idx="142">
                  <c:v>41640</c:v>
                </c:pt>
                <c:pt idx="143">
                  <c:v>41671</c:v>
                </c:pt>
                <c:pt idx="144">
                  <c:v>41699</c:v>
                </c:pt>
                <c:pt idx="145">
                  <c:v>41730</c:v>
                </c:pt>
                <c:pt idx="146">
                  <c:v>41760</c:v>
                </c:pt>
                <c:pt idx="147">
                  <c:v>41791</c:v>
                </c:pt>
                <c:pt idx="148">
                  <c:v>41821</c:v>
                </c:pt>
                <c:pt idx="149">
                  <c:v>41852</c:v>
                </c:pt>
                <c:pt idx="150">
                  <c:v>41883</c:v>
                </c:pt>
                <c:pt idx="151">
                  <c:v>41913</c:v>
                </c:pt>
                <c:pt idx="152">
                  <c:v>41944</c:v>
                </c:pt>
                <c:pt idx="153">
                  <c:v>41974</c:v>
                </c:pt>
                <c:pt idx="154">
                  <c:v>42005</c:v>
                </c:pt>
                <c:pt idx="155">
                  <c:v>42036</c:v>
                </c:pt>
                <c:pt idx="156">
                  <c:v>42064</c:v>
                </c:pt>
                <c:pt idx="157">
                  <c:v>42095</c:v>
                </c:pt>
                <c:pt idx="158">
                  <c:v>42125</c:v>
                </c:pt>
                <c:pt idx="159">
                  <c:v>42156</c:v>
                </c:pt>
                <c:pt idx="160">
                  <c:v>42186</c:v>
                </c:pt>
                <c:pt idx="161">
                  <c:v>42217</c:v>
                </c:pt>
                <c:pt idx="162">
                  <c:v>42248</c:v>
                </c:pt>
                <c:pt idx="163">
                  <c:v>42278</c:v>
                </c:pt>
                <c:pt idx="164">
                  <c:v>42309</c:v>
                </c:pt>
                <c:pt idx="165">
                  <c:v>42339</c:v>
                </c:pt>
                <c:pt idx="166">
                  <c:v>42370</c:v>
                </c:pt>
                <c:pt idx="167">
                  <c:v>42401</c:v>
                </c:pt>
                <c:pt idx="168">
                  <c:v>42430</c:v>
                </c:pt>
                <c:pt idx="169">
                  <c:v>42461</c:v>
                </c:pt>
                <c:pt idx="170">
                  <c:v>42491</c:v>
                </c:pt>
                <c:pt idx="171">
                  <c:v>42522</c:v>
                </c:pt>
                <c:pt idx="172">
                  <c:v>42552</c:v>
                </c:pt>
                <c:pt idx="173">
                  <c:v>42583</c:v>
                </c:pt>
                <c:pt idx="174">
                  <c:v>42614</c:v>
                </c:pt>
                <c:pt idx="175">
                  <c:v>42644</c:v>
                </c:pt>
                <c:pt idx="176">
                  <c:v>42675</c:v>
                </c:pt>
                <c:pt idx="177">
                  <c:v>42705</c:v>
                </c:pt>
                <c:pt idx="178">
                  <c:v>42736</c:v>
                </c:pt>
                <c:pt idx="179">
                  <c:v>42767</c:v>
                </c:pt>
                <c:pt idx="180">
                  <c:v>42795</c:v>
                </c:pt>
                <c:pt idx="181">
                  <c:v>42826</c:v>
                </c:pt>
                <c:pt idx="182">
                  <c:v>42856</c:v>
                </c:pt>
                <c:pt idx="183">
                  <c:v>42887</c:v>
                </c:pt>
                <c:pt idx="184">
                  <c:v>42917</c:v>
                </c:pt>
                <c:pt idx="185">
                  <c:v>42948</c:v>
                </c:pt>
                <c:pt idx="186">
                  <c:v>42979</c:v>
                </c:pt>
                <c:pt idx="187">
                  <c:v>43009</c:v>
                </c:pt>
                <c:pt idx="188">
                  <c:v>43040</c:v>
                </c:pt>
                <c:pt idx="189">
                  <c:v>43070</c:v>
                </c:pt>
                <c:pt idx="190">
                  <c:v>43101</c:v>
                </c:pt>
                <c:pt idx="191">
                  <c:v>43132</c:v>
                </c:pt>
                <c:pt idx="192">
                  <c:v>43160</c:v>
                </c:pt>
                <c:pt idx="193">
                  <c:v>43191</c:v>
                </c:pt>
                <c:pt idx="194">
                  <c:v>43221</c:v>
                </c:pt>
                <c:pt idx="195">
                  <c:v>43252</c:v>
                </c:pt>
                <c:pt idx="196">
                  <c:v>43282</c:v>
                </c:pt>
                <c:pt idx="197">
                  <c:v>43313</c:v>
                </c:pt>
                <c:pt idx="198">
                  <c:v>43344</c:v>
                </c:pt>
                <c:pt idx="199">
                  <c:v>43374</c:v>
                </c:pt>
                <c:pt idx="200">
                  <c:v>43405</c:v>
                </c:pt>
                <c:pt idx="201">
                  <c:v>43435</c:v>
                </c:pt>
                <c:pt idx="202">
                  <c:v>43466</c:v>
                </c:pt>
                <c:pt idx="203">
                  <c:v>43497</c:v>
                </c:pt>
                <c:pt idx="204">
                  <c:v>43525</c:v>
                </c:pt>
                <c:pt idx="205">
                  <c:v>43556</c:v>
                </c:pt>
                <c:pt idx="206">
                  <c:v>43586</c:v>
                </c:pt>
                <c:pt idx="207">
                  <c:v>43617</c:v>
                </c:pt>
                <c:pt idx="208">
                  <c:v>43647</c:v>
                </c:pt>
                <c:pt idx="209">
                  <c:v>43678</c:v>
                </c:pt>
                <c:pt idx="210">
                  <c:v>43709</c:v>
                </c:pt>
                <c:pt idx="211">
                  <c:v>43739</c:v>
                </c:pt>
                <c:pt idx="212">
                  <c:v>43770</c:v>
                </c:pt>
                <c:pt idx="213">
                  <c:v>43800</c:v>
                </c:pt>
                <c:pt idx="214">
                  <c:v>43831</c:v>
                </c:pt>
                <c:pt idx="215">
                  <c:v>43862</c:v>
                </c:pt>
                <c:pt idx="216">
                  <c:v>43891</c:v>
                </c:pt>
                <c:pt idx="217">
                  <c:v>43922</c:v>
                </c:pt>
                <c:pt idx="218">
                  <c:v>43952</c:v>
                </c:pt>
                <c:pt idx="219">
                  <c:v>43983</c:v>
                </c:pt>
                <c:pt idx="220">
                  <c:v>44013</c:v>
                </c:pt>
                <c:pt idx="221">
                  <c:v>44044</c:v>
                </c:pt>
                <c:pt idx="222">
                  <c:v>44075</c:v>
                </c:pt>
                <c:pt idx="223">
                  <c:v>44105</c:v>
                </c:pt>
                <c:pt idx="224">
                  <c:v>44136</c:v>
                </c:pt>
                <c:pt idx="225">
                  <c:v>44166</c:v>
                </c:pt>
                <c:pt idx="226">
                  <c:v>44197</c:v>
                </c:pt>
                <c:pt idx="227">
                  <c:v>44228</c:v>
                </c:pt>
                <c:pt idx="228">
                  <c:v>44256</c:v>
                </c:pt>
                <c:pt idx="229">
                  <c:v>44287</c:v>
                </c:pt>
                <c:pt idx="230">
                  <c:v>44317</c:v>
                </c:pt>
                <c:pt idx="231">
                  <c:v>44348</c:v>
                </c:pt>
                <c:pt idx="232">
                  <c:v>44378</c:v>
                </c:pt>
                <c:pt idx="233">
                  <c:v>44409</c:v>
                </c:pt>
                <c:pt idx="234">
                  <c:v>44440</c:v>
                </c:pt>
                <c:pt idx="235">
                  <c:v>44470</c:v>
                </c:pt>
                <c:pt idx="236">
                  <c:v>44501</c:v>
                </c:pt>
                <c:pt idx="237">
                  <c:v>44531</c:v>
                </c:pt>
                <c:pt idx="238">
                  <c:v>44562</c:v>
                </c:pt>
                <c:pt idx="239">
                  <c:v>44593</c:v>
                </c:pt>
                <c:pt idx="240">
                  <c:v>44621</c:v>
                </c:pt>
                <c:pt idx="241">
                  <c:v>44652</c:v>
                </c:pt>
                <c:pt idx="242">
                  <c:v>44682</c:v>
                </c:pt>
                <c:pt idx="243">
                  <c:v>44713</c:v>
                </c:pt>
                <c:pt idx="244">
                  <c:v>44743</c:v>
                </c:pt>
                <c:pt idx="245">
                  <c:v>44774</c:v>
                </c:pt>
                <c:pt idx="246">
                  <c:v>44805</c:v>
                </c:pt>
                <c:pt idx="247">
                  <c:v>44835</c:v>
                </c:pt>
                <c:pt idx="248">
                  <c:v>44866</c:v>
                </c:pt>
                <c:pt idx="249">
                  <c:v>44896</c:v>
                </c:pt>
                <c:pt idx="250">
                  <c:v>44927</c:v>
                </c:pt>
                <c:pt idx="251">
                  <c:v>44958</c:v>
                </c:pt>
                <c:pt idx="252">
                  <c:v>44986</c:v>
                </c:pt>
                <c:pt idx="253">
                  <c:v>45017</c:v>
                </c:pt>
                <c:pt idx="254">
                  <c:v>45047</c:v>
                </c:pt>
                <c:pt idx="255">
                  <c:v>45078</c:v>
                </c:pt>
                <c:pt idx="256">
                  <c:v>45108</c:v>
                </c:pt>
                <c:pt idx="257">
                  <c:v>45139</c:v>
                </c:pt>
                <c:pt idx="258">
                  <c:v>45170</c:v>
                </c:pt>
                <c:pt idx="259">
                  <c:v>45200</c:v>
                </c:pt>
                <c:pt idx="260">
                  <c:v>45231</c:v>
                </c:pt>
                <c:pt idx="261">
                  <c:v>45261</c:v>
                </c:pt>
                <c:pt idx="262">
                  <c:v>45292</c:v>
                </c:pt>
                <c:pt idx="263">
                  <c:v>45323</c:v>
                </c:pt>
                <c:pt idx="264">
                  <c:v>45352</c:v>
                </c:pt>
                <c:pt idx="265">
                  <c:v>45383</c:v>
                </c:pt>
                <c:pt idx="266">
                  <c:v>45413</c:v>
                </c:pt>
                <c:pt idx="267">
                  <c:v>45444</c:v>
                </c:pt>
                <c:pt idx="268">
                  <c:v>45474</c:v>
                </c:pt>
                <c:pt idx="269">
                  <c:v>45505</c:v>
                </c:pt>
                <c:pt idx="270">
                  <c:v>45536</c:v>
                </c:pt>
                <c:pt idx="271">
                  <c:v>45566</c:v>
                </c:pt>
                <c:pt idx="272">
                  <c:v>45597</c:v>
                </c:pt>
                <c:pt idx="273">
                  <c:v>45627</c:v>
                </c:pt>
                <c:pt idx="274">
                  <c:v>45658</c:v>
                </c:pt>
                <c:pt idx="275">
                  <c:v>45689</c:v>
                </c:pt>
                <c:pt idx="276">
                  <c:v>45717</c:v>
                </c:pt>
              </c:numCache>
            </c:numRef>
          </c:cat>
          <c:val>
            <c:numRef>
              <c:f>slide2.2!$B$2:$B$278</c:f>
              <c:numCache>
                <c:formatCode>0.0%</c:formatCode>
                <c:ptCount val="277"/>
                <c:pt idx="0">
                  <c:v>0.15485724482938781</c:v>
                </c:pt>
                <c:pt idx="1">
                  <c:v>0.14985308404471415</c:v>
                </c:pt>
                <c:pt idx="2">
                  <c:v>0.14568175552477902</c:v>
                </c:pt>
                <c:pt idx="3">
                  <c:v>0.14508561134255221</c:v>
                </c:pt>
                <c:pt idx="4">
                  <c:v>0.14809138218257051</c:v>
                </c:pt>
                <c:pt idx="5">
                  <c:v>0.14575568110057649</c:v>
                </c:pt>
                <c:pt idx="6">
                  <c:v>0.14519777971422174</c:v>
                </c:pt>
                <c:pt idx="7">
                  <c:v>0.14368629762047658</c:v>
                </c:pt>
                <c:pt idx="8">
                  <c:v>0.1433991447386945</c:v>
                </c:pt>
                <c:pt idx="9">
                  <c:v>0.15003084484247506</c:v>
                </c:pt>
                <c:pt idx="10">
                  <c:v>0.14747035189063973</c:v>
                </c:pt>
                <c:pt idx="11">
                  <c:v>0.14558623449152303</c:v>
                </c:pt>
                <c:pt idx="12">
                  <c:v>0.1457777670356919</c:v>
                </c:pt>
                <c:pt idx="13">
                  <c:v>0.14886810616969604</c:v>
                </c:pt>
                <c:pt idx="14">
                  <c:v>0.15715651416698051</c:v>
                </c:pt>
                <c:pt idx="15">
                  <c:v>0.16175053386742977</c:v>
                </c:pt>
                <c:pt idx="16">
                  <c:v>0.15933877873032912</c:v>
                </c:pt>
                <c:pt idx="17">
                  <c:v>0.16135660982393998</c:v>
                </c:pt>
                <c:pt idx="18">
                  <c:v>0.16320725453827567</c:v>
                </c:pt>
                <c:pt idx="19">
                  <c:v>0.1653375068404096</c:v>
                </c:pt>
                <c:pt idx="20">
                  <c:v>0.15914456261250504</c:v>
                </c:pt>
                <c:pt idx="21">
                  <c:v>0.15530558061819644</c:v>
                </c:pt>
                <c:pt idx="22">
                  <c:v>0.15387290677295762</c:v>
                </c:pt>
                <c:pt idx="23">
                  <c:v>0.15042220443686405</c:v>
                </c:pt>
                <c:pt idx="24">
                  <c:v>0.15363931833258423</c:v>
                </c:pt>
                <c:pt idx="25">
                  <c:v>0.1557339459104494</c:v>
                </c:pt>
                <c:pt idx="26">
                  <c:v>0.14963699916664658</c:v>
                </c:pt>
                <c:pt idx="27">
                  <c:v>0.14664686484595471</c:v>
                </c:pt>
                <c:pt idx="28">
                  <c:v>0.14067834042955574</c:v>
                </c:pt>
                <c:pt idx="29">
                  <c:v>0.1417987415367247</c:v>
                </c:pt>
                <c:pt idx="30">
                  <c:v>0.13842318634143017</c:v>
                </c:pt>
                <c:pt idx="31">
                  <c:v>0.13544426138546597</c:v>
                </c:pt>
                <c:pt idx="32">
                  <c:v>0.13980929344765608</c:v>
                </c:pt>
                <c:pt idx="33">
                  <c:v>0.13848254974362659</c:v>
                </c:pt>
                <c:pt idx="34">
                  <c:v>0.13458028576552544</c:v>
                </c:pt>
                <c:pt idx="35">
                  <c:v>0.13344435035889585</c:v>
                </c:pt>
                <c:pt idx="36">
                  <c:v>0.13029876612701163</c:v>
                </c:pt>
                <c:pt idx="37">
                  <c:v>0.12935956322502787</c:v>
                </c:pt>
                <c:pt idx="38">
                  <c:v>0.12488012690424125</c:v>
                </c:pt>
                <c:pt idx="39">
                  <c:v>0.1185494602244348</c:v>
                </c:pt>
                <c:pt idx="40">
                  <c:v>0.11852276707905617</c:v>
                </c:pt>
                <c:pt idx="41">
                  <c:v>0.11836577540901386</c:v>
                </c:pt>
                <c:pt idx="42">
                  <c:v>0.12285253734330433</c:v>
                </c:pt>
                <c:pt idx="43">
                  <c:v>0.12499444847751905</c:v>
                </c:pt>
                <c:pt idx="44">
                  <c:v>0.12638648158420279</c:v>
                </c:pt>
                <c:pt idx="45">
                  <c:v>0.12161311861746367</c:v>
                </c:pt>
                <c:pt idx="46">
                  <c:v>0.12278997101918904</c:v>
                </c:pt>
                <c:pt idx="47">
                  <c:v>0.12609663435521659</c:v>
                </c:pt>
                <c:pt idx="48">
                  <c:v>0.12512476012529219</c:v>
                </c:pt>
                <c:pt idx="49">
                  <c:v>0.12457283948697254</c:v>
                </c:pt>
                <c:pt idx="50">
                  <c:v>0.12492052430816272</c:v>
                </c:pt>
                <c:pt idx="51">
                  <c:v>0.13058864691977798</c:v>
                </c:pt>
                <c:pt idx="52">
                  <c:v>0.13407906557055793</c:v>
                </c:pt>
                <c:pt idx="53">
                  <c:v>0.13227100930927882</c:v>
                </c:pt>
                <c:pt idx="54">
                  <c:v>0.12755545344703487</c:v>
                </c:pt>
                <c:pt idx="55">
                  <c:v>0.12751754322362024</c:v>
                </c:pt>
                <c:pt idx="56">
                  <c:v>0.12657932450636455</c:v>
                </c:pt>
                <c:pt idx="57">
                  <c:v>0.12225333933925267</c:v>
                </c:pt>
                <c:pt idx="58">
                  <c:v>0.1229987915899443</c:v>
                </c:pt>
                <c:pt idx="59">
                  <c:v>0.12328874067416273</c:v>
                </c:pt>
                <c:pt idx="60">
                  <c:v>0.12201010594772924</c:v>
                </c:pt>
                <c:pt idx="61">
                  <c:v>0.12211452394583185</c:v>
                </c:pt>
                <c:pt idx="62">
                  <c:v>0.12433839164508262</c:v>
                </c:pt>
                <c:pt idx="63">
                  <c:v>0.12145053968500109</c:v>
                </c:pt>
                <c:pt idx="64">
                  <c:v>0.11863339325015193</c:v>
                </c:pt>
                <c:pt idx="65">
                  <c:v>0.11948734613392523</c:v>
                </c:pt>
                <c:pt idx="66">
                  <c:v>0.11565704612162366</c:v>
                </c:pt>
                <c:pt idx="67">
                  <c:v>0.11363258152548479</c:v>
                </c:pt>
                <c:pt idx="68">
                  <c:v>0.11062647679534461</c:v>
                </c:pt>
                <c:pt idx="69">
                  <c:v>0.10873772525427101</c:v>
                </c:pt>
                <c:pt idx="70">
                  <c:v>0.10627548588239472</c:v>
                </c:pt>
                <c:pt idx="71">
                  <c:v>0.10832738876277251</c:v>
                </c:pt>
                <c:pt idx="72">
                  <c:v>0.10342735410553351</c:v>
                </c:pt>
                <c:pt idx="73">
                  <c:v>0.10269127323903321</c:v>
                </c:pt>
                <c:pt idx="74">
                  <c:v>9.7376011814960139E-2</c:v>
                </c:pt>
                <c:pt idx="75">
                  <c:v>9.9033811730362076E-2</c:v>
                </c:pt>
                <c:pt idx="76">
                  <c:v>0.10170691400288262</c:v>
                </c:pt>
                <c:pt idx="77">
                  <c:v>9.6462400583591373E-2</c:v>
                </c:pt>
                <c:pt idx="78">
                  <c:v>9.8706270079020386E-2</c:v>
                </c:pt>
                <c:pt idx="79">
                  <c:v>9.9033844396040224E-2</c:v>
                </c:pt>
                <c:pt idx="80">
                  <c:v>0.10184145433458047</c:v>
                </c:pt>
                <c:pt idx="81">
                  <c:v>9.9975034480999481E-2</c:v>
                </c:pt>
                <c:pt idx="82">
                  <c:v>0.10783767345074688</c:v>
                </c:pt>
                <c:pt idx="83">
                  <c:v>0.10649356329605986</c:v>
                </c:pt>
                <c:pt idx="84">
                  <c:v>0.10788472538769497</c:v>
                </c:pt>
                <c:pt idx="85">
                  <c:v>0.10761958019595105</c:v>
                </c:pt>
                <c:pt idx="86">
                  <c:v>0.10774367917921003</c:v>
                </c:pt>
                <c:pt idx="87">
                  <c:v>0.10216220941093269</c:v>
                </c:pt>
                <c:pt idx="88">
                  <c:v>0.10031840330174127</c:v>
                </c:pt>
                <c:pt idx="89">
                  <c:v>0.1021974283394973</c:v>
                </c:pt>
                <c:pt idx="90">
                  <c:v>9.9971062562720231E-2</c:v>
                </c:pt>
                <c:pt idx="91">
                  <c:v>9.9689581601241126E-2</c:v>
                </c:pt>
                <c:pt idx="92">
                  <c:v>9.9814994917135205E-2</c:v>
                </c:pt>
                <c:pt idx="93">
                  <c:v>9.9348083665966161E-2</c:v>
                </c:pt>
                <c:pt idx="94">
                  <c:v>9.5655280101753934E-2</c:v>
                </c:pt>
                <c:pt idx="95">
                  <c:v>9.230787673704352E-2</c:v>
                </c:pt>
                <c:pt idx="96">
                  <c:v>9.0909556331592131E-2</c:v>
                </c:pt>
                <c:pt idx="97">
                  <c:v>8.7895439137174611E-2</c:v>
                </c:pt>
                <c:pt idx="98">
                  <c:v>9.0714987865511659E-2</c:v>
                </c:pt>
                <c:pt idx="99">
                  <c:v>8.8039421962561343E-2</c:v>
                </c:pt>
                <c:pt idx="100">
                  <c:v>8.7000041130489772E-2</c:v>
                </c:pt>
                <c:pt idx="101">
                  <c:v>8.5189062767246929E-2</c:v>
                </c:pt>
                <c:pt idx="102">
                  <c:v>8.0861588205669951E-2</c:v>
                </c:pt>
                <c:pt idx="103">
                  <c:v>8.0459152397613157E-2</c:v>
                </c:pt>
                <c:pt idx="104">
                  <c:v>7.840602231439775E-2</c:v>
                </c:pt>
                <c:pt idx="105">
                  <c:v>7.7340199757942665E-2</c:v>
                </c:pt>
                <c:pt idx="106">
                  <c:v>8.0255187532158864E-2</c:v>
                </c:pt>
                <c:pt idx="107">
                  <c:v>7.9839529598741674E-2</c:v>
                </c:pt>
                <c:pt idx="108">
                  <c:v>7.7524672596614552E-2</c:v>
                </c:pt>
                <c:pt idx="109">
                  <c:v>7.7921767548830068E-2</c:v>
                </c:pt>
                <c:pt idx="110">
                  <c:v>7.772709671454861E-2</c:v>
                </c:pt>
                <c:pt idx="111">
                  <c:v>7.762174611242327E-2</c:v>
                </c:pt>
                <c:pt idx="112">
                  <c:v>7.5961845963674265E-2</c:v>
                </c:pt>
                <c:pt idx="113">
                  <c:v>7.6026104851031978E-2</c:v>
                </c:pt>
                <c:pt idx="114">
                  <c:v>7.8118912003451432E-2</c:v>
                </c:pt>
                <c:pt idx="115">
                  <c:v>7.6597208013249179E-2</c:v>
                </c:pt>
                <c:pt idx="116">
                  <c:v>7.1498702848999784E-2</c:v>
                </c:pt>
                <c:pt idx="117">
                  <c:v>6.9440455636915033E-2</c:v>
                </c:pt>
                <c:pt idx="118">
                  <c:v>7.3282881443237941E-2</c:v>
                </c:pt>
                <c:pt idx="119">
                  <c:v>7.2710814045526956E-2</c:v>
                </c:pt>
                <c:pt idx="120">
                  <c:v>7.5025348411105169E-2</c:v>
                </c:pt>
                <c:pt idx="121">
                  <c:v>7.3868154042972978E-2</c:v>
                </c:pt>
                <c:pt idx="122">
                  <c:v>7.3765619603205504E-2</c:v>
                </c:pt>
                <c:pt idx="123">
                  <c:v>7.3788271641367462E-2</c:v>
                </c:pt>
                <c:pt idx="124">
                  <c:v>7.3502671091520616E-2</c:v>
                </c:pt>
                <c:pt idx="125">
                  <c:v>7.2722118693185039E-2</c:v>
                </c:pt>
                <c:pt idx="126">
                  <c:v>7.2120835875692957E-2</c:v>
                </c:pt>
                <c:pt idx="127">
                  <c:v>7.2814823837850901E-2</c:v>
                </c:pt>
                <c:pt idx="128">
                  <c:v>7.2543837851901702E-2</c:v>
                </c:pt>
                <c:pt idx="129">
                  <c:v>7.5376928958830219E-2</c:v>
                </c:pt>
                <c:pt idx="130">
                  <c:v>7.6216540015676015E-2</c:v>
                </c:pt>
                <c:pt idx="131">
                  <c:v>7.6810281102668035E-2</c:v>
                </c:pt>
                <c:pt idx="132">
                  <c:v>7.5566294375339418E-2</c:v>
                </c:pt>
                <c:pt idx="133">
                  <c:v>7.4851533713802057E-2</c:v>
                </c:pt>
                <c:pt idx="134">
                  <c:v>7.3741953242033212E-2</c:v>
                </c:pt>
                <c:pt idx="135">
                  <c:v>7.3172052550028191E-2</c:v>
                </c:pt>
                <c:pt idx="136">
                  <c:v>7.2156600356539799E-2</c:v>
                </c:pt>
                <c:pt idx="137">
                  <c:v>7.13216988177756E-2</c:v>
                </c:pt>
                <c:pt idx="138">
                  <c:v>7.1045743445890708E-2</c:v>
                </c:pt>
                <c:pt idx="139">
                  <c:v>7.0969356090331726E-2</c:v>
                </c:pt>
                <c:pt idx="140">
                  <c:v>7.0170534701539528E-2</c:v>
                </c:pt>
                <c:pt idx="141">
                  <c:v>6.8903982323643906E-2</c:v>
                </c:pt>
                <c:pt idx="142">
                  <c:v>6.8342658149087521E-2</c:v>
                </c:pt>
                <c:pt idx="143">
                  <c:v>6.7173244863839604E-2</c:v>
                </c:pt>
                <c:pt idx="144">
                  <c:v>6.7201150777193949E-2</c:v>
                </c:pt>
                <c:pt idx="145">
                  <c:v>6.736561141213597E-2</c:v>
                </c:pt>
                <c:pt idx="146">
                  <c:v>6.7573661198378557E-2</c:v>
                </c:pt>
                <c:pt idx="147">
                  <c:v>6.7266775777473642E-2</c:v>
                </c:pt>
                <c:pt idx="148">
                  <c:v>6.8192874875342438E-2</c:v>
                </c:pt>
                <c:pt idx="149">
                  <c:v>6.9293360168659682E-2</c:v>
                </c:pt>
                <c:pt idx="150">
                  <c:v>6.957219726105833E-2</c:v>
                </c:pt>
                <c:pt idx="151">
                  <c:v>6.9935397248123463E-2</c:v>
                </c:pt>
                <c:pt idx="152">
                  <c:v>7.0804579242105384E-2</c:v>
                </c:pt>
                <c:pt idx="153">
                  <c:v>7.2320925775443815E-2</c:v>
                </c:pt>
                <c:pt idx="154">
                  <c:v>7.2513977082826003E-2</c:v>
                </c:pt>
                <c:pt idx="155">
                  <c:v>7.4061436492094526E-2</c:v>
                </c:pt>
                <c:pt idx="156">
                  <c:v>7.5172793734791951E-2</c:v>
                </c:pt>
                <c:pt idx="157">
                  <c:v>7.6223022552162012E-2</c:v>
                </c:pt>
                <c:pt idx="158">
                  <c:v>7.9468188578617829E-2</c:v>
                </c:pt>
                <c:pt idx="159">
                  <c:v>8.2276506998071597E-2</c:v>
                </c:pt>
                <c:pt idx="160">
                  <c:v>8.4999428573412486E-2</c:v>
                </c:pt>
                <c:pt idx="161">
                  <c:v>8.7962578080403794E-2</c:v>
                </c:pt>
                <c:pt idx="162">
                  <c:v>9.1424110530287164E-2</c:v>
                </c:pt>
                <c:pt idx="163">
                  <c:v>9.3958400482183416E-2</c:v>
                </c:pt>
                <c:pt idx="164">
                  <c:v>9.6586835458425252E-2</c:v>
                </c:pt>
                <c:pt idx="165">
                  <c:v>9.7322442968491144E-2</c:v>
                </c:pt>
                <c:pt idx="166">
                  <c:v>9.9664505489685778E-2</c:v>
                </c:pt>
                <c:pt idx="167">
                  <c:v>0.10219025127477205</c:v>
                </c:pt>
                <c:pt idx="168">
                  <c:v>0.10528110241823212</c:v>
                </c:pt>
                <c:pt idx="169">
                  <c:v>0.10837956791263267</c:v>
                </c:pt>
                <c:pt idx="170">
                  <c:v>0.10989488655831697</c:v>
                </c:pt>
                <c:pt idx="171">
                  <c:v>0.11241812423632762</c:v>
                </c:pt>
                <c:pt idx="172">
                  <c:v>0.1153571756216261</c:v>
                </c:pt>
                <c:pt idx="173">
                  <c:v>0.11808331117397662</c:v>
                </c:pt>
                <c:pt idx="174">
                  <c:v>0.12032387088604085</c:v>
                </c:pt>
                <c:pt idx="175">
                  <c:v>0.12245986287136391</c:v>
                </c:pt>
                <c:pt idx="176">
                  <c:v>0.12507850665008532</c:v>
                </c:pt>
                <c:pt idx="177">
                  <c:v>0.12818261312012463</c:v>
                </c:pt>
                <c:pt idx="178">
                  <c:v>0.13022370105308537</c:v>
                </c:pt>
                <c:pt idx="179">
                  <c:v>0.13170728378041638</c:v>
                </c:pt>
                <c:pt idx="180">
                  <c:v>0.13337492679641957</c:v>
                </c:pt>
                <c:pt idx="181">
                  <c:v>0.13250141451784694</c:v>
                </c:pt>
                <c:pt idx="182">
                  <c:v>0.13069482023913023</c:v>
                </c:pt>
                <c:pt idx="183">
                  <c:v>0.12892304353361519</c:v>
                </c:pt>
                <c:pt idx="184">
                  <c:v>0.12739939492894742</c:v>
                </c:pt>
                <c:pt idx="185">
                  <c:v>0.12588342500791155</c:v>
                </c:pt>
                <c:pt idx="186">
                  <c:v>0.12592394850346519</c:v>
                </c:pt>
                <c:pt idx="187">
                  <c:v>0.12632667524869057</c:v>
                </c:pt>
                <c:pt idx="188">
                  <c:v>0.12666387575797761</c:v>
                </c:pt>
                <c:pt idx="189">
                  <c:v>0.12568551715864956</c:v>
                </c:pt>
                <c:pt idx="190">
                  <c:v>0.12566587060387943</c:v>
                </c:pt>
                <c:pt idx="191">
                  <c:v>0.12585623824553432</c:v>
                </c:pt>
                <c:pt idx="192">
                  <c:v>0.12673065628621233</c:v>
                </c:pt>
                <c:pt idx="193">
                  <c:v>0.12510633085722841</c:v>
                </c:pt>
                <c:pt idx="194">
                  <c:v>0.12487777532980578</c:v>
                </c:pt>
                <c:pt idx="195">
                  <c:v>0.12423650690832097</c:v>
                </c:pt>
                <c:pt idx="196">
                  <c:v>0.1235529208330705</c:v>
                </c:pt>
                <c:pt idx="197">
                  <c:v>0.1222928526847088</c:v>
                </c:pt>
                <c:pt idx="198">
                  <c:v>0.12105453516765868</c:v>
                </c:pt>
                <c:pt idx="199">
                  <c:v>0.12141029229412727</c:v>
                </c:pt>
                <c:pt idx="200">
                  <c:v>0.12226292668262775</c:v>
                </c:pt>
                <c:pt idx="201">
                  <c:v>0.12348743648317277</c:v>
                </c:pt>
                <c:pt idx="202">
                  <c:v>0.1237430059869384</c:v>
                </c:pt>
                <c:pt idx="203">
                  <c:v>0.12380750891151046</c:v>
                </c:pt>
                <c:pt idx="204">
                  <c:v>0.12250597528586336</c:v>
                </c:pt>
                <c:pt idx="205">
                  <c:v>0.12146656201851337</c:v>
                </c:pt>
                <c:pt idx="206">
                  <c:v>0.12097983230653094</c:v>
                </c:pt>
                <c:pt idx="207">
                  <c:v>0.12049480736231558</c:v>
                </c:pt>
                <c:pt idx="208">
                  <c:v>0.11947616380099566</c:v>
                </c:pt>
                <c:pt idx="209">
                  <c:v>0.1198842294908924</c:v>
                </c:pt>
                <c:pt idx="210">
                  <c:v>0.12006859556869534</c:v>
                </c:pt>
                <c:pt idx="211">
                  <c:v>0.11996816574095426</c:v>
                </c:pt>
                <c:pt idx="212">
                  <c:v>0.1179916294314127</c:v>
                </c:pt>
                <c:pt idx="213">
                  <c:v>0.11626197525724309</c:v>
                </c:pt>
                <c:pt idx="214">
                  <c:v>0.11447214738104809</c:v>
                </c:pt>
                <c:pt idx="215">
                  <c:v>0.11512969775172499</c:v>
                </c:pt>
                <c:pt idx="216">
                  <c:v>0.11770161222143101</c:v>
                </c:pt>
                <c:pt idx="217">
                  <c:v>0.1225845697802148</c:v>
                </c:pt>
                <c:pt idx="218">
                  <c:v>0.12852018570780818</c:v>
                </c:pt>
                <c:pt idx="219">
                  <c:v>0.13563076692912093</c:v>
                </c:pt>
                <c:pt idx="220">
                  <c:v>0.14157943538979981</c:v>
                </c:pt>
                <c:pt idx="221">
                  <c:v>0.14854376677778683</c:v>
                </c:pt>
                <c:pt idx="222">
                  <c:v>0.1502426550633795</c:v>
                </c:pt>
                <c:pt idx="223">
                  <c:v>0.14796207522075533</c:v>
                </c:pt>
                <c:pt idx="224">
                  <c:v>0.14855318325648356</c:v>
                </c:pt>
                <c:pt idx="225">
                  <c:v>0.14703074001465294</c:v>
                </c:pt>
                <c:pt idx="226">
                  <c:v>0.14561832198327088</c:v>
                </c:pt>
                <c:pt idx="227">
                  <c:v>0.1436441421356548</c:v>
                </c:pt>
                <c:pt idx="228">
                  <c:v>0.14354840273582065</c:v>
                </c:pt>
                <c:pt idx="229">
                  <c:v>0.14420675775123218</c:v>
                </c:pt>
                <c:pt idx="230">
                  <c:v>0.14486574877802852</c:v>
                </c:pt>
                <c:pt idx="231">
                  <c:v>0.14155746191854848</c:v>
                </c:pt>
                <c:pt idx="232">
                  <c:v>0.13693338476325109</c:v>
                </c:pt>
                <c:pt idx="233">
                  <c:v>0.13182075939003896</c:v>
                </c:pt>
                <c:pt idx="234">
                  <c:v>0.1271392022209035</c:v>
                </c:pt>
                <c:pt idx="235">
                  <c:v>0.12324436211716251</c:v>
                </c:pt>
                <c:pt idx="236">
                  <c:v>0.12013231241395811</c:v>
                </c:pt>
                <c:pt idx="237">
                  <c:v>0.11611235644719997</c:v>
                </c:pt>
                <c:pt idx="238">
                  <c:v>0.11296268601655253</c:v>
                </c:pt>
                <c:pt idx="239">
                  <c:v>0.11004178365364675</c:v>
                </c:pt>
                <c:pt idx="240">
                  <c:v>0.1067456587413135</c:v>
                </c:pt>
                <c:pt idx="241">
                  <c:v>0.10188448149534401</c:v>
                </c:pt>
                <c:pt idx="242">
                  <c:v>9.6060506651917676E-2</c:v>
                </c:pt>
                <c:pt idx="243">
                  <c:v>9.2277879750390895E-2</c:v>
                </c:pt>
                <c:pt idx="244">
                  <c:v>9.0532916014143233E-2</c:v>
                </c:pt>
                <c:pt idx="245">
                  <c:v>8.9098590896038637E-2</c:v>
                </c:pt>
                <c:pt idx="246">
                  <c:v>8.7734797797863168E-2</c:v>
                </c:pt>
                <c:pt idx="247">
                  <c:v>8.5612425138890155E-2</c:v>
                </c:pt>
                <c:pt idx="248">
                  <c:v>8.4837627505604418E-2</c:v>
                </c:pt>
                <c:pt idx="249">
                  <c:v>8.4335714760193248E-2</c:v>
                </c:pt>
                <c:pt idx="250">
                  <c:v>8.4750869111863039E-2</c:v>
                </c:pt>
                <c:pt idx="251">
                  <c:v>8.3975365856694281E-2</c:v>
                </c:pt>
                <c:pt idx="252">
                  <c:v>8.3281315583742327E-2</c:v>
                </c:pt>
                <c:pt idx="253">
                  <c:v>8.1858792968551933E-2</c:v>
                </c:pt>
                <c:pt idx="254">
                  <c:v>8.0966505226854918E-2</c:v>
                </c:pt>
                <c:pt idx="255">
                  <c:v>7.9300637577606775E-2</c:v>
                </c:pt>
                <c:pt idx="256">
                  <c:v>7.813573460800334E-2</c:v>
                </c:pt>
                <c:pt idx="257">
                  <c:v>7.7439033608353094E-2</c:v>
                </c:pt>
                <c:pt idx="258">
                  <c:v>7.7912757027846336E-2</c:v>
                </c:pt>
                <c:pt idx="259">
                  <c:v>7.9313471768792249E-2</c:v>
                </c:pt>
                <c:pt idx="260">
                  <c:v>7.9887530185781902E-2</c:v>
                </c:pt>
                <c:pt idx="261">
                  <c:v>7.8972241925622647E-2</c:v>
                </c:pt>
                <c:pt idx="262">
                  <c:v>7.7154009806663218E-2</c:v>
                </c:pt>
                <c:pt idx="263">
                  <c:v>7.6160423534749166E-2</c:v>
                </c:pt>
                <c:pt idx="264">
                  <c:v>7.4311409604194786E-2</c:v>
                </c:pt>
                <c:pt idx="265">
                  <c:v>7.2037349286840593E-2</c:v>
                </c:pt>
                <c:pt idx="266">
                  <c:v>6.9177467016792685E-2</c:v>
                </c:pt>
                <c:pt idx="267">
                  <c:v>6.8109977014138914E-2</c:v>
                </c:pt>
                <c:pt idx="268">
                  <c:v>6.7345939734326565E-2</c:v>
                </c:pt>
                <c:pt idx="269">
                  <c:v>6.6049001948613961E-2</c:v>
                </c:pt>
                <c:pt idx="270">
                  <c:v>6.5112565682396553E-2</c:v>
                </c:pt>
                <c:pt idx="271">
                  <c:v>6.490372736334904E-2</c:v>
                </c:pt>
                <c:pt idx="272">
                  <c:v>6.5314269537281464E-2</c:v>
                </c:pt>
                <c:pt idx="273">
                  <c:v>6.6181940353740129E-2</c:v>
                </c:pt>
                <c:pt idx="274">
                  <c:v>6.628191589149493E-2</c:v>
                </c:pt>
                <c:pt idx="275">
                  <c:v>6.5172403572790888E-2</c:v>
                </c:pt>
              </c:numCache>
            </c:numRef>
          </c:val>
          <c:smooth val="0"/>
          <c:extLst>
            <c:ext xmlns:c16="http://schemas.microsoft.com/office/drawing/2014/chart" uri="{C3380CC4-5D6E-409C-BE32-E72D297353CC}">
              <c16:uniqueId val="{00000000-C1FB-4BEB-968A-5343C210CD0A}"/>
            </c:ext>
          </c:extLst>
        </c:ser>
        <c:ser>
          <c:idx val="1"/>
          <c:order val="1"/>
          <c:tx>
            <c:strRef>
              <c:f>slide2.2!$C$1</c:f>
              <c:strCache>
                <c:ptCount val="1"/>
                <c:pt idx="0">
                  <c:v>Neutro</c:v>
                </c:pt>
              </c:strCache>
            </c:strRef>
          </c:tx>
          <c:spPr>
            <a:ln w="19050" cap="rnd">
              <a:solidFill>
                <a:srgbClr val="FCAF17"/>
              </a:solidFill>
              <a:round/>
            </a:ln>
            <a:effectLst/>
          </c:spPr>
          <c:marker>
            <c:symbol val="none"/>
          </c:marker>
          <c:cat>
            <c:numRef>
              <c:f>slide2.2!$A$2:$A$278</c:f>
              <c:numCache>
                <c:formatCode>mmm\-yy</c:formatCode>
                <c:ptCount val="277"/>
                <c:pt idx="0">
                  <c:v>37316</c:v>
                </c:pt>
                <c:pt idx="1">
                  <c:v>37347</c:v>
                </c:pt>
                <c:pt idx="2">
                  <c:v>37377</c:v>
                </c:pt>
                <c:pt idx="3">
                  <c:v>37408</c:v>
                </c:pt>
                <c:pt idx="4">
                  <c:v>37438</c:v>
                </c:pt>
                <c:pt idx="5">
                  <c:v>37469</c:v>
                </c:pt>
                <c:pt idx="6">
                  <c:v>37500</c:v>
                </c:pt>
                <c:pt idx="7">
                  <c:v>37530</c:v>
                </c:pt>
                <c:pt idx="8">
                  <c:v>37561</c:v>
                </c:pt>
                <c:pt idx="9">
                  <c:v>37591</c:v>
                </c:pt>
                <c:pt idx="10">
                  <c:v>37622</c:v>
                </c:pt>
                <c:pt idx="11">
                  <c:v>37653</c:v>
                </c:pt>
                <c:pt idx="12">
                  <c:v>37681</c:v>
                </c:pt>
                <c:pt idx="13">
                  <c:v>37712</c:v>
                </c:pt>
                <c:pt idx="14">
                  <c:v>37742</c:v>
                </c:pt>
                <c:pt idx="15">
                  <c:v>37773</c:v>
                </c:pt>
                <c:pt idx="16">
                  <c:v>37803</c:v>
                </c:pt>
                <c:pt idx="17">
                  <c:v>37834</c:v>
                </c:pt>
                <c:pt idx="18">
                  <c:v>37865</c:v>
                </c:pt>
                <c:pt idx="19">
                  <c:v>37895</c:v>
                </c:pt>
                <c:pt idx="20">
                  <c:v>37926</c:v>
                </c:pt>
                <c:pt idx="21">
                  <c:v>37956</c:v>
                </c:pt>
                <c:pt idx="22">
                  <c:v>37987</c:v>
                </c:pt>
                <c:pt idx="23">
                  <c:v>38018</c:v>
                </c:pt>
                <c:pt idx="24">
                  <c:v>38047</c:v>
                </c:pt>
                <c:pt idx="25">
                  <c:v>38078</c:v>
                </c:pt>
                <c:pt idx="26">
                  <c:v>38108</c:v>
                </c:pt>
                <c:pt idx="27">
                  <c:v>38139</c:v>
                </c:pt>
                <c:pt idx="28">
                  <c:v>38169</c:v>
                </c:pt>
                <c:pt idx="29">
                  <c:v>38200</c:v>
                </c:pt>
                <c:pt idx="30">
                  <c:v>38231</c:v>
                </c:pt>
                <c:pt idx="31">
                  <c:v>38261</c:v>
                </c:pt>
                <c:pt idx="32">
                  <c:v>38292</c:v>
                </c:pt>
                <c:pt idx="33">
                  <c:v>38322</c:v>
                </c:pt>
                <c:pt idx="34">
                  <c:v>38353</c:v>
                </c:pt>
                <c:pt idx="35">
                  <c:v>38384</c:v>
                </c:pt>
                <c:pt idx="36">
                  <c:v>38412</c:v>
                </c:pt>
                <c:pt idx="37">
                  <c:v>38443</c:v>
                </c:pt>
                <c:pt idx="38">
                  <c:v>38473</c:v>
                </c:pt>
                <c:pt idx="39">
                  <c:v>38504</c:v>
                </c:pt>
                <c:pt idx="40">
                  <c:v>38534</c:v>
                </c:pt>
                <c:pt idx="41">
                  <c:v>38565</c:v>
                </c:pt>
                <c:pt idx="42">
                  <c:v>38596</c:v>
                </c:pt>
                <c:pt idx="43">
                  <c:v>38626</c:v>
                </c:pt>
                <c:pt idx="44">
                  <c:v>38657</c:v>
                </c:pt>
                <c:pt idx="45">
                  <c:v>38687</c:v>
                </c:pt>
                <c:pt idx="46">
                  <c:v>38718</c:v>
                </c:pt>
                <c:pt idx="47">
                  <c:v>38749</c:v>
                </c:pt>
                <c:pt idx="48">
                  <c:v>38777</c:v>
                </c:pt>
                <c:pt idx="49">
                  <c:v>38808</c:v>
                </c:pt>
                <c:pt idx="50">
                  <c:v>38838</c:v>
                </c:pt>
                <c:pt idx="51">
                  <c:v>38869</c:v>
                </c:pt>
                <c:pt idx="52">
                  <c:v>38899</c:v>
                </c:pt>
                <c:pt idx="53">
                  <c:v>38930</c:v>
                </c:pt>
                <c:pt idx="54">
                  <c:v>38961</c:v>
                </c:pt>
                <c:pt idx="55">
                  <c:v>38991</c:v>
                </c:pt>
                <c:pt idx="56">
                  <c:v>39022</c:v>
                </c:pt>
                <c:pt idx="57">
                  <c:v>39052</c:v>
                </c:pt>
                <c:pt idx="58">
                  <c:v>39083</c:v>
                </c:pt>
                <c:pt idx="59">
                  <c:v>39114</c:v>
                </c:pt>
                <c:pt idx="60">
                  <c:v>39142</c:v>
                </c:pt>
                <c:pt idx="61">
                  <c:v>39173</c:v>
                </c:pt>
                <c:pt idx="62">
                  <c:v>39203</c:v>
                </c:pt>
                <c:pt idx="63">
                  <c:v>39234</c:v>
                </c:pt>
                <c:pt idx="64">
                  <c:v>39264</c:v>
                </c:pt>
                <c:pt idx="65">
                  <c:v>39295</c:v>
                </c:pt>
                <c:pt idx="66">
                  <c:v>39326</c:v>
                </c:pt>
                <c:pt idx="67">
                  <c:v>39356</c:v>
                </c:pt>
                <c:pt idx="68">
                  <c:v>39387</c:v>
                </c:pt>
                <c:pt idx="69">
                  <c:v>39417</c:v>
                </c:pt>
                <c:pt idx="70">
                  <c:v>39448</c:v>
                </c:pt>
                <c:pt idx="71">
                  <c:v>39479</c:v>
                </c:pt>
                <c:pt idx="72">
                  <c:v>39508</c:v>
                </c:pt>
                <c:pt idx="73">
                  <c:v>39539</c:v>
                </c:pt>
                <c:pt idx="74">
                  <c:v>39569</c:v>
                </c:pt>
                <c:pt idx="75">
                  <c:v>39600</c:v>
                </c:pt>
                <c:pt idx="76">
                  <c:v>39630</c:v>
                </c:pt>
                <c:pt idx="77">
                  <c:v>39661</c:v>
                </c:pt>
                <c:pt idx="78">
                  <c:v>39692</c:v>
                </c:pt>
                <c:pt idx="79">
                  <c:v>39722</c:v>
                </c:pt>
                <c:pt idx="80">
                  <c:v>39753</c:v>
                </c:pt>
                <c:pt idx="81">
                  <c:v>39783</c:v>
                </c:pt>
                <c:pt idx="82">
                  <c:v>39814</c:v>
                </c:pt>
                <c:pt idx="83">
                  <c:v>39845</c:v>
                </c:pt>
                <c:pt idx="84">
                  <c:v>39873</c:v>
                </c:pt>
                <c:pt idx="85">
                  <c:v>39904</c:v>
                </c:pt>
                <c:pt idx="86">
                  <c:v>39934</c:v>
                </c:pt>
                <c:pt idx="87">
                  <c:v>39965</c:v>
                </c:pt>
                <c:pt idx="88">
                  <c:v>39995</c:v>
                </c:pt>
                <c:pt idx="89">
                  <c:v>40026</c:v>
                </c:pt>
                <c:pt idx="90">
                  <c:v>40057</c:v>
                </c:pt>
                <c:pt idx="91">
                  <c:v>40087</c:v>
                </c:pt>
                <c:pt idx="92">
                  <c:v>40118</c:v>
                </c:pt>
                <c:pt idx="93">
                  <c:v>40148</c:v>
                </c:pt>
                <c:pt idx="94">
                  <c:v>40179</c:v>
                </c:pt>
                <c:pt idx="95">
                  <c:v>40210</c:v>
                </c:pt>
                <c:pt idx="96">
                  <c:v>40238</c:v>
                </c:pt>
                <c:pt idx="97">
                  <c:v>40269</c:v>
                </c:pt>
                <c:pt idx="98">
                  <c:v>40299</c:v>
                </c:pt>
                <c:pt idx="99">
                  <c:v>40330</c:v>
                </c:pt>
                <c:pt idx="100">
                  <c:v>40360</c:v>
                </c:pt>
                <c:pt idx="101">
                  <c:v>40391</c:v>
                </c:pt>
                <c:pt idx="102">
                  <c:v>40422</c:v>
                </c:pt>
                <c:pt idx="103">
                  <c:v>40452</c:v>
                </c:pt>
                <c:pt idx="104">
                  <c:v>40483</c:v>
                </c:pt>
                <c:pt idx="105">
                  <c:v>40513</c:v>
                </c:pt>
                <c:pt idx="106">
                  <c:v>40544</c:v>
                </c:pt>
                <c:pt idx="107">
                  <c:v>40575</c:v>
                </c:pt>
                <c:pt idx="108">
                  <c:v>40603</c:v>
                </c:pt>
                <c:pt idx="109">
                  <c:v>40634</c:v>
                </c:pt>
                <c:pt idx="110">
                  <c:v>40664</c:v>
                </c:pt>
                <c:pt idx="111">
                  <c:v>40695</c:v>
                </c:pt>
                <c:pt idx="112">
                  <c:v>40725</c:v>
                </c:pt>
                <c:pt idx="113">
                  <c:v>40756</c:v>
                </c:pt>
                <c:pt idx="114">
                  <c:v>40787</c:v>
                </c:pt>
                <c:pt idx="115">
                  <c:v>40817</c:v>
                </c:pt>
                <c:pt idx="116">
                  <c:v>40848</c:v>
                </c:pt>
                <c:pt idx="117">
                  <c:v>40878</c:v>
                </c:pt>
                <c:pt idx="118">
                  <c:v>40909</c:v>
                </c:pt>
                <c:pt idx="119">
                  <c:v>40940</c:v>
                </c:pt>
                <c:pt idx="120">
                  <c:v>40969</c:v>
                </c:pt>
                <c:pt idx="121">
                  <c:v>41000</c:v>
                </c:pt>
                <c:pt idx="122">
                  <c:v>41030</c:v>
                </c:pt>
                <c:pt idx="123">
                  <c:v>41061</c:v>
                </c:pt>
                <c:pt idx="124">
                  <c:v>41091</c:v>
                </c:pt>
                <c:pt idx="125">
                  <c:v>41122</c:v>
                </c:pt>
                <c:pt idx="126">
                  <c:v>41153</c:v>
                </c:pt>
                <c:pt idx="127">
                  <c:v>41183</c:v>
                </c:pt>
                <c:pt idx="128">
                  <c:v>41214</c:v>
                </c:pt>
                <c:pt idx="129">
                  <c:v>41244</c:v>
                </c:pt>
                <c:pt idx="130">
                  <c:v>41275</c:v>
                </c:pt>
                <c:pt idx="131">
                  <c:v>41306</c:v>
                </c:pt>
                <c:pt idx="132">
                  <c:v>41334</c:v>
                </c:pt>
                <c:pt idx="133">
                  <c:v>41365</c:v>
                </c:pt>
                <c:pt idx="134">
                  <c:v>41395</c:v>
                </c:pt>
                <c:pt idx="135">
                  <c:v>41426</c:v>
                </c:pt>
                <c:pt idx="136">
                  <c:v>41456</c:v>
                </c:pt>
                <c:pt idx="137">
                  <c:v>41487</c:v>
                </c:pt>
                <c:pt idx="138">
                  <c:v>41518</c:v>
                </c:pt>
                <c:pt idx="139">
                  <c:v>41548</c:v>
                </c:pt>
                <c:pt idx="140">
                  <c:v>41579</c:v>
                </c:pt>
                <c:pt idx="141">
                  <c:v>41609</c:v>
                </c:pt>
                <c:pt idx="142">
                  <c:v>41640</c:v>
                </c:pt>
                <c:pt idx="143">
                  <c:v>41671</c:v>
                </c:pt>
                <c:pt idx="144">
                  <c:v>41699</c:v>
                </c:pt>
                <c:pt idx="145">
                  <c:v>41730</c:v>
                </c:pt>
                <c:pt idx="146">
                  <c:v>41760</c:v>
                </c:pt>
                <c:pt idx="147">
                  <c:v>41791</c:v>
                </c:pt>
                <c:pt idx="148">
                  <c:v>41821</c:v>
                </c:pt>
                <c:pt idx="149">
                  <c:v>41852</c:v>
                </c:pt>
                <c:pt idx="150">
                  <c:v>41883</c:v>
                </c:pt>
                <c:pt idx="151">
                  <c:v>41913</c:v>
                </c:pt>
                <c:pt idx="152">
                  <c:v>41944</c:v>
                </c:pt>
                <c:pt idx="153">
                  <c:v>41974</c:v>
                </c:pt>
                <c:pt idx="154">
                  <c:v>42005</c:v>
                </c:pt>
                <c:pt idx="155">
                  <c:v>42036</c:v>
                </c:pt>
                <c:pt idx="156">
                  <c:v>42064</c:v>
                </c:pt>
                <c:pt idx="157">
                  <c:v>42095</c:v>
                </c:pt>
                <c:pt idx="158">
                  <c:v>42125</c:v>
                </c:pt>
                <c:pt idx="159">
                  <c:v>42156</c:v>
                </c:pt>
                <c:pt idx="160">
                  <c:v>42186</c:v>
                </c:pt>
                <c:pt idx="161">
                  <c:v>42217</c:v>
                </c:pt>
                <c:pt idx="162">
                  <c:v>42248</c:v>
                </c:pt>
                <c:pt idx="163">
                  <c:v>42278</c:v>
                </c:pt>
                <c:pt idx="164">
                  <c:v>42309</c:v>
                </c:pt>
                <c:pt idx="165">
                  <c:v>42339</c:v>
                </c:pt>
                <c:pt idx="166">
                  <c:v>42370</c:v>
                </c:pt>
                <c:pt idx="167">
                  <c:v>42401</c:v>
                </c:pt>
                <c:pt idx="168">
                  <c:v>42430</c:v>
                </c:pt>
                <c:pt idx="169">
                  <c:v>42461</c:v>
                </c:pt>
                <c:pt idx="170">
                  <c:v>42491</c:v>
                </c:pt>
                <c:pt idx="171">
                  <c:v>42522</c:v>
                </c:pt>
                <c:pt idx="172">
                  <c:v>42552</c:v>
                </c:pt>
                <c:pt idx="173">
                  <c:v>42583</c:v>
                </c:pt>
                <c:pt idx="174">
                  <c:v>42614</c:v>
                </c:pt>
                <c:pt idx="175">
                  <c:v>42644</c:v>
                </c:pt>
                <c:pt idx="176">
                  <c:v>42675</c:v>
                </c:pt>
                <c:pt idx="177">
                  <c:v>42705</c:v>
                </c:pt>
                <c:pt idx="178">
                  <c:v>42736</c:v>
                </c:pt>
                <c:pt idx="179">
                  <c:v>42767</c:v>
                </c:pt>
                <c:pt idx="180">
                  <c:v>42795</c:v>
                </c:pt>
                <c:pt idx="181">
                  <c:v>42826</c:v>
                </c:pt>
                <c:pt idx="182">
                  <c:v>42856</c:v>
                </c:pt>
                <c:pt idx="183">
                  <c:v>42887</c:v>
                </c:pt>
                <c:pt idx="184">
                  <c:v>42917</c:v>
                </c:pt>
                <c:pt idx="185">
                  <c:v>42948</c:v>
                </c:pt>
                <c:pt idx="186">
                  <c:v>42979</c:v>
                </c:pt>
                <c:pt idx="187">
                  <c:v>43009</c:v>
                </c:pt>
                <c:pt idx="188">
                  <c:v>43040</c:v>
                </c:pt>
                <c:pt idx="189">
                  <c:v>43070</c:v>
                </c:pt>
                <c:pt idx="190">
                  <c:v>43101</c:v>
                </c:pt>
                <c:pt idx="191">
                  <c:v>43132</c:v>
                </c:pt>
                <c:pt idx="192">
                  <c:v>43160</c:v>
                </c:pt>
                <c:pt idx="193">
                  <c:v>43191</c:v>
                </c:pt>
                <c:pt idx="194">
                  <c:v>43221</c:v>
                </c:pt>
                <c:pt idx="195">
                  <c:v>43252</c:v>
                </c:pt>
                <c:pt idx="196">
                  <c:v>43282</c:v>
                </c:pt>
                <c:pt idx="197">
                  <c:v>43313</c:v>
                </c:pt>
                <c:pt idx="198">
                  <c:v>43344</c:v>
                </c:pt>
                <c:pt idx="199">
                  <c:v>43374</c:v>
                </c:pt>
                <c:pt idx="200">
                  <c:v>43405</c:v>
                </c:pt>
                <c:pt idx="201">
                  <c:v>43435</c:v>
                </c:pt>
                <c:pt idx="202">
                  <c:v>43466</c:v>
                </c:pt>
                <c:pt idx="203">
                  <c:v>43497</c:v>
                </c:pt>
                <c:pt idx="204">
                  <c:v>43525</c:v>
                </c:pt>
                <c:pt idx="205">
                  <c:v>43556</c:v>
                </c:pt>
                <c:pt idx="206">
                  <c:v>43586</c:v>
                </c:pt>
                <c:pt idx="207">
                  <c:v>43617</c:v>
                </c:pt>
                <c:pt idx="208">
                  <c:v>43647</c:v>
                </c:pt>
                <c:pt idx="209">
                  <c:v>43678</c:v>
                </c:pt>
                <c:pt idx="210">
                  <c:v>43709</c:v>
                </c:pt>
                <c:pt idx="211">
                  <c:v>43739</c:v>
                </c:pt>
                <c:pt idx="212">
                  <c:v>43770</c:v>
                </c:pt>
                <c:pt idx="213">
                  <c:v>43800</c:v>
                </c:pt>
                <c:pt idx="214">
                  <c:v>43831</c:v>
                </c:pt>
                <c:pt idx="215">
                  <c:v>43862</c:v>
                </c:pt>
                <c:pt idx="216">
                  <c:v>43891</c:v>
                </c:pt>
                <c:pt idx="217">
                  <c:v>43922</c:v>
                </c:pt>
                <c:pt idx="218">
                  <c:v>43952</c:v>
                </c:pt>
                <c:pt idx="219">
                  <c:v>43983</c:v>
                </c:pt>
                <c:pt idx="220">
                  <c:v>44013</c:v>
                </c:pt>
                <c:pt idx="221">
                  <c:v>44044</c:v>
                </c:pt>
                <c:pt idx="222">
                  <c:v>44075</c:v>
                </c:pt>
                <c:pt idx="223">
                  <c:v>44105</c:v>
                </c:pt>
                <c:pt idx="224">
                  <c:v>44136</c:v>
                </c:pt>
                <c:pt idx="225">
                  <c:v>44166</c:v>
                </c:pt>
                <c:pt idx="226">
                  <c:v>44197</c:v>
                </c:pt>
                <c:pt idx="227">
                  <c:v>44228</c:v>
                </c:pt>
                <c:pt idx="228">
                  <c:v>44256</c:v>
                </c:pt>
                <c:pt idx="229">
                  <c:v>44287</c:v>
                </c:pt>
                <c:pt idx="230">
                  <c:v>44317</c:v>
                </c:pt>
                <c:pt idx="231">
                  <c:v>44348</c:v>
                </c:pt>
                <c:pt idx="232">
                  <c:v>44378</c:v>
                </c:pt>
                <c:pt idx="233">
                  <c:v>44409</c:v>
                </c:pt>
                <c:pt idx="234">
                  <c:v>44440</c:v>
                </c:pt>
                <c:pt idx="235">
                  <c:v>44470</c:v>
                </c:pt>
                <c:pt idx="236">
                  <c:v>44501</c:v>
                </c:pt>
                <c:pt idx="237">
                  <c:v>44531</c:v>
                </c:pt>
                <c:pt idx="238">
                  <c:v>44562</c:v>
                </c:pt>
                <c:pt idx="239">
                  <c:v>44593</c:v>
                </c:pt>
                <c:pt idx="240">
                  <c:v>44621</c:v>
                </c:pt>
                <c:pt idx="241">
                  <c:v>44652</c:v>
                </c:pt>
                <c:pt idx="242">
                  <c:v>44682</c:v>
                </c:pt>
                <c:pt idx="243">
                  <c:v>44713</c:v>
                </c:pt>
                <c:pt idx="244">
                  <c:v>44743</c:v>
                </c:pt>
                <c:pt idx="245">
                  <c:v>44774</c:v>
                </c:pt>
                <c:pt idx="246">
                  <c:v>44805</c:v>
                </c:pt>
                <c:pt idx="247">
                  <c:v>44835</c:v>
                </c:pt>
                <c:pt idx="248">
                  <c:v>44866</c:v>
                </c:pt>
                <c:pt idx="249">
                  <c:v>44896</c:v>
                </c:pt>
                <c:pt idx="250">
                  <c:v>44927</c:v>
                </c:pt>
                <c:pt idx="251">
                  <c:v>44958</c:v>
                </c:pt>
                <c:pt idx="252">
                  <c:v>44986</c:v>
                </c:pt>
                <c:pt idx="253">
                  <c:v>45017</c:v>
                </c:pt>
                <c:pt idx="254">
                  <c:v>45047</c:v>
                </c:pt>
                <c:pt idx="255">
                  <c:v>45078</c:v>
                </c:pt>
                <c:pt idx="256">
                  <c:v>45108</c:v>
                </c:pt>
                <c:pt idx="257">
                  <c:v>45139</c:v>
                </c:pt>
                <c:pt idx="258">
                  <c:v>45170</c:v>
                </c:pt>
                <c:pt idx="259">
                  <c:v>45200</c:v>
                </c:pt>
                <c:pt idx="260">
                  <c:v>45231</c:v>
                </c:pt>
                <c:pt idx="261">
                  <c:v>45261</c:v>
                </c:pt>
                <c:pt idx="262">
                  <c:v>45292</c:v>
                </c:pt>
                <c:pt idx="263">
                  <c:v>45323</c:v>
                </c:pt>
                <c:pt idx="264">
                  <c:v>45352</c:v>
                </c:pt>
                <c:pt idx="265">
                  <c:v>45383</c:v>
                </c:pt>
                <c:pt idx="266">
                  <c:v>45413</c:v>
                </c:pt>
                <c:pt idx="267">
                  <c:v>45444</c:v>
                </c:pt>
                <c:pt idx="268">
                  <c:v>45474</c:v>
                </c:pt>
                <c:pt idx="269">
                  <c:v>45505</c:v>
                </c:pt>
                <c:pt idx="270">
                  <c:v>45536</c:v>
                </c:pt>
                <c:pt idx="271">
                  <c:v>45566</c:v>
                </c:pt>
                <c:pt idx="272">
                  <c:v>45597</c:v>
                </c:pt>
                <c:pt idx="273">
                  <c:v>45627</c:v>
                </c:pt>
                <c:pt idx="274">
                  <c:v>45658</c:v>
                </c:pt>
                <c:pt idx="275">
                  <c:v>45689</c:v>
                </c:pt>
                <c:pt idx="276">
                  <c:v>45717</c:v>
                </c:pt>
              </c:numCache>
            </c:numRef>
          </c:cat>
          <c:val>
            <c:numRef>
              <c:f>slide2.2!$C$2:$C$278</c:f>
              <c:numCache>
                <c:formatCode>0.0%</c:formatCode>
                <c:ptCount val="277"/>
                <c:pt idx="0">
                  <c:v>0.08</c:v>
                </c:pt>
                <c:pt idx="1">
                  <c:v>0.08</c:v>
                </c:pt>
                <c:pt idx="2">
                  <c:v>0.08</c:v>
                </c:pt>
                <c:pt idx="3">
                  <c:v>0.08</c:v>
                </c:pt>
                <c:pt idx="4">
                  <c:v>0.08</c:v>
                </c:pt>
                <c:pt idx="5">
                  <c:v>0.08</c:v>
                </c:pt>
                <c:pt idx="6">
                  <c:v>0.08</c:v>
                </c:pt>
                <c:pt idx="7">
                  <c:v>0.08</c:v>
                </c:pt>
                <c:pt idx="8">
                  <c:v>0.08</c:v>
                </c:pt>
                <c:pt idx="9">
                  <c:v>0.08</c:v>
                </c:pt>
                <c:pt idx="10">
                  <c:v>0.08</c:v>
                </c:pt>
                <c:pt idx="11">
                  <c:v>0.08</c:v>
                </c:pt>
                <c:pt idx="12">
                  <c:v>0.08</c:v>
                </c:pt>
                <c:pt idx="13">
                  <c:v>0.08</c:v>
                </c:pt>
                <c:pt idx="14">
                  <c:v>0.08</c:v>
                </c:pt>
                <c:pt idx="15">
                  <c:v>0.08</c:v>
                </c:pt>
                <c:pt idx="16">
                  <c:v>0.08</c:v>
                </c:pt>
                <c:pt idx="17">
                  <c:v>0.08</c:v>
                </c:pt>
                <c:pt idx="18">
                  <c:v>0.08</c:v>
                </c:pt>
                <c:pt idx="19">
                  <c:v>0.08</c:v>
                </c:pt>
                <c:pt idx="20">
                  <c:v>0.08</c:v>
                </c:pt>
                <c:pt idx="21">
                  <c:v>0.08</c:v>
                </c:pt>
                <c:pt idx="22">
                  <c:v>0.08</c:v>
                </c:pt>
                <c:pt idx="23">
                  <c:v>0.08</c:v>
                </c:pt>
                <c:pt idx="24">
                  <c:v>0.08</c:v>
                </c:pt>
                <c:pt idx="25">
                  <c:v>0.08</c:v>
                </c:pt>
                <c:pt idx="26">
                  <c:v>0.08</c:v>
                </c:pt>
                <c:pt idx="27">
                  <c:v>0.08</c:v>
                </c:pt>
                <c:pt idx="28">
                  <c:v>0.08</c:v>
                </c:pt>
                <c:pt idx="29">
                  <c:v>0.08</c:v>
                </c:pt>
                <c:pt idx="30">
                  <c:v>0.08</c:v>
                </c:pt>
                <c:pt idx="31">
                  <c:v>0.08</c:v>
                </c:pt>
                <c:pt idx="32">
                  <c:v>0.08</c:v>
                </c:pt>
                <c:pt idx="33">
                  <c:v>0.08</c:v>
                </c:pt>
                <c:pt idx="34">
                  <c:v>0.08</c:v>
                </c:pt>
                <c:pt idx="35">
                  <c:v>0.08</c:v>
                </c:pt>
                <c:pt idx="36">
                  <c:v>0.08</c:v>
                </c:pt>
                <c:pt idx="37">
                  <c:v>0.08</c:v>
                </c:pt>
                <c:pt idx="38">
                  <c:v>0.08</c:v>
                </c:pt>
                <c:pt idx="39">
                  <c:v>0.08</c:v>
                </c:pt>
                <c:pt idx="40">
                  <c:v>0.08</c:v>
                </c:pt>
                <c:pt idx="41">
                  <c:v>0.08</c:v>
                </c:pt>
                <c:pt idx="42">
                  <c:v>0.08</c:v>
                </c:pt>
                <c:pt idx="43">
                  <c:v>0.08</c:v>
                </c:pt>
                <c:pt idx="44">
                  <c:v>0.08</c:v>
                </c:pt>
                <c:pt idx="45">
                  <c:v>0.08</c:v>
                </c:pt>
                <c:pt idx="46">
                  <c:v>0.08</c:v>
                </c:pt>
                <c:pt idx="47">
                  <c:v>0.08</c:v>
                </c:pt>
                <c:pt idx="48">
                  <c:v>0.08</c:v>
                </c:pt>
                <c:pt idx="49">
                  <c:v>0.08</c:v>
                </c:pt>
                <c:pt idx="50">
                  <c:v>0.08</c:v>
                </c:pt>
                <c:pt idx="51">
                  <c:v>0.08</c:v>
                </c:pt>
                <c:pt idx="52">
                  <c:v>0.08</c:v>
                </c:pt>
                <c:pt idx="53">
                  <c:v>0.08</c:v>
                </c:pt>
                <c:pt idx="54">
                  <c:v>0.08</c:v>
                </c:pt>
                <c:pt idx="55">
                  <c:v>0.08</c:v>
                </c:pt>
                <c:pt idx="56">
                  <c:v>0.08</c:v>
                </c:pt>
                <c:pt idx="57">
                  <c:v>0.08</c:v>
                </c:pt>
                <c:pt idx="58">
                  <c:v>0.08</c:v>
                </c:pt>
                <c:pt idx="59">
                  <c:v>0.08</c:v>
                </c:pt>
                <c:pt idx="60">
                  <c:v>0.08</c:v>
                </c:pt>
                <c:pt idx="61">
                  <c:v>0.08</c:v>
                </c:pt>
                <c:pt idx="62">
                  <c:v>0.08</c:v>
                </c:pt>
                <c:pt idx="63">
                  <c:v>0.08</c:v>
                </c:pt>
                <c:pt idx="64">
                  <c:v>0.08</c:v>
                </c:pt>
                <c:pt idx="65">
                  <c:v>0.08</c:v>
                </c:pt>
                <c:pt idx="66">
                  <c:v>0.08</c:v>
                </c:pt>
                <c:pt idx="67">
                  <c:v>0.08</c:v>
                </c:pt>
                <c:pt idx="68">
                  <c:v>0.08</c:v>
                </c:pt>
                <c:pt idx="69">
                  <c:v>0.08</c:v>
                </c:pt>
                <c:pt idx="70">
                  <c:v>0.08</c:v>
                </c:pt>
                <c:pt idx="71">
                  <c:v>0.08</c:v>
                </c:pt>
                <c:pt idx="72">
                  <c:v>0.08</c:v>
                </c:pt>
                <c:pt idx="73">
                  <c:v>0.08</c:v>
                </c:pt>
                <c:pt idx="74">
                  <c:v>0.08</c:v>
                </c:pt>
                <c:pt idx="75">
                  <c:v>0.08</c:v>
                </c:pt>
                <c:pt idx="76">
                  <c:v>0.08</c:v>
                </c:pt>
                <c:pt idx="77">
                  <c:v>0.08</c:v>
                </c:pt>
                <c:pt idx="78">
                  <c:v>0.08</c:v>
                </c:pt>
                <c:pt idx="79">
                  <c:v>0.08</c:v>
                </c:pt>
                <c:pt idx="80">
                  <c:v>0.08</c:v>
                </c:pt>
                <c:pt idx="81">
                  <c:v>0.08</c:v>
                </c:pt>
                <c:pt idx="82">
                  <c:v>0.08</c:v>
                </c:pt>
                <c:pt idx="83">
                  <c:v>0.08</c:v>
                </c:pt>
                <c:pt idx="84">
                  <c:v>0.08</c:v>
                </c:pt>
                <c:pt idx="85">
                  <c:v>0.08</c:v>
                </c:pt>
                <c:pt idx="86">
                  <c:v>0.08</c:v>
                </c:pt>
                <c:pt idx="87">
                  <c:v>0.08</c:v>
                </c:pt>
                <c:pt idx="88">
                  <c:v>0.08</c:v>
                </c:pt>
                <c:pt idx="89">
                  <c:v>0.08</c:v>
                </c:pt>
                <c:pt idx="90">
                  <c:v>0.08</c:v>
                </c:pt>
                <c:pt idx="91">
                  <c:v>0.08</c:v>
                </c:pt>
                <c:pt idx="92">
                  <c:v>0.08</c:v>
                </c:pt>
                <c:pt idx="93">
                  <c:v>0.08</c:v>
                </c:pt>
                <c:pt idx="94">
                  <c:v>0.08</c:v>
                </c:pt>
                <c:pt idx="95">
                  <c:v>0.08</c:v>
                </c:pt>
                <c:pt idx="96">
                  <c:v>0.08</c:v>
                </c:pt>
                <c:pt idx="97">
                  <c:v>0.08</c:v>
                </c:pt>
                <c:pt idx="98">
                  <c:v>0.08</c:v>
                </c:pt>
                <c:pt idx="99">
                  <c:v>0.08</c:v>
                </c:pt>
                <c:pt idx="100">
                  <c:v>0.08</c:v>
                </c:pt>
                <c:pt idx="101">
                  <c:v>0.08</c:v>
                </c:pt>
                <c:pt idx="102">
                  <c:v>0.08</c:v>
                </c:pt>
                <c:pt idx="103">
                  <c:v>0.08</c:v>
                </c:pt>
                <c:pt idx="104">
                  <c:v>0.08</c:v>
                </c:pt>
                <c:pt idx="105">
                  <c:v>0.08</c:v>
                </c:pt>
                <c:pt idx="106">
                  <c:v>0.08</c:v>
                </c:pt>
                <c:pt idx="107">
                  <c:v>0.08</c:v>
                </c:pt>
                <c:pt idx="108">
                  <c:v>0.08</c:v>
                </c:pt>
                <c:pt idx="109">
                  <c:v>0.08</c:v>
                </c:pt>
                <c:pt idx="110">
                  <c:v>0.08</c:v>
                </c:pt>
                <c:pt idx="111">
                  <c:v>0.08</c:v>
                </c:pt>
                <c:pt idx="112">
                  <c:v>0.08</c:v>
                </c:pt>
                <c:pt idx="113">
                  <c:v>0.08</c:v>
                </c:pt>
                <c:pt idx="114">
                  <c:v>0.08</c:v>
                </c:pt>
                <c:pt idx="115">
                  <c:v>0.08</c:v>
                </c:pt>
                <c:pt idx="116">
                  <c:v>0.08</c:v>
                </c:pt>
                <c:pt idx="117">
                  <c:v>0.08</c:v>
                </c:pt>
                <c:pt idx="118">
                  <c:v>0.08</c:v>
                </c:pt>
                <c:pt idx="119">
                  <c:v>0.08</c:v>
                </c:pt>
                <c:pt idx="120">
                  <c:v>0.08</c:v>
                </c:pt>
                <c:pt idx="121">
                  <c:v>0.08</c:v>
                </c:pt>
                <c:pt idx="122">
                  <c:v>0.08</c:v>
                </c:pt>
                <c:pt idx="123">
                  <c:v>0.08</c:v>
                </c:pt>
                <c:pt idx="124">
                  <c:v>0.08</c:v>
                </c:pt>
                <c:pt idx="125">
                  <c:v>0.08</c:v>
                </c:pt>
                <c:pt idx="126">
                  <c:v>0.08</c:v>
                </c:pt>
                <c:pt idx="127">
                  <c:v>0.08</c:v>
                </c:pt>
                <c:pt idx="128">
                  <c:v>0.08</c:v>
                </c:pt>
                <c:pt idx="129">
                  <c:v>0.08</c:v>
                </c:pt>
                <c:pt idx="130">
                  <c:v>0.08</c:v>
                </c:pt>
                <c:pt idx="131">
                  <c:v>0.08</c:v>
                </c:pt>
                <c:pt idx="132">
                  <c:v>0.08</c:v>
                </c:pt>
                <c:pt idx="133">
                  <c:v>0.08</c:v>
                </c:pt>
                <c:pt idx="134">
                  <c:v>0.08</c:v>
                </c:pt>
                <c:pt idx="135">
                  <c:v>0.08</c:v>
                </c:pt>
                <c:pt idx="136">
                  <c:v>0.08</c:v>
                </c:pt>
                <c:pt idx="137">
                  <c:v>0.08</c:v>
                </c:pt>
                <c:pt idx="138">
                  <c:v>0.08</c:v>
                </c:pt>
                <c:pt idx="139">
                  <c:v>0.08</c:v>
                </c:pt>
                <c:pt idx="140">
                  <c:v>0.08</c:v>
                </c:pt>
                <c:pt idx="141">
                  <c:v>0.08</c:v>
                </c:pt>
                <c:pt idx="142">
                  <c:v>0.08</c:v>
                </c:pt>
                <c:pt idx="143">
                  <c:v>0.08</c:v>
                </c:pt>
                <c:pt idx="144">
                  <c:v>0.08</c:v>
                </c:pt>
                <c:pt idx="145">
                  <c:v>0.08</c:v>
                </c:pt>
                <c:pt idx="146">
                  <c:v>0.08</c:v>
                </c:pt>
                <c:pt idx="147">
                  <c:v>0.08</c:v>
                </c:pt>
                <c:pt idx="148">
                  <c:v>0.08</c:v>
                </c:pt>
                <c:pt idx="149">
                  <c:v>0.08</c:v>
                </c:pt>
                <c:pt idx="150">
                  <c:v>0.08</c:v>
                </c:pt>
                <c:pt idx="151">
                  <c:v>0.08</c:v>
                </c:pt>
                <c:pt idx="152">
                  <c:v>0.08</c:v>
                </c:pt>
                <c:pt idx="153">
                  <c:v>0.08</c:v>
                </c:pt>
                <c:pt idx="154">
                  <c:v>0.08</c:v>
                </c:pt>
                <c:pt idx="155">
                  <c:v>0.08</c:v>
                </c:pt>
                <c:pt idx="156">
                  <c:v>0.08</c:v>
                </c:pt>
                <c:pt idx="157">
                  <c:v>0.08</c:v>
                </c:pt>
                <c:pt idx="158">
                  <c:v>0.08</c:v>
                </c:pt>
                <c:pt idx="159">
                  <c:v>0.08</c:v>
                </c:pt>
                <c:pt idx="160">
                  <c:v>0.08</c:v>
                </c:pt>
                <c:pt idx="161">
                  <c:v>0.08</c:v>
                </c:pt>
                <c:pt idx="162">
                  <c:v>0.08</c:v>
                </c:pt>
                <c:pt idx="163">
                  <c:v>0.08</c:v>
                </c:pt>
                <c:pt idx="164">
                  <c:v>0.08</c:v>
                </c:pt>
                <c:pt idx="165">
                  <c:v>0.08</c:v>
                </c:pt>
                <c:pt idx="166">
                  <c:v>0.08</c:v>
                </c:pt>
                <c:pt idx="167">
                  <c:v>0.08</c:v>
                </c:pt>
                <c:pt idx="168">
                  <c:v>0.08</c:v>
                </c:pt>
                <c:pt idx="169">
                  <c:v>0.08</c:v>
                </c:pt>
                <c:pt idx="170">
                  <c:v>0.08</c:v>
                </c:pt>
                <c:pt idx="171">
                  <c:v>0.08</c:v>
                </c:pt>
                <c:pt idx="172">
                  <c:v>0.08</c:v>
                </c:pt>
                <c:pt idx="173">
                  <c:v>0.08</c:v>
                </c:pt>
                <c:pt idx="174">
                  <c:v>0.08</c:v>
                </c:pt>
                <c:pt idx="175">
                  <c:v>0.08</c:v>
                </c:pt>
                <c:pt idx="176">
                  <c:v>0.08</c:v>
                </c:pt>
                <c:pt idx="177">
                  <c:v>0.08</c:v>
                </c:pt>
                <c:pt idx="178">
                  <c:v>0.08</c:v>
                </c:pt>
                <c:pt idx="179">
                  <c:v>0.08</c:v>
                </c:pt>
                <c:pt idx="180">
                  <c:v>0.08</c:v>
                </c:pt>
                <c:pt idx="181">
                  <c:v>0.08</c:v>
                </c:pt>
                <c:pt idx="182">
                  <c:v>0.08</c:v>
                </c:pt>
                <c:pt idx="183">
                  <c:v>0.08</c:v>
                </c:pt>
                <c:pt idx="184">
                  <c:v>0.08</c:v>
                </c:pt>
                <c:pt idx="185">
                  <c:v>0.08</c:v>
                </c:pt>
                <c:pt idx="186">
                  <c:v>0.08</c:v>
                </c:pt>
                <c:pt idx="187">
                  <c:v>0.08</c:v>
                </c:pt>
                <c:pt idx="188">
                  <c:v>0.08</c:v>
                </c:pt>
                <c:pt idx="189">
                  <c:v>0.08</c:v>
                </c:pt>
                <c:pt idx="190">
                  <c:v>0.08</c:v>
                </c:pt>
                <c:pt idx="191">
                  <c:v>0.08</c:v>
                </c:pt>
                <c:pt idx="192">
                  <c:v>0.08</c:v>
                </c:pt>
                <c:pt idx="193">
                  <c:v>0.08</c:v>
                </c:pt>
                <c:pt idx="194">
                  <c:v>0.08</c:v>
                </c:pt>
                <c:pt idx="195">
                  <c:v>0.08</c:v>
                </c:pt>
                <c:pt idx="196">
                  <c:v>0.08</c:v>
                </c:pt>
                <c:pt idx="197">
                  <c:v>0.08</c:v>
                </c:pt>
                <c:pt idx="198">
                  <c:v>0.08</c:v>
                </c:pt>
                <c:pt idx="199">
                  <c:v>0.08</c:v>
                </c:pt>
                <c:pt idx="200">
                  <c:v>0.08</c:v>
                </c:pt>
                <c:pt idx="201">
                  <c:v>0.08</c:v>
                </c:pt>
                <c:pt idx="202">
                  <c:v>0.08</c:v>
                </c:pt>
                <c:pt idx="203">
                  <c:v>0.08</c:v>
                </c:pt>
                <c:pt idx="204">
                  <c:v>0.08</c:v>
                </c:pt>
                <c:pt idx="205">
                  <c:v>0.08</c:v>
                </c:pt>
                <c:pt idx="206">
                  <c:v>0.08</c:v>
                </c:pt>
                <c:pt idx="207">
                  <c:v>0.08</c:v>
                </c:pt>
                <c:pt idx="208">
                  <c:v>0.08</c:v>
                </c:pt>
                <c:pt idx="209">
                  <c:v>0.08</c:v>
                </c:pt>
                <c:pt idx="210">
                  <c:v>0.08</c:v>
                </c:pt>
                <c:pt idx="211">
                  <c:v>0.08</c:v>
                </c:pt>
                <c:pt idx="212">
                  <c:v>0.08</c:v>
                </c:pt>
                <c:pt idx="213">
                  <c:v>0.08</c:v>
                </c:pt>
                <c:pt idx="214">
                  <c:v>0.08</c:v>
                </c:pt>
                <c:pt idx="215">
                  <c:v>0.08</c:v>
                </c:pt>
                <c:pt idx="216">
                  <c:v>0.08</c:v>
                </c:pt>
                <c:pt idx="217">
                  <c:v>0.08</c:v>
                </c:pt>
                <c:pt idx="218">
                  <c:v>0.08</c:v>
                </c:pt>
                <c:pt idx="219">
                  <c:v>0.08</c:v>
                </c:pt>
                <c:pt idx="220">
                  <c:v>0.08</c:v>
                </c:pt>
                <c:pt idx="221">
                  <c:v>0.08</c:v>
                </c:pt>
                <c:pt idx="222">
                  <c:v>0.08</c:v>
                </c:pt>
                <c:pt idx="223">
                  <c:v>0.08</c:v>
                </c:pt>
                <c:pt idx="224">
                  <c:v>0.08</c:v>
                </c:pt>
                <c:pt idx="225">
                  <c:v>0.08</c:v>
                </c:pt>
                <c:pt idx="226">
                  <c:v>0.08</c:v>
                </c:pt>
                <c:pt idx="227">
                  <c:v>0.08</c:v>
                </c:pt>
                <c:pt idx="228">
                  <c:v>0.08</c:v>
                </c:pt>
                <c:pt idx="229">
                  <c:v>0.08</c:v>
                </c:pt>
                <c:pt idx="230">
                  <c:v>0.08</c:v>
                </c:pt>
                <c:pt idx="231">
                  <c:v>0.08</c:v>
                </c:pt>
                <c:pt idx="232">
                  <c:v>0.08</c:v>
                </c:pt>
                <c:pt idx="233">
                  <c:v>0.08</c:v>
                </c:pt>
                <c:pt idx="234">
                  <c:v>0.08</c:v>
                </c:pt>
                <c:pt idx="235">
                  <c:v>0.08</c:v>
                </c:pt>
                <c:pt idx="236">
                  <c:v>0.08</c:v>
                </c:pt>
                <c:pt idx="237">
                  <c:v>0.08</c:v>
                </c:pt>
                <c:pt idx="238">
                  <c:v>0.08</c:v>
                </c:pt>
                <c:pt idx="239">
                  <c:v>0.08</c:v>
                </c:pt>
                <c:pt idx="240">
                  <c:v>0.08</c:v>
                </c:pt>
                <c:pt idx="241">
                  <c:v>0.08</c:v>
                </c:pt>
                <c:pt idx="242">
                  <c:v>0.08</c:v>
                </c:pt>
                <c:pt idx="243">
                  <c:v>0.08</c:v>
                </c:pt>
                <c:pt idx="244">
                  <c:v>0.08</c:v>
                </c:pt>
                <c:pt idx="245">
                  <c:v>0.08</c:v>
                </c:pt>
                <c:pt idx="246">
                  <c:v>0.08</c:v>
                </c:pt>
                <c:pt idx="247">
                  <c:v>0.08</c:v>
                </c:pt>
                <c:pt idx="248">
                  <c:v>0.08</c:v>
                </c:pt>
                <c:pt idx="249">
                  <c:v>0.08</c:v>
                </c:pt>
                <c:pt idx="250">
                  <c:v>0.08</c:v>
                </c:pt>
                <c:pt idx="251">
                  <c:v>0.08</c:v>
                </c:pt>
                <c:pt idx="252">
                  <c:v>0.08</c:v>
                </c:pt>
                <c:pt idx="253">
                  <c:v>0.08</c:v>
                </c:pt>
                <c:pt idx="254">
                  <c:v>0.08</c:v>
                </c:pt>
                <c:pt idx="255">
                  <c:v>0.08</c:v>
                </c:pt>
                <c:pt idx="256">
                  <c:v>0.08</c:v>
                </c:pt>
                <c:pt idx="257">
                  <c:v>0.08</c:v>
                </c:pt>
                <c:pt idx="258">
                  <c:v>0.08</c:v>
                </c:pt>
                <c:pt idx="259">
                  <c:v>0.08</c:v>
                </c:pt>
                <c:pt idx="260">
                  <c:v>0.08</c:v>
                </c:pt>
                <c:pt idx="261">
                  <c:v>0.08</c:v>
                </c:pt>
                <c:pt idx="262">
                  <c:v>0.08</c:v>
                </c:pt>
                <c:pt idx="263">
                  <c:v>0.08</c:v>
                </c:pt>
                <c:pt idx="264">
                  <c:v>0.08</c:v>
                </c:pt>
                <c:pt idx="265">
                  <c:v>0.08</c:v>
                </c:pt>
                <c:pt idx="266">
                  <c:v>0.08</c:v>
                </c:pt>
                <c:pt idx="267">
                  <c:v>0.08</c:v>
                </c:pt>
                <c:pt idx="268">
                  <c:v>0.08</c:v>
                </c:pt>
                <c:pt idx="269">
                  <c:v>0.08</c:v>
                </c:pt>
                <c:pt idx="270">
                  <c:v>0.08</c:v>
                </c:pt>
                <c:pt idx="271">
                  <c:v>0.08</c:v>
                </c:pt>
                <c:pt idx="272">
                  <c:v>0.08</c:v>
                </c:pt>
                <c:pt idx="273">
                  <c:v>0.08</c:v>
                </c:pt>
                <c:pt idx="274">
                  <c:v>0.08</c:v>
                </c:pt>
              </c:numCache>
            </c:numRef>
          </c:val>
          <c:smooth val="0"/>
          <c:extLst>
            <c:ext xmlns:c16="http://schemas.microsoft.com/office/drawing/2014/chart" uri="{C3380CC4-5D6E-409C-BE32-E72D297353CC}">
              <c16:uniqueId val="{00000001-C1FB-4BEB-968A-5343C210CD0A}"/>
            </c:ext>
          </c:extLst>
        </c:ser>
        <c:dLbls>
          <c:showLegendKey val="0"/>
          <c:showVal val="0"/>
          <c:showCatName val="0"/>
          <c:showSerName val="0"/>
          <c:showPercent val="0"/>
          <c:showBubbleSize val="0"/>
        </c:dLbls>
        <c:marker val="1"/>
        <c:smooth val="0"/>
        <c:axId val="175793680"/>
        <c:axId val="42008048"/>
      </c:lineChart>
      <c:lineChart>
        <c:grouping val="standard"/>
        <c:varyColors val="0"/>
        <c:ser>
          <c:idx val="2"/>
          <c:order val="2"/>
          <c:tx>
            <c:strRef>
              <c:f>slide2.2!$D$1</c:f>
              <c:strCache>
                <c:ptCount val="1"/>
                <c:pt idx="0">
                  <c:v>Demissão voluntária
(eixo da direita invertido)</c:v>
                </c:pt>
              </c:strCache>
            </c:strRef>
          </c:tx>
          <c:spPr>
            <a:ln w="19050" cap="rnd">
              <a:solidFill>
                <a:schemeClr val="accent3"/>
              </a:solidFill>
              <a:round/>
            </a:ln>
            <a:effectLst/>
          </c:spPr>
          <c:marker>
            <c:symbol val="none"/>
          </c:marker>
          <c:cat>
            <c:numRef>
              <c:f>slide2.2!$A$2:$A$478</c:f>
              <c:numCache>
                <c:formatCode>mmm\-yy</c:formatCode>
                <c:ptCount val="477"/>
                <c:pt idx="0">
                  <c:v>37316</c:v>
                </c:pt>
                <c:pt idx="1">
                  <c:v>37347</c:v>
                </c:pt>
                <c:pt idx="2">
                  <c:v>37377</c:v>
                </c:pt>
                <c:pt idx="3">
                  <c:v>37408</c:v>
                </c:pt>
                <c:pt idx="4">
                  <c:v>37438</c:v>
                </c:pt>
                <c:pt idx="5">
                  <c:v>37469</c:v>
                </c:pt>
                <c:pt idx="6">
                  <c:v>37500</c:v>
                </c:pt>
                <c:pt idx="7">
                  <c:v>37530</c:v>
                </c:pt>
                <c:pt idx="8">
                  <c:v>37561</c:v>
                </c:pt>
                <c:pt idx="9">
                  <c:v>37591</c:v>
                </c:pt>
                <c:pt idx="10">
                  <c:v>37622</c:v>
                </c:pt>
                <c:pt idx="11">
                  <c:v>37653</c:v>
                </c:pt>
                <c:pt idx="12">
                  <c:v>37681</c:v>
                </c:pt>
                <c:pt idx="13">
                  <c:v>37712</c:v>
                </c:pt>
                <c:pt idx="14">
                  <c:v>37742</c:v>
                </c:pt>
                <c:pt idx="15">
                  <c:v>37773</c:v>
                </c:pt>
                <c:pt idx="16">
                  <c:v>37803</c:v>
                </c:pt>
                <c:pt idx="17">
                  <c:v>37834</c:v>
                </c:pt>
                <c:pt idx="18">
                  <c:v>37865</c:v>
                </c:pt>
                <c:pt idx="19">
                  <c:v>37895</c:v>
                </c:pt>
                <c:pt idx="20">
                  <c:v>37926</c:v>
                </c:pt>
                <c:pt idx="21">
                  <c:v>37956</c:v>
                </c:pt>
                <c:pt idx="22">
                  <c:v>37987</c:v>
                </c:pt>
                <c:pt idx="23">
                  <c:v>38018</c:v>
                </c:pt>
                <c:pt idx="24">
                  <c:v>38047</c:v>
                </c:pt>
                <c:pt idx="25">
                  <c:v>38078</c:v>
                </c:pt>
                <c:pt idx="26">
                  <c:v>38108</c:v>
                </c:pt>
                <c:pt idx="27">
                  <c:v>38139</c:v>
                </c:pt>
                <c:pt idx="28">
                  <c:v>38169</c:v>
                </c:pt>
                <c:pt idx="29">
                  <c:v>38200</c:v>
                </c:pt>
                <c:pt idx="30">
                  <c:v>38231</c:v>
                </c:pt>
                <c:pt idx="31">
                  <c:v>38261</c:v>
                </c:pt>
                <c:pt idx="32">
                  <c:v>38292</c:v>
                </c:pt>
                <c:pt idx="33">
                  <c:v>38322</c:v>
                </c:pt>
                <c:pt idx="34">
                  <c:v>38353</c:v>
                </c:pt>
                <c:pt idx="35">
                  <c:v>38384</c:v>
                </c:pt>
                <c:pt idx="36">
                  <c:v>38412</c:v>
                </c:pt>
                <c:pt idx="37">
                  <c:v>38443</c:v>
                </c:pt>
                <c:pt idx="38">
                  <c:v>38473</c:v>
                </c:pt>
                <c:pt idx="39">
                  <c:v>38504</c:v>
                </c:pt>
                <c:pt idx="40">
                  <c:v>38534</c:v>
                </c:pt>
                <c:pt idx="41">
                  <c:v>38565</c:v>
                </c:pt>
                <c:pt idx="42">
                  <c:v>38596</c:v>
                </c:pt>
                <c:pt idx="43">
                  <c:v>38626</c:v>
                </c:pt>
                <c:pt idx="44">
                  <c:v>38657</c:v>
                </c:pt>
                <c:pt idx="45">
                  <c:v>38687</c:v>
                </c:pt>
                <c:pt idx="46">
                  <c:v>38718</c:v>
                </c:pt>
                <c:pt idx="47">
                  <c:v>38749</c:v>
                </c:pt>
                <c:pt idx="48">
                  <c:v>38777</c:v>
                </c:pt>
                <c:pt idx="49">
                  <c:v>38808</c:v>
                </c:pt>
                <c:pt idx="50">
                  <c:v>38838</c:v>
                </c:pt>
                <c:pt idx="51">
                  <c:v>38869</c:v>
                </c:pt>
                <c:pt idx="52">
                  <c:v>38899</c:v>
                </c:pt>
                <c:pt idx="53">
                  <c:v>38930</c:v>
                </c:pt>
                <c:pt idx="54">
                  <c:v>38961</c:v>
                </c:pt>
                <c:pt idx="55">
                  <c:v>38991</c:v>
                </c:pt>
                <c:pt idx="56">
                  <c:v>39022</c:v>
                </c:pt>
                <c:pt idx="57">
                  <c:v>39052</c:v>
                </c:pt>
                <c:pt idx="58">
                  <c:v>39083</c:v>
                </c:pt>
                <c:pt idx="59">
                  <c:v>39114</c:v>
                </c:pt>
                <c:pt idx="60">
                  <c:v>39142</c:v>
                </c:pt>
                <c:pt idx="61">
                  <c:v>39173</c:v>
                </c:pt>
                <c:pt idx="62">
                  <c:v>39203</c:v>
                </c:pt>
                <c:pt idx="63">
                  <c:v>39234</c:v>
                </c:pt>
                <c:pt idx="64">
                  <c:v>39264</c:v>
                </c:pt>
                <c:pt idx="65">
                  <c:v>39295</c:v>
                </c:pt>
                <c:pt idx="66">
                  <c:v>39326</c:v>
                </c:pt>
                <c:pt idx="67">
                  <c:v>39356</c:v>
                </c:pt>
                <c:pt idx="68">
                  <c:v>39387</c:v>
                </c:pt>
                <c:pt idx="69">
                  <c:v>39417</c:v>
                </c:pt>
                <c:pt idx="70">
                  <c:v>39448</c:v>
                </c:pt>
                <c:pt idx="71">
                  <c:v>39479</c:v>
                </c:pt>
                <c:pt idx="72">
                  <c:v>39508</c:v>
                </c:pt>
                <c:pt idx="73">
                  <c:v>39539</c:v>
                </c:pt>
                <c:pt idx="74">
                  <c:v>39569</c:v>
                </c:pt>
                <c:pt idx="75">
                  <c:v>39600</c:v>
                </c:pt>
                <c:pt idx="76">
                  <c:v>39630</c:v>
                </c:pt>
                <c:pt idx="77">
                  <c:v>39661</c:v>
                </c:pt>
                <c:pt idx="78">
                  <c:v>39692</c:v>
                </c:pt>
                <c:pt idx="79">
                  <c:v>39722</c:v>
                </c:pt>
                <c:pt idx="80">
                  <c:v>39753</c:v>
                </c:pt>
                <c:pt idx="81">
                  <c:v>39783</c:v>
                </c:pt>
                <c:pt idx="82">
                  <c:v>39814</c:v>
                </c:pt>
                <c:pt idx="83">
                  <c:v>39845</c:v>
                </c:pt>
                <c:pt idx="84">
                  <c:v>39873</c:v>
                </c:pt>
                <c:pt idx="85">
                  <c:v>39904</c:v>
                </c:pt>
                <c:pt idx="86">
                  <c:v>39934</c:v>
                </c:pt>
                <c:pt idx="87">
                  <c:v>39965</c:v>
                </c:pt>
                <c:pt idx="88">
                  <c:v>39995</c:v>
                </c:pt>
                <c:pt idx="89">
                  <c:v>40026</c:v>
                </c:pt>
                <c:pt idx="90">
                  <c:v>40057</c:v>
                </c:pt>
                <c:pt idx="91">
                  <c:v>40087</c:v>
                </c:pt>
                <c:pt idx="92">
                  <c:v>40118</c:v>
                </c:pt>
                <c:pt idx="93">
                  <c:v>40148</c:v>
                </c:pt>
                <c:pt idx="94">
                  <c:v>40179</c:v>
                </c:pt>
                <c:pt idx="95">
                  <c:v>40210</c:v>
                </c:pt>
                <c:pt idx="96">
                  <c:v>40238</c:v>
                </c:pt>
                <c:pt idx="97">
                  <c:v>40269</c:v>
                </c:pt>
                <c:pt idx="98">
                  <c:v>40299</c:v>
                </c:pt>
                <c:pt idx="99">
                  <c:v>40330</c:v>
                </c:pt>
                <c:pt idx="100">
                  <c:v>40360</c:v>
                </c:pt>
                <c:pt idx="101">
                  <c:v>40391</c:v>
                </c:pt>
                <c:pt idx="102">
                  <c:v>40422</c:v>
                </c:pt>
                <c:pt idx="103">
                  <c:v>40452</c:v>
                </c:pt>
                <c:pt idx="104">
                  <c:v>40483</c:v>
                </c:pt>
                <c:pt idx="105">
                  <c:v>40513</c:v>
                </c:pt>
                <c:pt idx="106">
                  <c:v>40544</c:v>
                </c:pt>
                <c:pt idx="107">
                  <c:v>40575</c:v>
                </c:pt>
                <c:pt idx="108">
                  <c:v>40603</c:v>
                </c:pt>
                <c:pt idx="109">
                  <c:v>40634</c:v>
                </c:pt>
                <c:pt idx="110">
                  <c:v>40664</c:v>
                </c:pt>
                <c:pt idx="111">
                  <c:v>40695</c:v>
                </c:pt>
                <c:pt idx="112">
                  <c:v>40725</c:v>
                </c:pt>
                <c:pt idx="113">
                  <c:v>40756</c:v>
                </c:pt>
                <c:pt idx="114">
                  <c:v>40787</c:v>
                </c:pt>
                <c:pt idx="115">
                  <c:v>40817</c:v>
                </c:pt>
                <c:pt idx="116">
                  <c:v>40848</c:v>
                </c:pt>
                <c:pt idx="117">
                  <c:v>40878</c:v>
                </c:pt>
                <c:pt idx="118">
                  <c:v>40909</c:v>
                </c:pt>
                <c:pt idx="119">
                  <c:v>40940</c:v>
                </c:pt>
                <c:pt idx="120">
                  <c:v>40969</c:v>
                </c:pt>
                <c:pt idx="121">
                  <c:v>41000</c:v>
                </c:pt>
                <c:pt idx="122">
                  <c:v>41030</c:v>
                </c:pt>
                <c:pt idx="123">
                  <c:v>41061</c:v>
                </c:pt>
                <c:pt idx="124">
                  <c:v>41091</c:v>
                </c:pt>
                <c:pt idx="125">
                  <c:v>41122</c:v>
                </c:pt>
                <c:pt idx="126">
                  <c:v>41153</c:v>
                </c:pt>
                <c:pt idx="127">
                  <c:v>41183</c:v>
                </c:pt>
                <c:pt idx="128">
                  <c:v>41214</c:v>
                </c:pt>
                <c:pt idx="129">
                  <c:v>41244</c:v>
                </c:pt>
                <c:pt idx="130">
                  <c:v>41275</c:v>
                </c:pt>
                <c:pt idx="131">
                  <c:v>41306</c:v>
                </c:pt>
                <c:pt idx="132">
                  <c:v>41334</c:v>
                </c:pt>
                <c:pt idx="133">
                  <c:v>41365</c:v>
                </c:pt>
                <c:pt idx="134">
                  <c:v>41395</c:v>
                </c:pt>
                <c:pt idx="135">
                  <c:v>41426</c:v>
                </c:pt>
                <c:pt idx="136">
                  <c:v>41456</c:v>
                </c:pt>
                <c:pt idx="137">
                  <c:v>41487</c:v>
                </c:pt>
                <c:pt idx="138">
                  <c:v>41518</c:v>
                </c:pt>
                <c:pt idx="139">
                  <c:v>41548</c:v>
                </c:pt>
                <c:pt idx="140">
                  <c:v>41579</c:v>
                </c:pt>
                <c:pt idx="141">
                  <c:v>41609</c:v>
                </c:pt>
                <c:pt idx="142">
                  <c:v>41640</c:v>
                </c:pt>
                <c:pt idx="143">
                  <c:v>41671</c:v>
                </c:pt>
                <c:pt idx="144">
                  <c:v>41699</c:v>
                </c:pt>
                <c:pt idx="145">
                  <c:v>41730</c:v>
                </c:pt>
                <c:pt idx="146">
                  <c:v>41760</c:v>
                </c:pt>
                <c:pt idx="147">
                  <c:v>41791</c:v>
                </c:pt>
                <c:pt idx="148">
                  <c:v>41821</c:v>
                </c:pt>
                <c:pt idx="149">
                  <c:v>41852</c:v>
                </c:pt>
                <c:pt idx="150">
                  <c:v>41883</c:v>
                </c:pt>
                <c:pt idx="151">
                  <c:v>41913</c:v>
                </c:pt>
                <c:pt idx="152">
                  <c:v>41944</c:v>
                </c:pt>
                <c:pt idx="153">
                  <c:v>41974</c:v>
                </c:pt>
                <c:pt idx="154">
                  <c:v>42005</c:v>
                </c:pt>
                <c:pt idx="155">
                  <c:v>42036</c:v>
                </c:pt>
                <c:pt idx="156">
                  <c:v>42064</c:v>
                </c:pt>
                <c:pt idx="157">
                  <c:v>42095</c:v>
                </c:pt>
                <c:pt idx="158">
                  <c:v>42125</c:v>
                </c:pt>
                <c:pt idx="159">
                  <c:v>42156</c:v>
                </c:pt>
                <c:pt idx="160">
                  <c:v>42186</c:v>
                </c:pt>
                <c:pt idx="161">
                  <c:v>42217</c:v>
                </c:pt>
                <c:pt idx="162">
                  <c:v>42248</c:v>
                </c:pt>
                <c:pt idx="163">
                  <c:v>42278</c:v>
                </c:pt>
                <c:pt idx="164">
                  <c:v>42309</c:v>
                </c:pt>
                <c:pt idx="165">
                  <c:v>42339</c:v>
                </c:pt>
                <c:pt idx="166">
                  <c:v>42370</c:v>
                </c:pt>
                <c:pt idx="167">
                  <c:v>42401</c:v>
                </c:pt>
                <c:pt idx="168">
                  <c:v>42430</c:v>
                </c:pt>
                <c:pt idx="169">
                  <c:v>42461</c:v>
                </c:pt>
                <c:pt idx="170">
                  <c:v>42491</c:v>
                </c:pt>
                <c:pt idx="171">
                  <c:v>42522</c:v>
                </c:pt>
                <c:pt idx="172">
                  <c:v>42552</c:v>
                </c:pt>
                <c:pt idx="173">
                  <c:v>42583</c:v>
                </c:pt>
                <c:pt idx="174">
                  <c:v>42614</c:v>
                </c:pt>
                <c:pt idx="175">
                  <c:v>42644</c:v>
                </c:pt>
                <c:pt idx="176">
                  <c:v>42675</c:v>
                </c:pt>
                <c:pt idx="177">
                  <c:v>42705</c:v>
                </c:pt>
                <c:pt idx="178">
                  <c:v>42736</c:v>
                </c:pt>
                <c:pt idx="179">
                  <c:v>42767</c:v>
                </c:pt>
                <c:pt idx="180">
                  <c:v>42795</c:v>
                </c:pt>
                <c:pt idx="181">
                  <c:v>42826</c:v>
                </c:pt>
                <c:pt idx="182">
                  <c:v>42856</c:v>
                </c:pt>
                <c:pt idx="183">
                  <c:v>42887</c:v>
                </c:pt>
                <c:pt idx="184">
                  <c:v>42917</c:v>
                </c:pt>
                <c:pt idx="185">
                  <c:v>42948</c:v>
                </c:pt>
                <c:pt idx="186">
                  <c:v>42979</c:v>
                </c:pt>
                <c:pt idx="187">
                  <c:v>43009</c:v>
                </c:pt>
                <c:pt idx="188">
                  <c:v>43040</c:v>
                </c:pt>
                <c:pt idx="189">
                  <c:v>43070</c:v>
                </c:pt>
                <c:pt idx="190">
                  <c:v>43101</c:v>
                </c:pt>
                <c:pt idx="191">
                  <c:v>43132</c:v>
                </c:pt>
                <c:pt idx="192">
                  <c:v>43160</c:v>
                </c:pt>
                <c:pt idx="193">
                  <c:v>43191</c:v>
                </c:pt>
                <c:pt idx="194">
                  <c:v>43221</c:v>
                </c:pt>
                <c:pt idx="195">
                  <c:v>43252</c:v>
                </c:pt>
                <c:pt idx="196">
                  <c:v>43282</c:v>
                </c:pt>
                <c:pt idx="197">
                  <c:v>43313</c:v>
                </c:pt>
                <c:pt idx="198">
                  <c:v>43344</c:v>
                </c:pt>
                <c:pt idx="199">
                  <c:v>43374</c:v>
                </c:pt>
                <c:pt idx="200">
                  <c:v>43405</c:v>
                </c:pt>
                <c:pt idx="201">
                  <c:v>43435</c:v>
                </c:pt>
                <c:pt idx="202">
                  <c:v>43466</c:v>
                </c:pt>
                <c:pt idx="203">
                  <c:v>43497</c:v>
                </c:pt>
                <c:pt idx="204">
                  <c:v>43525</c:v>
                </c:pt>
                <c:pt idx="205">
                  <c:v>43556</c:v>
                </c:pt>
                <c:pt idx="206">
                  <c:v>43586</c:v>
                </c:pt>
                <c:pt idx="207">
                  <c:v>43617</c:v>
                </c:pt>
                <c:pt idx="208">
                  <c:v>43647</c:v>
                </c:pt>
                <c:pt idx="209">
                  <c:v>43678</c:v>
                </c:pt>
                <c:pt idx="210">
                  <c:v>43709</c:v>
                </c:pt>
                <c:pt idx="211">
                  <c:v>43739</c:v>
                </c:pt>
                <c:pt idx="212">
                  <c:v>43770</c:v>
                </c:pt>
                <c:pt idx="213">
                  <c:v>43800</c:v>
                </c:pt>
                <c:pt idx="214">
                  <c:v>43831</c:v>
                </c:pt>
                <c:pt idx="215">
                  <c:v>43862</c:v>
                </c:pt>
                <c:pt idx="216">
                  <c:v>43891</c:v>
                </c:pt>
                <c:pt idx="217">
                  <c:v>43922</c:v>
                </c:pt>
                <c:pt idx="218">
                  <c:v>43952</c:v>
                </c:pt>
                <c:pt idx="219">
                  <c:v>43983</c:v>
                </c:pt>
                <c:pt idx="220">
                  <c:v>44013</c:v>
                </c:pt>
                <c:pt idx="221">
                  <c:v>44044</c:v>
                </c:pt>
                <c:pt idx="222">
                  <c:v>44075</c:v>
                </c:pt>
                <c:pt idx="223">
                  <c:v>44105</c:v>
                </c:pt>
                <c:pt idx="224">
                  <c:v>44136</c:v>
                </c:pt>
                <c:pt idx="225">
                  <c:v>44166</c:v>
                </c:pt>
                <c:pt idx="226">
                  <c:v>44197</c:v>
                </c:pt>
                <c:pt idx="227">
                  <c:v>44228</c:v>
                </c:pt>
                <c:pt idx="228">
                  <c:v>44256</c:v>
                </c:pt>
                <c:pt idx="229">
                  <c:v>44287</c:v>
                </c:pt>
                <c:pt idx="230">
                  <c:v>44317</c:v>
                </c:pt>
                <c:pt idx="231">
                  <c:v>44348</c:v>
                </c:pt>
                <c:pt idx="232">
                  <c:v>44378</c:v>
                </c:pt>
                <c:pt idx="233">
                  <c:v>44409</c:v>
                </c:pt>
                <c:pt idx="234">
                  <c:v>44440</c:v>
                </c:pt>
                <c:pt idx="235">
                  <c:v>44470</c:v>
                </c:pt>
                <c:pt idx="236">
                  <c:v>44501</c:v>
                </c:pt>
                <c:pt idx="237">
                  <c:v>44531</c:v>
                </c:pt>
                <c:pt idx="238">
                  <c:v>44562</c:v>
                </c:pt>
                <c:pt idx="239">
                  <c:v>44593</c:v>
                </c:pt>
                <c:pt idx="240">
                  <c:v>44621</c:v>
                </c:pt>
                <c:pt idx="241">
                  <c:v>44652</c:v>
                </c:pt>
                <c:pt idx="242">
                  <c:v>44682</c:v>
                </c:pt>
                <c:pt idx="243">
                  <c:v>44713</c:v>
                </c:pt>
                <c:pt idx="244">
                  <c:v>44743</c:v>
                </c:pt>
                <c:pt idx="245">
                  <c:v>44774</c:v>
                </c:pt>
                <c:pt idx="246">
                  <c:v>44805</c:v>
                </c:pt>
                <c:pt idx="247">
                  <c:v>44835</c:v>
                </c:pt>
                <c:pt idx="248">
                  <c:v>44866</c:v>
                </c:pt>
                <c:pt idx="249">
                  <c:v>44896</c:v>
                </c:pt>
                <c:pt idx="250">
                  <c:v>44927</c:v>
                </c:pt>
                <c:pt idx="251">
                  <c:v>44958</c:v>
                </c:pt>
                <c:pt idx="252">
                  <c:v>44986</c:v>
                </c:pt>
                <c:pt idx="253">
                  <c:v>45017</c:v>
                </c:pt>
                <c:pt idx="254">
                  <c:v>45047</c:v>
                </c:pt>
                <c:pt idx="255">
                  <c:v>45078</c:v>
                </c:pt>
                <c:pt idx="256">
                  <c:v>45108</c:v>
                </c:pt>
                <c:pt idx="257">
                  <c:v>45139</c:v>
                </c:pt>
                <c:pt idx="258">
                  <c:v>45170</c:v>
                </c:pt>
                <c:pt idx="259">
                  <c:v>45200</c:v>
                </c:pt>
                <c:pt idx="260">
                  <c:v>45231</c:v>
                </c:pt>
                <c:pt idx="261">
                  <c:v>45261</c:v>
                </c:pt>
                <c:pt idx="262">
                  <c:v>45292</c:v>
                </c:pt>
                <c:pt idx="263">
                  <c:v>45323</c:v>
                </c:pt>
                <c:pt idx="264">
                  <c:v>45352</c:v>
                </c:pt>
                <c:pt idx="265">
                  <c:v>45383</c:v>
                </c:pt>
                <c:pt idx="266">
                  <c:v>45413</c:v>
                </c:pt>
                <c:pt idx="267">
                  <c:v>45444</c:v>
                </c:pt>
                <c:pt idx="268">
                  <c:v>45474</c:v>
                </c:pt>
                <c:pt idx="269">
                  <c:v>45505</c:v>
                </c:pt>
                <c:pt idx="270">
                  <c:v>45536</c:v>
                </c:pt>
                <c:pt idx="271">
                  <c:v>45566</c:v>
                </c:pt>
                <c:pt idx="272">
                  <c:v>45597</c:v>
                </c:pt>
                <c:pt idx="273">
                  <c:v>45627</c:v>
                </c:pt>
                <c:pt idx="274">
                  <c:v>45658</c:v>
                </c:pt>
                <c:pt idx="275">
                  <c:v>45689</c:v>
                </c:pt>
                <c:pt idx="276">
                  <c:v>45717</c:v>
                </c:pt>
                <c:pt idx="277">
                  <c:v>45748</c:v>
                </c:pt>
                <c:pt idx="278">
                  <c:v>45778</c:v>
                </c:pt>
                <c:pt idx="279">
                  <c:v>45809</c:v>
                </c:pt>
                <c:pt idx="280">
                  <c:v>45839</c:v>
                </c:pt>
                <c:pt idx="281">
                  <c:v>45870</c:v>
                </c:pt>
                <c:pt idx="282">
                  <c:v>45901</c:v>
                </c:pt>
                <c:pt idx="283">
                  <c:v>45931</c:v>
                </c:pt>
                <c:pt idx="284">
                  <c:v>45962</c:v>
                </c:pt>
                <c:pt idx="285">
                  <c:v>45992</c:v>
                </c:pt>
              </c:numCache>
            </c:numRef>
          </c:cat>
          <c:val>
            <c:numRef>
              <c:f>slide2.2!$D$2:$D$478</c:f>
              <c:numCache>
                <c:formatCode>General</c:formatCode>
                <c:ptCount val="477"/>
                <c:pt idx="8" formatCode="0.00%">
                  <c:v>5.6899563354469379E-3</c:v>
                </c:pt>
                <c:pt idx="9" formatCode="0.00%">
                  <c:v>5.8304840423199292E-3</c:v>
                </c:pt>
                <c:pt idx="10" formatCode="0.00%">
                  <c:v>5.7374821988087753E-3</c:v>
                </c:pt>
                <c:pt idx="11" formatCode="0.00%">
                  <c:v>5.8428640590406939E-3</c:v>
                </c:pt>
                <c:pt idx="12" formatCode="0.00%">
                  <c:v>5.7690897463734377E-3</c:v>
                </c:pt>
                <c:pt idx="13" formatCode="0.00%">
                  <c:v>5.6822967053810815E-3</c:v>
                </c:pt>
                <c:pt idx="14" formatCode="0.00%">
                  <c:v>5.7218801349488303E-3</c:v>
                </c:pt>
                <c:pt idx="15" formatCode="0.00%">
                  <c:v>5.8002267708851685E-3</c:v>
                </c:pt>
                <c:pt idx="16" formatCode="0.00%">
                  <c:v>5.5061234680093274E-3</c:v>
                </c:pt>
                <c:pt idx="17" formatCode="0.00%">
                  <c:v>5.3614279494034129E-3</c:v>
                </c:pt>
                <c:pt idx="18" formatCode="0.00%">
                  <c:v>5.4147869204649217E-3</c:v>
                </c:pt>
                <c:pt idx="19" formatCode="0.00%">
                  <c:v>5.6881704763641801E-3</c:v>
                </c:pt>
                <c:pt idx="20" formatCode="0.00%">
                  <c:v>5.2490335349674316E-3</c:v>
                </c:pt>
                <c:pt idx="21" formatCode="0.00%">
                  <c:v>5.2057247946188647E-3</c:v>
                </c:pt>
                <c:pt idx="22" formatCode="0.00%">
                  <c:v>5.2229279792153525E-3</c:v>
                </c:pt>
                <c:pt idx="23" formatCode="0.00%">
                  <c:v>5.2234896846569132E-3</c:v>
                </c:pt>
                <c:pt idx="24" formatCode="0.00%">
                  <c:v>5.1778191330673073E-3</c:v>
                </c:pt>
                <c:pt idx="25" formatCode="0.00%">
                  <c:v>4.9792589662339933E-3</c:v>
                </c:pt>
                <c:pt idx="26" formatCode="0.00%">
                  <c:v>5.0629683605619338E-3</c:v>
                </c:pt>
                <c:pt idx="27" formatCode="0.00%">
                  <c:v>5.2438891140828637E-3</c:v>
                </c:pt>
                <c:pt idx="28" formatCode="0.00%">
                  <c:v>5.4317608730477971E-3</c:v>
                </c:pt>
                <c:pt idx="29" formatCode="0.00%">
                  <c:v>5.2399490383188531E-3</c:v>
                </c:pt>
                <c:pt idx="30" formatCode="0.00%">
                  <c:v>5.0934282790076986E-3</c:v>
                </c:pt>
                <c:pt idx="31" formatCode="0.00%">
                  <c:v>5.2778121519613912E-3</c:v>
                </c:pt>
                <c:pt idx="32" formatCode="0.00%">
                  <c:v>5.5929730160557333E-3</c:v>
                </c:pt>
                <c:pt idx="33" formatCode="0.00%">
                  <c:v>5.6876947296186919E-3</c:v>
                </c:pt>
                <c:pt idx="34" formatCode="0.00%">
                  <c:v>5.7899772295496839E-3</c:v>
                </c:pt>
                <c:pt idx="35" formatCode="0.00%">
                  <c:v>5.9332876275328848E-3</c:v>
                </c:pt>
                <c:pt idx="36" formatCode="0.00%">
                  <c:v>6.1251464376437924E-3</c:v>
                </c:pt>
                <c:pt idx="37" formatCode="0.00%">
                  <c:v>6.4813410610596147E-3</c:v>
                </c:pt>
                <c:pt idx="38" formatCode="0.00%">
                  <c:v>6.5680528904334106E-3</c:v>
                </c:pt>
                <c:pt idx="39" formatCode="0.00%">
                  <c:v>6.4257681539033719E-3</c:v>
                </c:pt>
                <c:pt idx="40" formatCode="0.00%">
                  <c:v>6.3924098968942255E-3</c:v>
                </c:pt>
                <c:pt idx="41" formatCode="0.00%">
                  <c:v>6.8395246779360654E-3</c:v>
                </c:pt>
                <c:pt idx="42" formatCode="0.00%">
                  <c:v>6.5226695585593516E-3</c:v>
                </c:pt>
                <c:pt idx="43" formatCode="0.00%">
                  <c:v>6.567890154587812E-3</c:v>
                </c:pt>
                <c:pt idx="44" formatCode="0.00%">
                  <c:v>6.5495675202071526E-3</c:v>
                </c:pt>
                <c:pt idx="45" formatCode="0.00%">
                  <c:v>6.4565201611814201E-3</c:v>
                </c:pt>
                <c:pt idx="46" formatCode="0.00%">
                  <c:v>6.509071326915525E-3</c:v>
                </c:pt>
                <c:pt idx="47" formatCode="0.00%">
                  <c:v>6.7157038793854281E-3</c:v>
                </c:pt>
                <c:pt idx="48" formatCode="0.00%">
                  <c:v>6.5362944898688085E-3</c:v>
                </c:pt>
                <c:pt idx="49" formatCode="0.00%">
                  <c:v>6.3829823886285882E-3</c:v>
                </c:pt>
                <c:pt idx="50" formatCode="0.00%">
                  <c:v>6.064671223622013E-3</c:v>
                </c:pt>
                <c:pt idx="51" formatCode="0.00%">
                  <c:v>6.0084172059725943E-3</c:v>
                </c:pt>
                <c:pt idx="52" formatCode="0.00%">
                  <c:v>6.2303766666002586E-3</c:v>
                </c:pt>
                <c:pt idx="53" formatCode="0.00%">
                  <c:v>6.8372895897688656E-3</c:v>
                </c:pt>
                <c:pt idx="54" formatCode="0.00%">
                  <c:v>6.4085492786928227E-3</c:v>
                </c:pt>
                <c:pt idx="55" formatCode="0.00%">
                  <c:v>6.5335833710684294E-3</c:v>
                </c:pt>
                <c:pt idx="56" formatCode="0.00%">
                  <c:v>6.6086968708924014E-3</c:v>
                </c:pt>
                <c:pt idx="57" formatCode="0.00%">
                  <c:v>6.4630215284175244E-3</c:v>
                </c:pt>
                <c:pt idx="58" formatCode="0.00%">
                  <c:v>6.5645187615212706E-3</c:v>
                </c:pt>
                <c:pt idx="59" formatCode="0.00%">
                  <c:v>6.486117145315105E-3</c:v>
                </c:pt>
                <c:pt idx="60" formatCode="0.00%">
                  <c:v>6.7203089491837424E-3</c:v>
                </c:pt>
                <c:pt idx="61" formatCode="0.00%">
                  <c:v>6.8217619181334807E-3</c:v>
                </c:pt>
                <c:pt idx="62" formatCode="0.00%">
                  <c:v>6.4340809909313908E-3</c:v>
                </c:pt>
                <c:pt idx="63" formatCode="0.00%">
                  <c:v>6.4863105630383489E-3</c:v>
                </c:pt>
                <c:pt idx="64" formatCode="0.00%">
                  <c:v>6.7759857768472272E-3</c:v>
                </c:pt>
                <c:pt idx="65" formatCode="0.00%">
                  <c:v>7.3707058373449711E-3</c:v>
                </c:pt>
                <c:pt idx="66" formatCode="0.00%">
                  <c:v>7.7311495769598884E-3</c:v>
                </c:pt>
                <c:pt idx="67" formatCode="0.00%">
                  <c:v>7.8063634210253649E-3</c:v>
                </c:pt>
                <c:pt idx="68" formatCode="0.00%">
                  <c:v>8.1685302543870048E-3</c:v>
                </c:pt>
                <c:pt idx="69" formatCode="0.00%">
                  <c:v>8.4148912990175632E-3</c:v>
                </c:pt>
                <c:pt idx="70" formatCode="0.00%">
                  <c:v>8.4772805860886796E-3</c:v>
                </c:pt>
                <c:pt idx="71" formatCode="0.00%">
                  <c:v>8.3321968031303938E-3</c:v>
                </c:pt>
                <c:pt idx="72" formatCode="0.00%">
                  <c:v>8.4729816774040487E-3</c:v>
                </c:pt>
                <c:pt idx="73" formatCode="0.00%">
                  <c:v>8.4585629359012413E-3</c:v>
                </c:pt>
                <c:pt idx="74" formatCode="0.00%">
                  <c:v>8.5767947705916066E-3</c:v>
                </c:pt>
                <c:pt idx="75" formatCode="0.00%">
                  <c:v>8.8394876586489687E-3</c:v>
                </c:pt>
                <c:pt idx="76" formatCode="0.00%">
                  <c:v>8.8613428256734406E-3</c:v>
                </c:pt>
                <c:pt idx="77" formatCode="0.00%">
                  <c:v>8.9188935393449409E-3</c:v>
                </c:pt>
                <c:pt idx="78" formatCode="0.00%">
                  <c:v>9.3968172749058689E-3</c:v>
                </c:pt>
                <c:pt idx="79" formatCode="0.00%">
                  <c:v>9.6876612784681845E-3</c:v>
                </c:pt>
                <c:pt idx="80" formatCode="0.00%">
                  <c:v>1.0026741177019407E-2</c:v>
                </c:pt>
                <c:pt idx="81" formatCode="0.00%">
                  <c:v>1.031220479080428E-2</c:v>
                </c:pt>
                <c:pt idx="82" formatCode="0.00%">
                  <c:v>9.8906596223247763E-3</c:v>
                </c:pt>
                <c:pt idx="83" formatCode="0.00%">
                  <c:v>1.0948953518478431E-2</c:v>
                </c:pt>
                <c:pt idx="84" formatCode="0.00%">
                  <c:v>1.1101251926340287E-2</c:v>
                </c:pt>
                <c:pt idx="85" formatCode="0.00%">
                  <c:v>1.1098717357017457E-2</c:v>
                </c:pt>
                <c:pt idx="86" formatCode="0.00%">
                  <c:v>1.1353861402876763E-2</c:v>
                </c:pt>
                <c:pt idx="87" formatCode="0.00%">
                  <c:v>1.12302766888281E-2</c:v>
                </c:pt>
                <c:pt idx="88" formatCode="0.00%">
                  <c:v>1.0502058126858971E-2</c:v>
                </c:pt>
                <c:pt idx="89" formatCode="0.00%">
                  <c:v>9.739950786682567E-3</c:v>
                </c:pt>
                <c:pt idx="90" formatCode="0.00%">
                  <c:v>9.4537581908584831E-3</c:v>
                </c:pt>
                <c:pt idx="91" formatCode="0.00%">
                  <c:v>8.9865702117268541E-3</c:v>
                </c:pt>
                <c:pt idx="92" formatCode="0.00%">
                  <c:v>8.9078795498638546E-3</c:v>
                </c:pt>
                <c:pt idx="93" formatCode="0.00%">
                  <c:v>8.8509377578344546E-3</c:v>
                </c:pt>
                <c:pt idx="94" formatCode="0.00%">
                  <c:v>9.2015670160927199E-3</c:v>
                </c:pt>
                <c:pt idx="95" formatCode="0.00%">
                  <c:v>8.8619145826890743E-3</c:v>
                </c:pt>
                <c:pt idx="96" formatCode="0.00%">
                  <c:v>9.1051400733290714E-3</c:v>
                </c:pt>
                <c:pt idx="97" formatCode="0.00%">
                  <c:v>9.179599206199953E-3</c:v>
                </c:pt>
                <c:pt idx="98" formatCode="0.00%">
                  <c:v>9.621899048059308E-3</c:v>
                </c:pt>
                <c:pt idx="99" formatCode="0.00%">
                  <c:v>9.5701167762547307E-3</c:v>
                </c:pt>
                <c:pt idx="100" formatCode="0.00%">
                  <c:v>1.0455007716808212E-2</c:v>
                </c:pt>
                <c:pt idx="101" formatCode="0.00%">
                  <c:v>9.9840032135812187E-3</c:v>
                </c:pt>
                <c:pt idx="102" formatCode="0.00%">
                  <c:v>1.0771113232881444E-2</c:v>
                </c:pt>
                <c:pt idx="103" formatCode="0.00%">
                  <c:v>1.0698981601394352E-2</c:v>
                </c:pt>
                <c:pt idx="104" formatCode="0.00%">
                  <c:v>1.1355265737934711E-2</c:v>
                </c:pt>
                <c:pt idx="105" formatCode="0.00%">
                  <c:v>1.144357781882822E-2</c:v>
                </c:pt>
                <c:pt idx="106" formatCode="0.00%">
                  <c:v>1.1959444489842595E-2</c:v>
                </c:pt>
                <c:pt idx="107" formatCode="0.00%">
                  <c:v>1.1718335013493357E-2</c:v>
                </c:pt>
                <c:pt idx="108" formatCode="0.00%">
                  <c:v>1.1674770722068937E-2</c:v>
                </c:pt>
                <c:pt idx="109" formatCode="0.00%">
                  <c:v>1.2016962367219608E-2</c:v>
                </c:pt>
                <c:pt idx="110" formatCode="0.00%">
                  <c:v>1.2691740288921746E-2</c:v>
                </c:pt>
                <c:pt idx="111" formatCode="0.00%">
                  <c:v>1.2425866927008238E-2</c:v>
                </c:pt>
                <c:pt idx="112" formatCode="0.00%">
                  <c:v>1.2041828899894096E-2</c:v>
                </c:pt>
                <c:pt idx="113" formatCode="0.00%">
                  <c:v>1.2179336483899227E-2</c:v>
                </c:pt>
                <c:pt idx="114" formatCode="0.00%">
                  <c:v>1.3075927871393462E-2</c:v>
                </c:pt>
                <c:pt idx="115" formatCode="0.00%">
                  <c:v>1.3672590794332045E-2</c:v>
                </c:pt>
                <c:pt idx="116" formatCode="0.00%">
                  <c:v>1.2463685684562936E-2</c:v>
                </c:pt>
                <c:pt idx="117" formatCode="0.00%">
                  <c:v>1.3187925928461687E-2</c:v>
                </c:pt>
                <c:pt idx="118" formatCode="0.00%">
                  <c:v>1.3732972338443705E-2</c:v>
                </c:pt>
                <c:pt idx="119" formatCode="0.00%">
                  <c:v>1.319248609598081E-2</c:v>
                </c:pt>
                <c:pt idx="120" formatCode="0.00%">
                  <c:v>1.2987180402310561E-2</c:v>
                </c:pt>
                <c:pt idx="121" formatCode="0.00%">
                  <c:v>1.305332245248892E-2</c:v>
                </c:pt>
                <c:pt idx="122" formatCode="0.00%">
                  <c:v>1.2952814141535499E-2</c:v>
                </c:pt>
                <c:pt idx="123" formatCode="0.00%">
                  <c:v>1.3024925458222456E-2</c:v>
                </c:pt>
                <c:pt idx="124" formatCode="0.00%">
                  <c:v>1.341946518854701E-2</c:v>
                </c:pt>
                <c:pt idx="125" formatCode="0.00%">
                  <c:v>1.3616768118344615E-2</c:v>
                </c:pt>
                <c:pt idx="126" formatCode="0.00%">
                  <c:v>1.3612854828601521E-2</c:v>
                </c:pt>
                <c:pt idx="127" formatCode="0.00%">
                  <c:v>1.317361887127483E-2</c:v>
                </c:pt>
                <c:pt idx="128" formatCode="0.00%">
                  <c:v>1.3753196110443929E-2</c:v>
                </c:pt>
                <c:pt idx="129" formatCode="0.00%">
                  <c:v>1.4007870923428735E-2</c:v>
                </c:pt>
                <c:pt idx="130" formatCode="0.00%">
                  <c:v>1.3736185188057859E-2</c:v>
                </c:pt>
                <c:pt idx="131" formatCode="0.00%">
                  <c:v>1.3519409612596171E-2</c:v>
                </c:pt>
                <c:pt idx="132" formatCode="0.00%">
                  <c:v>1.3807121895731696E-2</c:v>
                </c:pt>
                <c:pt idx="133" formatCode="0.00%">
                  <c:v>1.3796054429648473E-2</c:v>
                </c:pt>
                <c:pt idx="134" formatCode="0.00%">
                  <c:v>1.3510239143713319E-2</c:v>
                </c:pt>
                <c:pt idx="135" formatCode="0.00%">
                  <c:v>1.3610504784303193E-2</c:v>
                </c:pt>
                <c:pt idx="136" formatCode="0.00%">
                  <c:v>1.3227681345713026E-2</c:v>
                </c:pt>
                <c:pt idx="137" formatCode="0.00%">
                  <c:v>1.3635118712740384E-2</c:v>
                </c:pt>
                <c:pt idx="138" formatCode="0.00%">
                  <c:v>1.4133634586166677E-2</c:v>
                </c:pt>
                <c:pt idx="139" formatCode="0.00%">
                  <c:v>1.3407780709120968E-2</c:v>
                </c:pt>
                <c:pt idx="140" formatCode="0.00%">
                  <c:v>1.3953294726177991E-2</c:v>
                </c:pt>
                <c:pt idx="141" formatCode="0.00%">
                  <c:v>1.3858060512818361E-2</c:v>
                </c:pt>
                <c:pt idx="142" formatCode="0.00%">
                  <c:v>1.3840881253666839E-2</c:v>
                </c:pt>
                <c:pt idx="143" formatCode="0.00%">
                  <c:v>1.4119458828920576E-2</c:v>
                </c:pt>
                <c:pt idx="144" formatCode="0.00%">
                  <c:v>1.342285211440071E-2</c:v>
                </c:pt>
                <c:pt idx="145" formatCode="0.00%">
                  <c:v>1.3198784605040068E-2</c:v>
                </c:pt>
                <c:pt idx="146" formatCode="0.00%">
                  <c:v>1.3270870669430243E-2</c:v>
                </c:pt>
                <c:pt idx="147" formatCode="0.00%">
                  <c:v>1.327326995128995E-2</c:v>
                </c:pt>
                <c:pt idx="148" formatCode="0.00%">
                  <c:v>1.29271619852052E-2</c:v>
                </c:pt>
                <c:pt idx="149" formatCode="0.00%">
                  <c:v>1.2381238190298407E-2</c:v>
                </c:pt>
                <c:pt idx="150" formatCode="0.00%">
                  <c:v>1.382859698381738E-2</c:v>
                </c:pt>
                <c:pt idx="151" formatCode="0.00%">
                  <c:v>1.4107837340425762E-2</c:v>
                </c:pt>
                <c:pt idx="152" formatCode="0.00%">
                  <c:v>1.2978697060469255E-2</c:v>
                </c:pt>
                <c:pt idx="153" formatCode="0.00%">
                  <c:v>1.3688316681921664E-2</c:v>
                </c:pt>
                <c:pt idx="154" formatCode="0.00%">
                  <c:v>1.3432502368933539E-2</c:v>
                </c:pt>
                <c:pt idx="155" formatCode="0.00%">
                  <c:v>1.2597003232730417E-2</c:v>
                </c:pt>
                <c:pt idx="156" formatCode="0.00%">
                  <c:v>1.269243636804082E-2</c:v>
                </c:pt>
                <c:pt idx="157" formatCode="0.00%">
                  <c:v>1.2656039858460958E-2</c:v>
                </c:pt>
                <c:pt idx="158" formatCode="0.00%">
                  <c:v>1.2657559521538407E-2</c:v>
                </c:pt>
                <c:pt idx="159" formatCode="0.00%">
                  <c:v>1.2856186542371407E-2</c:v>
                </c:pt>
                <c:pt idx="160" formatCode="0.00%">
                  <c:v>1.2593159739059608E-2</c:v>
                </c:pt>
                <c:pt idx="161" formatCode="0.00%">
                  <c:v>1.1801694698122631E-2</c:v>
                </c:pt>
                <c:pt idx="162" formatCode="0.00%">
                  <c:v>1.2591584717525871E-2</c:v>
                </c:pt>
                <c:pt idx="163" formatCode="0.00%">
                  <c:v>1.195789318742E-2</c:v>
                </c:pt>
                <c:pt idx="164" formatCode="0.00%">
                  <c:v>1.1521479596785837E-2</c:v>
                </c:pt>
                <c:pt idx="165" formatCode="0.00%">
                  <c:v>1.1600359703153342E-2</c:v>
                </c:pt>
                <c:pt idx="166" formatCode="0.00%">
                  <c:v>1.0861724280658075E-2</c:v>
                </c:pt>
                <c:pt idx="167" formatCode="0.00%">
                  <c:v>1.0064343298000433E-2</c:v>
                </c:pt>
                <c:pt idx="168" formatCode="0.00%">
                  <c:v>9.5370495857437631E-3</c:v>
                </c:pt>
                <c:pt idx="169" formatCode="0.00%">
                  <c:v>9.0207902508102344E-3</c:v>
                </c:pt>
                <c:pt idx="170" formatCode="0.00%">
                  <c:v>8.682042918599666E-3</c:v>
                </c:pt>
                <c:pt idx="171" formatCode="0.00%">
                  <c:v>8.2351178578124219E-3</c:v>
                </c:pt>
                <c:pt idx="172" formatCode="0.00%">
                  <c:v>8.1830024754907405E-3</c:v>
                </c:pt>
                <c:pt idx="173" formatCode="0.00%">
                  <c:v>8.2984948385080425E-3</c:v>
                </c:pt>
                <c:pt idx="174" formatCode="0.00%">
                  <c:v>7.8434003412894485E-3</c:v>
                </c:pt>
                <c:pt idx="175" formatCode="0.00%">
                  <c:v>7.9395092796664141E-3</c:v>
                </c:pt>
                <c:pt idx="176" formatCode="0.00%">
                  <c:v>8.0860152297541638E-3</c:v>
                </c:pt>
                <c:pt idx="177" formatCode="0.00%">
                  <c:v>7.7626243218580204E-3</c:v>
                </c:pt>
                <c:pt idx="178" formatCode="0.00%">
                  <c:v>7.3780859137115287E-3</c:v>
                </c:pt>
                <c:pt idx="179" formatCode="0.00%">
                  <c:v>7.557492680893103E-3</c:v>
                </c:pt>
                <c:pt idx="180" formatCode="0.00%">
                  <c:v>7.4104327268585974E-3</c:v>
                </c:pt>
                <c:pt idx="181" formatCode="0.00%">
                  <c:v>7.0368066073344783E-3</c:v>
                </c:pt>
                <c:pt idx="182" formatCode="0.00%">
                  <c:v>6.8371214530683188E-3</c:v>
                </c:pt>
                <c:pt idx="183" formatCode="0.00%">
                  <c:v>6.9481927999317282E-3</c:v>
                </c:pt>
                <c:pt idx="184" formatCode="0.00%">
                  <c:v>6.943293976339404E-3</c:v>
                </c:pt>
                <c:pt idx="185" formatCode="0.00%">
                  <c:v>7.961690199064007E-3</c:v>
                </c:pt>
                <c:pt idx="186" formatCode="0.00%">
                  <c:v>7.2122109030653102E-3</c:v>
                </c:pt>
                <c:pt idx="187" formatCode="0.00%">
                  <c:v>7.1046980229075522E-3</c:v>
                </c:pt>
                <c:pt idx="188" formatCode="0.00%">
                  <c:v>7.6580384189615354E-3</c:v>
                </c:pt>
                <c:pt idx="189" formatCode="0.00%">
                  <c:v>7.5838692511597831E-3</c:v>
                </c:pt>
                <c:pt idx="190" formatCode="0.00%">
                  <c:v>7.7929470216903437E-3</c:v>
                </c:pt>
                <c:pt idx="191" formatCode="0.00%">
                  <c:v>7.9029207173006034E-3</c:v>
                </c:pt>
                <c:pt idx="192" formatCode="0.00%">
                  <c:v>7.7601473137632968E-3</c:v>
                </c:pt>
                <c:pt idx="193" formatCode="0.00%">
                  <c:v>7.7855055743021257E-3</c:v>
                </c:pt>
                <c:pt idx="194" formatCode="0.00%">
                  <c:v>7.6495901686201529E-3</c:v>
                </c:pt>
                <c:pt idx="195" formatCode="0.00%">
                  <c:v>7.3696765923100703E-3</c:v>
                </c:pt>
                <c:pt idx="196" formatCode="0.00%">
                  <c:v>7.7389638230867227E-3</c:v>
                </c:pt>
                <c:pt idx="197" formatCode="0.00%">
                  <c:v>8.2174014167013826E-3</c:v>
                </c:pt>
                <c:pt idx="198" formatCode="0.00%">
                  <c:v>7.6019986186200697E-3</c:v>
                </c:pt>
                <c:pt idx="199" formatCode="0.00%">
                  <c:v>7.8450808485908737E-3</c:v>
                </c:pt>
                <c:pt idx="200" formatCode="0.00%">
                  <c:v>8.3222549383421291E-3</c:v>
                </c:pt>
                <c:pt idx="201" formatCode="0.00%">
                  <c:v>8.4450609500013075E-3</c:v>
                </c:pt>
                <c:pt idx="202" formatCode="0.00%">
                  <c:v>8.4523505542958167E-3</c:v>
                </c:pt>
                <c:pt idx="203" formatCode="0.00%">
                  <c:v>8.212937211491007E-3</c:v>
                </c:pt>
                <c:pt idx="204" formatCode="0.00%">
                  <c:v>8.1512569546462639E-3</c:v>
                </c:pt>
                <c:pt idx="205" formatCode="0.00%">
                  <c:v>8.2797953562663024E-3</c:v>
                </c:pt>
                <c:pt idx="206" formatCode="0.00%">
                  <c:v>8.0285864052510106E-3</c:v>
                </c:pt>
                <c:pt idx="207" formatCode="0.00%">
                  <c:v>8.0720768576157259E-3</c:v>
                </c:pt>
                <c:pt idx="208" formatCode="0.00%">
                  <c:v>8.04329715263832E-3</c:v>
                </c:pt>
                <c:pt idx="209" formatCode="0.00%">
                  <c:v>8.5910859470288963E-3</c:v>
                </c:pt>
                <c:pt idx="210" formatCode="0.00%">
                  <c:v>8.5185009704897615E-3</c:v>
                </c:pt>
                <c:pt idx="211" formatCode="0.00%">
                  <c:v>8.8563126985626746E-3</c:v>
                </c:pt>
                <c:pt idx="212" formatCode="0.00%">
                  <c:v>8.2789889841965499E-3</c:v>
                </c:pt>
                <c:pt idx="213" formatCode="0.00%">
                  <c:v>9.2024655127915748E-3</c:v>
                </c:pt>
                <c:pt idx="214" formatCode="0.00%">
                  <c:v>9.4442764770080231E-3</c:v>
                </c:pt>
                <c:pt idx="215" formatCode="0.00%">
                  <c:v>9.0534270124144438E-3</c:v>
                </c:pt>
                <c:pt idx="216" formatCode="0.00%">
                  <c:v>8.7218639528649985E-3</c:v>
                </c:pt>
                <c:pt idx="217" formatCode="0.00%">
                  <c:v>8.4800052962506686E-3</c:v>
                </c:pt>
                <c:pt idx="218" formatCode="0.00%">
                  <c:v>8.6113720579716543E-3</c:v>
                </c:pt>
                <c:pt idx="219" formatCode="0.00%">
                  <c:v>8.8711883449412703E-3</c:v>
                </c:pt>
                <c:pt idx="220" formatCode="0.00%">
                  <c:v>8.9386345956882496E-3</c:v>
                </c:pt>
                <c:pt idx="221" formatCode="0.00%">
                  <c:v>8.7934847923085771E-3</c:v>
                </c:pt>
                <c:pt idx="222" formatCode="0.00%">
                  <c:v>9.2853256388087894E-3</c:v>
                </c:pt>
                <c:pt idx="223" formatCode="0.00%">
                  <c:v>9.268366654430378E-3</c:v>
                </c:pt>
                <c:pt idx="224" formatCode="0.00%">
                  <c:v>8.5195125395140722E-3</c:v>
                </c:pt>
                <c:pt idx="225" formatCode="0.00%">
                  <c:v>5.7742839151339589E-3</c:v>
                </c:pt>
                <c:pt idx="226" formatCode="0.00%">
                  <c:v>5.2963708303105043E-3</c:v>
                </c:pt>
                <c:pt idx="227" formatCode="0.00%">
                  <c:v>6.6950725690965562E-3</c:v>
                </c:pt>
                <c:pt idx="228" formatCode="0.00%">
                  <c:v>7.8790734571256901E-3</c:v>
                </c:pt>
                <c:pt idx="229" formatCode="0.00%">
                  <c:v>9.0414917541949639E-3</c:v>
                </c:pt>
                <c:pt idx="230" formatCode="0.00%">
                  <c:v>1.0063012303163308E-2</c:v>
                </c:pt>
                <c:pt idx="231" formatCode="0.00%">
                  <c:v>1.0956421466627104E-2</c:v>
                </c:pt>
                <c:pt idx="232" formatCode="0.00%">
                  <c:v>1.143204431219993E-2</c:v>
                </c:pt>
                <c:pt idx="233" formatCode="0.00%">
                  <c:v>1.1654493958531853E-2</c:v>
                </c:pt>
                <c:pt idx="234" formatCode="0.00%">
                  <c:v>1.1303364718380282E-2</c:v>
                </c:pt>
                <c:pt idx="235" formatCode="0.00%">
                  <c:v>1.106790690879296E-2</c:v>
                </c:pt>
                <c:pt idx="236" formatCode="0.00%">
                  <c:v>1.0078339338247446E-2</c:v>
                </c:pt>
                <c:pt idx="237" formatCode="0.00%">
                  <c:v>1.0687724118725582E-2</c:v>
                </c:pt>
                <c:pt idx="238" formatCode="0.00%">
                  <c:v>1.1773741729516089E-2</c:v>
                </c:pt>
                <c:pt idx="239" formatCode="0.00%">
                  <c:v>1.193967869803135E-2</c:v>
                </c:pt>
                <c:pt idx="240" formatCode="0.00%">
                  <c:v>1.2270037330951935E-2</c:v>
                </c:pt>
                <c:pt idx="241" formatCode="0.00%">
                  <c:v>1.2750913322923796E-2</c:v>
                </c:pt>
                <c:pt idx="242" formatCode="0.00%">
                  <c:v>1.3312775464577578E-2</c:v>
                </c:pt>
                <c:pt idx="243" formatCode="0.00%">
                  <c:v>1.303193851898788E-2</c:v>
                </c:pt>
                <c:pt idx="244" formatCode="0.00%">
                  <c:v>1.2945749957588244E-2</c:v>
                </c:pt>
                <c:pt idx="245" formatCode="0.00%">
                  <c:v>1.2642584914552255E-2</c:v>
                </c:pt>
                <c:pt idx="246" formatCode="0.00%">
                  <c:v>1.3640511967817419E-2</c:v>
                </c:pt>
                <c:pt idx="247" formatCode="0.00%">
                  <c:v>1.382058204087834E-2</c:v>
                </c:pt>
                <c:pt idx="248" formatCode="0.00%">
                  <c:v>1.4027916160738403E-2</c:v>
                </c:pt>
                <c:pt idx="249" formatCode="0.00%">
                  <c:v>1.4897556134678216E-2</c:v>
                </c:pt>
                <c:pt idx="250" formatCode="0.00%">
                  <c:v>1.5280464430821065E-2</c:v>
                </c:pt>
                <c:pt idx="251" formatCode="0.00%">
                  <c:v>1.4883825968894437E-2</c:v>
                </c:pt>
                <c:pt idx="252" formatCode="0.00%">
                  <c:v>1.4786736307801876E-2</c:v>
                </c:pt>
                <c:pt idx="253" formatCode="0.00%">
                  <c:v>1.4399498632001701E-2</c:v>
                </c:pt>
                <c:pt idx="254" formatCode="0.00%">
                  <c:v>1.3890105754966665E-2</c:v>
                </c:pt>
                <c:pt idx="255" formatCode="0.00%">
                  <c:v>1.3706427239630966E-2</c:v>
                </c:pt>
                <c:pt idx="256" formatCode="0.00%">
                  <c:v>1.3299001337812469E-2</c:v>
                </c:pt>
                <c:pt idx="257" formatCode="0.00%">
                  <c:v>1.3475841114355807E-2</c:v>
                </c:pt>
                <c:pt idx="258" formatCode="0.00%">
                  <c:v>1.3665634303787585E-2</c:v>
                </c:pt>
                <c:pt idx="259" formatCode="0.00%">
                  <c:v>1.3199880228327968E-2</c:v>
                </c:pt>
                <c:pt idx="260" formatCode="0.00%">
                  <c:v>1.4102940756892611E-2</c:v>
                </c:pt>
                <c:pt idx="261" formatCode="0.00%">
                  <c:v>1.4721242855433888E-2</c:v>
                </c:pt>
                <c:pt idx="262" formatCode="0.00%">
                  <c:v>1.4905544153555937E-2</c:v>
                </c:pt>
                <c:pt idx="263" formatCode="0.00%">
                  <c:v>1.434003136198748E-2</c:v>
                </c:pt>
                <c:pt idx="264" formatCode="0.00%">
                  <c:v>1.4111435630272012E-2</c:v>
                </c:pt>
                <c:pt idx="265" formatCode="0.00%">
                  <c:v>1.4009565590251093E-2</c:v>
                </c:pt>
                <c:pt idx="266" formatCode="0.00%">
                  <c:v>1.3639244349608941E-2</c:v>
                </c:pt>
                <c:pt idx="267" formatCode="0.00%">
                  <c:v>1.3647785632614002E-2</c:v>
                </c:pt>
                <c:pt idx="268" formatCode="0.00%">
                  <c:v>1.3836486489889501E-2</c:v>
                </c:pt>
                <c:pt idx="269" formatCode="0.00%">
                  <c:v>1.3694533963920154E-2</c:v>
                </c:pt>
                <c:pt idx="270" formatCode="0.00%">
                  <c:v>1.5645075056458103E-2</c:v>
                </c:pt>
                <c:pt idx="271" formatCode="0.00%">
                  <c:v>1.5424228726237733E-2</c:v>
                </c:pt>
                <c:pt idx="272" formatCode="0.00%">
                  <c:v>1.5963209210442468E-2</c:v>
                </c:pt>
                <c:pt idx="273" formatCode="0.00%">
                  <c:v>1.6043088222719958E-2</c:v>
                </c:pt>
                <c:pt idx="274" formatCode="0.00%">
                  <c:v>1.5360784530535859E-2</c:v>
                </c:pt>
                <c:pt idx="275" formatCode="0.00%">
                  <c:v>1.4614852586198209E-2</c:v>
                </c:pt>
                <c:pt idx="276" formatCode="0.00%">
                  <c:v>1.6126268898720035E-2</c:v>
                </c:pt>
                <c:pt idx="277" formatCode="0.00%">
                  <c:v>1.6219761188210301E-2</c:v>
                </c:pt>
                <c:pt idx="278" formatCode="0.00%">
                  <c:v>1.5754573939399909E-2</c:v>
                </c:pt>
                <c:pt idx="279" formatCode="0.00%">
                  <c:v>1.6395814766896798E-2</c:v>
                </c:pt>
                <c:pt idx="280" formatCode="0.00%">
                  <c:v>1.3700035467311585E-2</c:v>
                </c:pt>
                <c:pt idx="281" formatCode="0.00%">
                  <c:v>1.3726241652133925E-2</c:v>
                </c:pt>
                <c:pt idx="282" formatCode="0.00%">
                  <c:v>1.735611357356609E-2</c:v>
                </c:pt>
                <c:pt idx="283" formatCode="0.00%">
                  <c:v>1.7118083864708575E-2</c:v>
                </c:pt>
              </c:numCache>
            </c:numRef>
          </c:val>
          <c:smooth val="0"/>
          <c:extLst>
            <c:ext xmlns:c16="http://schemas.microsoft.com/office/drawing/2014/chart" uri="{C3380CC4-5D6E-409C-BE32-E72D297353CC}">
              <c16:uniqueId val="{00000002-C1FB-4BEB-968A-5343C210CD0A}"/>
            </c:ext>
          </c:extLst>
        </c:ser>
        <c:dLbls>
          <c:showLegendKey val="0"/>
          <c:showVal val="0"/>
          <c:showCatName val="0"/>
          <c:showSerName val="0"/>
          <c:showPercent val="0"/>
          <c:showBubbleSize val="0"/>
        </c:dLbls>
        <c:marker val="1"/>
        <c:smooth val="0"/>
        <c:axId val="86439568"/>
        <c:axId val="86439088"/>
      </c:lineChart>
      <c:dateAx>
        <c:axId val="175793680"/>
        <c:scaling>
          <c:orientation val="minMax"/>
          <c:max val="45962"/>
        </c:scaling>
        <c:delete val="0"/>
        <c:axPos val="b"/>
        <c:numFmt formatCode="yy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42008048"/>
        <c:crosses val="autoZero"/>
        <c:auto val="1"/>
        <c:lblOffset val="100"/>
        <c:baseTimeUnit val="months"/>
        <c:majorUnit val="24"/>
        <c:majorTimeUnit val="months"/>
      </c:dateAx>
      <c:valAx>
        <c:axId val="42008048"/>
        <c:scaling>
          <c:orientation val="minMax"/>
          <c:max val="0.16000000000000003"/>
          <c:min val="4.0000000000000008E-2"/>
        </c:scaling>
        <c:delete val="0"/>
        <c:axPos val="l"/>
        <c:majorGridlines>
          <c:spPr>
            <a:ln w="9525" cap="flat" cmpd="sng" algn="ctr">
              <a:no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75793680"/>
        <c:crosses val="autoZero"/>
        <c:crossBetween val="between"/>
      </c:valAx>
      <c:valAx>
        <c:axId val="86439088"/>
        <c:scaling>
          <c:orientation val="maxMin"/>
          <c:max val="1.8000000000000002E-2"/>
          <c:min val="4.000000000000001E-3"/>
        </c:scaling>
        <c:delete val="0"/>
        <c:axPos val="r"/>
        <c:numFmt formatCode="0.0%" sourceLinked="0"/>
        <c:majorTickMark val="out"/>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86439568"/>
        <c:crosses val="max"/>
        <c:crossBetween val="between"/>
      </c:valAx>
      <c:dateAx>
        <c:axId val="86439568"/>
        <c:scaling>
          <c:orientation val="minMax"/>
        </c:scaling>
        <c:delete val="1"/>
        <c:axPos val="t"/>
        <c:numFmt formatCode="mmm\-yy" sourceLinked="1"/>
        <c:majorTickMark val="out"/>
        <c:minorTickMark val="none"/>
        <c:tickLblPos val="nextTo"/>
        <c:crossAx val="86439088"/>
        <c:crosses val="autoZero"/>
        <c:auto val="1"/>
        <c:lblOffset val="100"/>
        <c:baseTimeUnit val="months"/>
      </c:date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999999"/>
      </a:solidFill>
      <a:round/>
    </a:ln>
    <a:effectLst/>
  </c:spPr>
  <c:txPr>
    <a:bodyPr/>
    <a:lstStyle/>
    <a:p>
      <a:pPr>
        <a:defRPr sz="1000">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960" b="1" i="0" u="none" strike="noStrike" kern="1200" spc="0" baseline="0">
                <a:solidFill>
                  <a:schemeClr val="tx1">
                    <a:lumMod val="65000"/>
                    <a:lumOff val="35000"/>
                  </a:schemeClr>
                </a:solidFill>
                <a:latin typeface="+mj-lt"/>
                <a:ea typeface="+mn-ea"/>
                <a:cs typeface="+mn-cs"/>
              </a:defRPr>
            </a:pPr>
            <a:r>
              <a:rPr lang="pt-BR" b="1" dirty="0"/>
              <a:t>Massa de renda ampliada e seus componentes – variação real anual</a:t>
            </a:r>
          </a:p>
        </c:rich>
      </c:tx>
      <c:overlay val="0"/>
      <c:spPr>
        <a:noFill/>
        <a:ln>
          <a:noFill/>
        </a:ln>
        <a:effectLst/>
      </c:spPr>
      <c:txPr>
        <a:bodyPr rot="0" spcFirstLastPara="1" vertOverflow="ellipsis" vert="horz" wrap="square" anchor="ctr" anchorCtr="1"/>
        <a:lstStyle/>
        <a:p>
          <a:pPr>
            <a:defRPr sz="960" b="1" i="0" u="none" strike="noStrike" kern="1200" spc="0" baseline="0">
              <a:solidFill>
                <a:schemeClr val="tx1">
                  <a:lumMod val="65000"/>
                  <a:lumOff val="35000"/>
                </a:schemeClr>
              </a:solidFill>
              <a:latin typeface="+mj-lt"/>
              <a:ea typeface="+mn-ea"/>
              <a:cs typeface="+mn-cs"/>
            </a:defRPr>
          </a:pPr>
          <a:endParaRPr lang="pt-BR"/>
        </a:p>
      </c:txPr>
    </c:title>
    <c:autoTitleDeleted val="0"/>
    <c:plotArea>
      <c:layout>
        <c:manualLayout>
          <c:layoutTarget val="inner"/>
          <c:xMode val="edge"/>
          <c:yMode val="edge"/>
          <c:x val="2.9844549295136153E-2"/>
          <c:y val="0.12381116340273635"/>
          <c:w val="0.94754183333920983"/>
          <c:h val="0.58382738095238096"/>
        </c:manualLayout>
      </c:layout>
      <c:barChart>
        <c:barDir val="col"/>
        <c:grouping val="clustered"/>
        <c:varyColors val="0"/>
        <c:ser>
          <c:idx val="2"/>
          <c:order val="2"/>
          <c:tx>
            <c:strRef>
              <c:f>'slide 3 e 4'!$Z$1</c:f>
              <c:strCache>
                <c:ptCount val="1"/>
                <c:pt idx="0">
                  <c:v> INSS </c:v>
                </c:pt>
              </c:strCache>
            </c:strRef>
          </c:tx>
          <c:spPr>
            <a:solidFill>
              <a:srgbClr val="0088CA"/>
            </a:solidFill>
            <a:ln>
              <a:noFill/>
            </a:ln>
            <a:effectLst/>
          </c:spPr>
          <c:invertIfNegative val="0"/>
          <c:dLbls>
            <c:dLbl>
              <c:idx val="0"/>
              <c:layout>
                <c:manualLayout>
                  <c:x val="-1.7638888888888888E-2"/>
                  <c:y val="-5.039682539682539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D82-48F5-B685-C2388711D910}"/>
                </c:ext>
              </c:extLst>
            </c:dLbl>
            <c:dLbl>
              <c:idx val="1"/>
              <c:layout>
                <c:manualLayout>
                  <c:x val="-1.7638888888888888E-2"/>
                  <c:y val="-8.063492063492068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D82-48F5-B685-C2388711D910}"/>
                </c:ext>
              </c:extLst>
            </c:dLbl>
            <c:dLbl>
              <c:idx val="2"/>
              <c:layout>
                <c:manualLayout>
                  <c:x val="-1.1065277777777858E-2"/>
                  <c:y val="-5.213253968253973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D82-48F5-B685-C2388711D910}"/>
                </c:ext>
              </c:extLst>
            </c:dLbl>
            <c:dLbl>
              <c:idx val="4"/>
              <c:layout>
                <c:manualLayout>
                  <c:x val="-2.4645989591620503E-4"/>
                  <c:y val="-1.030738425833629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D82-48F5-B685-C2388711D910}"/>
                </c:ext>
              </c:extLst>
            </c:dLbl>
            <c:numFmt formatCode="0%" sourceLinked="0"/>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j-lt"/>
                    <a:ea typeface="+mn-ea"/>
                    <a:cs typeface="+mn-cs"/>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'slide 3 e 4'!$W$19:$W$23</c:f>
              <c:numCache>
                <c:formatCode>0</c:formatCode>
                <c:ptCount val="5"/>
                <c:pt idx="0">
                  <c:v>2022</c:v>
                </c:pt>
                <c:pt idx="1">
                  <c:v>2023</c:v>
                </c:pt>
                <c:pt idx="2">
                  <c:v>2024</c:v>
                </c:pt>
                <c:pt idx="3">
                  <c:v>2025</c:v>
                </c:pt>
                <c:pt idx="4">
                  <c:v>2026</c:v>
                </c:pt>
              </c:numCache>
              <c:extLst/>
            </c:numRef>
          </c:cat>
          <c:val>
            <c:numRef>
              <c:f>'slide 3 e 4'!$Z$19:$Z$23</c:f>
              <c:numCache>
                <c:formatCode>0.00%</c:formatCode>
                <c:ptCount val="5"/>
                <c:pt idx="0">
                  <c:v>1.4334036130305039E-2</c:v>
                </c:pt>
                <c:pt idx="1">
                  <c:v>5.792162257291622E-2</c:v>
                </c:pt>
                <c:pt idx="2">
                  <c:v>4.9989150740338273E-2</c:v>
                </c:pt>
                <c:pt idx="3">
                  <c:v>5.5236819212374888E-2</c:v>
                </c:pt>
                <c:pt idx="4">
                  <c:v>4.5687799770582016E-2</c:v>
                </c:pt>
              </c:numCache>
              <c:extLst/>
            </c:numRef>
          </c:val>
          <c:extLst>
            <c:ext xmlns:c16="http://schemas.microsoft.com/office/drawing/2014/chart" uri="{C3380CC4-5D6E-409C-BE32-E72D297353CC}">
              <c16:uniqueId val="{00000004-FD82-48F5-B685-C2388711D910}"/>
            </c:ext>
          </c:extLst>
        </c:ser>
        <c:ser>
          <c:idx val="5"/>
          <c:order val="4"/>
          <c:tx>
            <c:strRef>
              <c:f>'slide 3 e 4'!$AC$1</c:f>
              <c:strCache>
                <c:ptCount val="1"/>
                <c:pt idx="0">
                  <c:v> Benefício de Prestação Continuada (BPC) </c:v>
                </c:pt>
              </c:strCache>
            </c:strRef>
          </c:tx>
          <c:spPr>
            <a:solidFill>
              <a:srgbClr val="001C55"/>
            </a:solidFill>
            <a:ln>
              <a:noFill/>
            </a:ln>
            <a:effectLst/>
          </c:spPr>
          <c:invertIfNegative val="0"/>
          <c:dLbls>
            <c:dLbl>
              <c:idx val="4"/>
              <c:layout>
                <c:manualLayout>
                  <c:x val="3.0462188149345316E-3"/>
                  <c:y val="-3.117857467268641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D82-48F5-B685-C2388711D910}"/>
                </c:ext>
              </c:extLst>
            </c:dLbl>
            <c:numFmt formatCode="0%" sourceLinked="0"/>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j-lt"/>
                    <a:ea typeface="+mn-ea"/>
                    <a:cs typeface="+mn-cs"/>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'slide 3 e 4'!$W$19:$W$23</c:f>
              <c:numCache>
                <c:formatCode>0</c:formatCode>
                <c:ptCount val="5"/>
                <c:pt idx="0">
                  <c:v>2022</c:v>
                </c:pt>
                <c:pt idx="1">
                  <c:v>2023</c:v>
                </c:pt>
                <c:pt idx="2">
                  <c:v>2024</c:v>
                </c:pt>
                <c:pt idx="3">
                  <c:v>2025</c:v>
                </c:pt>
                <c:pt idx="4">
                  <c:v>2026</c:v>
                </c:pt>
              </c:numCache>
              <c:extLst/>
            </c:numRef>
          </c:cat>
          <c:val>
            <c:numRef>
              <c:f>'slide 3 e 4'!$AC$19:$AC$23</c:f>
              <c:numCache>
                <c:formatCode>0.00%</c:formatCode>
                <c:ptCount val="5"/>
                <c:pt idx="0">
                  <c:v>3.1769193488189407E-2</c:v>
                </c:pt>
                <c:pt idx="1">
                  <c:v>0.14353179917709902</c:v>
                </c:pt>
                <c:pt idx="2">
                  <c:v>0.1521557651544807</c:v>
                </c:pt>
                <c:pt idx="3">
                  <c:v>-8.2000000000000007E-3</c:v>
                </c:pt>
                <c:pt idx="4">
                  <c:v>0.02</c:v>
                </c:pt>
              </c:numCache>
              <c:extLst/>
            </c:numRef>
          </c:val>
          <c:extLst>
            <c:ext xmlns:c16="http://schemas.microsoft.com/office/drawing/2014/chart" uri="{C3380CC4-5D6E-409C-BE32-E72D297353CC}">
              <c16:uniqueId val="{00000006-FD82-48F5-B685-C2388711D910}"/>
            </c:ext>
          </c:extLst>
        </c:ser>
        <c:ser>
          <c:idx val="4"/>
          <c:order val="6"/>
          <c:tx>
            <c:strRef>
              <c:f>'slide 3 e 4'!$AE$1</c:f>
              <c:strCache>
                <c:ptCount val="1"/>
                <c:pt idx="0">
                  <c:v>Massa de renda efetiva do trabalho</c:v>
                </c:pt>
              </c:strCache>
            </c:strRef>
          </c:tx>
          <c:spPr>
            <a:solidFill>
              <a:srgbClr val="666666"/>
            </a:solidFill>
            <a:ln>
              <a:noFill/>
            </a:ln>
            <a:effectLst/>
          </c:spPr>
          <c:invertIfNegative val="0"/>
          <c:dLbls>
            <c:dLbl>
              <c:idx val="1"/>
              <c:layout>
                <c:manualLayout>
                  <c:x val="3.6895486111111112E-2"/>
                  <c:y val="-3.873293650793650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FD82-48F5-B685-C2388711D910}"/>
                </c:ext>
              </c:extLst>
            </c:dLbl>
            <c:dLbl>
              <c:idx val="2"/>
              <c:layout>
                <c:manualLayout>
                  <c:x val="2.6487847222222222E-2"/>
                  <c:y val="-3.369325396825401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FD82-48F5-B685-C2388711D910}"/>
                </c:ext>
              </c:extLst>
            </c:dLbl>
            <c:dLbl>
              <c:idx val="4"/>
              <c:layout>
                <c:manualLayout>
                  <c:x val="1.370798466720528E-2"/>
                  <c:y val="-7.1450074894210616E-17"/>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FD82-48F5-B685-C2388711D910}"/>
                </c:ext>
              </c:extLst>
            </c:dLbl>
            <c:numFmt formatCode="0%" sourceLinked="0"/>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j-lt"/>
                    <a:ea typeface="+mn-ea"/>
                    <a:cs typeface="+mn-cs"/>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Lit>
              <c:ptCount val="5"/>
              <c:pt idx="0">
                <c:v>2022</c:v>
              </c:pt>
              <c:pt idx="1">
                <c:v>2023</c:v>
              </c:pt>
              <c:pt idx="2">
                <c:v>2024</c:v>
              </c:pt>
              <c:pt idx="3">
                <c:v>2025</c:v>
              </c:pt>
              <c:pt idx="4">
                <c:v>2026</c:v>
              </c:pt>
              <c:extLst>
                <c:ext xmlns:c15="http://schemas.microsoft.com/office/drawing/2012/chart" uri="{02D57815-91ED-43cb-92C2-25804820EDAC}">
                  <c15:autoCat val="1"/>
                </c:ext>
              </c:extLst>
            </c:strLit>
          </c:cat>
          <c:val>
            <c:numRef>
              <c:f>'slide 3 e 4'!$AE$19:$AE$23</c:f>
              <c:numCache>
                <c:formatCode>0.00%</c:formatCode>
                <c:ptCount val="5"/>
                <c:pt idx="0">
                  <c:v>6.9627752896188388E-2</c:v>
                </c:pt>
                <c:pt idx="1">
                  <c:v>7.5786114050689912E-2</c:v>
                </c:pt>
                <c:pt idx="2">
                  <c:v>7.6882969035945159E-2</c:v>
                </c:pt>
                <c:pt idx="3">
                  <c:v>1.9849711538147963E-2</c:v>
                </c:pt>
                <c:pt idx="4">
                  <c:v>1.9416367246661403E-2</c:v>
                </c:pt>
              </c:numCache>
              <c:extLst/>
            </c:numRef>
          </c:val>
          <c:extLst>
            <c:ext xmlns:c16="http://schemas.microsoft.com/office/drawing/2014/chart" uri="{C3380CC4-5D6E-409C-BE32-E72D297353CC}">
              <c16:uniqueId val="{0000000A-FD82-48F5-B685-C2388711D910}"/>
            </c:ext>
          </c:extLst>
        </c:ser>
        <c:dLbls>
          <c:showLegendKey val="0"/>
          <c:showVal val="0"/>
          <c:showCatName val="0"/>
          <c:showSerName val="0"/>
          <c:showPercent val="0"/>
          <c:showBubbleSize val="0"/>
        </c:dLbls>
        <c:gapWidth val="150"/>
        <c:axId val="1393946272"/>
        <c:axId val="997079024"/>
        <c:extLst>
          <c:ext xmlns:c15="http://schemas.microsoft.com/office/drawing/2012/chart" uri="{02D57815-91ED-43cb-92C2-25804820EDAC}">
            <c15:filteredBarSeries>
              <c15:ser>
                <c:idx val="1"/>
                <c:order val="1"/>
                <c:tx>
                  <c:strRef>
                    <c:extLst>
                      <c:ext uri="{02D57815-91ED-43cb-92C2-25804820EDAC}">
                        <c15:formulaRef>
                          <c15:sqref>'slide 3 e 4'!$Y$1</c15:sqref>
                        </c15:formulaRef>
                      </c:ext>
                    </c:extLst>
                    <c:strCache>
                      <c:ptCount val="1"/>
                      <c:pt idx="0">
                        <c:v> FGTS e PIS/PASEP (Caixa) </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700" b="0" i="0" u="none" strike="noStrike" kern="1200" baseline="0">
                          <a:solidFill>
                            <a:schemeClr val="tx1">
                              <a:lumMod val="75000"/>
                              <a:lumOff val="25000"/>
                            </a:schemeClr>
                          </a:solidFill>
                          <a:latin typeface="+mj-lt"/>
                          <a:ea typeface="+mn-ea"/>
                          <a:cs typeface="+mn-cs"/>
                        </a:defRPr>
                      </a:pPr>
                      <a:endParaRPr lang="pt-BR"/>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'slide 3 e 4'!$W$19:$W$23</c15:sqref>
                        </c15:formulaRef>
                      </c:ext>
                    </c:extLst>
                    <c:numCache>
                      <c:formatCode>0</c:formatCode>
                      <c:ptCount val="5"/>
                      <c:pt idx="0">
                        <c:v>2022</c:v>
                      </c:pt>
                      <c:pt idx="1">
                        <c:v>2023</c:v>
                      </c:pt>
                      <c:pt idx="2">
                        <c:v>2024</c:v>
                      </c:pt>
                      <c:pt idx="3">
                        <c:v>2025</c:v>
                      </c:pt>
                      <c:pt idx="4">
                        <c:v>2026</c:v>
                      </c:pt>
                    </c:numCache>
                  </c:numRef>
                </c:cat>
                <c:val>
                  <c:numRef>
                    <c:extLst>
                      <c:ext uri="{02D57815-91ED-43cb-92C2-25804820EDAC}">
                        <c15:formulaRef>
                          <c15:sqref>'slide 3 e 4'!$Y$19:$Y$23</c15:sqref>
                        </c15:formulaRef>
                      </c:ext>
                    </c:extLst>
                    <c:numCache>
                      <c:formatCode>0.00%</c:formatCode>
                      <c:ptCount val="5"/>
                      <c:pt idx="0">
                        <c:v>-4.6583785687616674E-2</c:v>
                      </c:pt>
                      <c:pt idx="1">
                        <c:v>6.7279793066525206E-2</c:v>
                      </c:pt>
                      <c:pt idx="2">
                        <c:v>0.10182765255174298</c:v>
                      </c:pt>
                      <c:pt idx="3">
                        <c:v>1.1371718416117282E-2</c:v>
                      </c:pt>
                      <c:pt idx="4">
                        <c:v>1.9416367246661403E-2</c:v>
                      </c:pt>
                    </c:numCache>
                  </c:numRef>
                </c:val>
                <c:extLst>
                  <c:ext xmlns:c16="http://schemas.microsoft.com/office/drawing/2014/chart" uri="{C3380CC4-5D6E-409C-BE32-E72D297353CC}">
                    <c16:uniqueId val="{0000000C-FD82-48F5-B685-C2388711D910}"/>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'slide 3 e 4'!$AA$1</c15:sqref>
                        </c15:formulaRef>
                      </c:ext>
                    </c:extLst>
                    <c:strCache>
                      <c:ptCount val="1"/>
                      <c:pt idx="0">
                        <c:v> Seguro-desemprego (MTE) </c:v>
                      </c:pt>
                    </c:strCache>
                  </c:strRef>
                </c:tx>
                <c:spPr>
                  <a:solidFill>
                    <a:schemeClr val="accent1">
                      <a:lumMod val="60000"/>
                    </a:schemeClr>
                  </a:solidFill>
                  <a:ln>
                    <a:noFill/>
                  </a:ln>
                  <a:effectLst/>
                </c:spPr>
                <c:invertIfNegative val="0"/>
                <c:dLbls>
                  <c:dLbl>
                    <c:idx val="2"/>
                    <c:layout>
                      <c:manualLayout>
                        <c:x val="0"/>
                        <c:y val="8.7728690390254521E-3"/>
                      </c:manualLayout>
                    </c:layout>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D-FD82-48F5-B685-C2388711D910}"/>
                      </c:ext>
                    </c:extLst>
                  </c:dLbl>
                  <c:dLbl>
                    <c:idx val="3"/>
                    <c:layout>
                      <c:manualLayout>
                        <c:x val="6.5734978306595301E-3"/>
                        <c:y val="-5.7023648753665439E-2"/>
                      </c:manualLayout>
                    </c:layout>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E-FD82-48F5-B685-C2388711D910}"/>
                      </c:ext>
                    </c:extLst>
                  </c:dLbl>
                  <c:dLbl>
                    <c:idx val="4"/>
                    <c:layout>
                      <c:manualLayout>
                        <c:x val="4.5693282224017976E-3"/>
                        <c:y val="-2.3383931004514757E-2"/>
                      </c:manualLayout>
                    </c:layout>
                    <c:showLegendKey val="0"/>
                    <c:showVal val="1"/>
                    <c:showCatName val="0"/>
                    <c:showSerName val="0"/>
                    <c:showPercent val="0"/>
                    <c:showBubbleSize val="0"/>
                    <c:extLst xmlns:c15="http://schemas.microsoft.com/office/drawing/2012/chart">
                      <c:ext xmlns:c15="http://schemas.microsoft.com/office/drawing/2012/chart" uri="{CE6537A1-D6FC-4f65-9D91-7224C49458BB}"/>
                      <c:ext xmlns:c16="http://schemas.microsoft.com/office/drawing/2014/chart" uri="{C3380CC4-5D6E-409C-BE32-E72D297353CC}">
                        <c16:uniqueId val="{0000000F-FD82-48F5-B685-C2388711D910}"/>
                      </c:ext>
                    </c:extLst>
                  </c:dLbl>
                  <c:spPr>
                    <a:noFill/>
                    <a:ln>
                      <a:noFill/>
                    </a:ln>
                    <a:effectLst/>
                  </c:spPr>
                  <c:txPr>
                    <a:bodyPr rot="0" spcFirstLastPara="1" vertOverflow="ellipsis" vert="horz" wrap="square" anchor="ctr" anchorCtr="1"/>
                    <a:lstStyle/>
                    <a:p>
                      <a:pPr>
                        <a:defRPr sz="700" b="0" i="0" u="none" strike="noStrike" kern="1200" baseline="0">
                          <a:solidFill>
                            <a:schemeClr val="tx1">
                              <a:lumMod val="75000"/>
                              <a:lumOff val="25000"/>
                            </a:schemeClr>
                          </a:solidFill>
                          <a:latin typeface="+mj-lt"/>
                          <a:ea typeface="+mn-ea"/>
                          <a:cs typeface="+mn-cs"/>
                        </a:defRPr>
                      </a:pPr>
                      <a:endParaRPr lang="pt-BR"/>
                    </a:p>
                  </c:txPr>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xmlns:c15="http://schemas.microsoft.com/office/drawing/2012/chart">
                      <c:ext xmlns:c15="http://schemas.microsoft.com/office/drawing/2012/chart" uri="{02D57815-91ED-43cb-92C2-25804820EDAC}">
                        <c15:formulaRef>
                          <c15:sqref>'slide 3 e 4'!$W$19:$W$23</c15:sqref>
                        </c15:formulaRef>
                      </c:ext>
                    </c:extLst>
                    <c:numCache>
                      <c:formatCode>0</c:formatCode>
                      <c:ptCount val="5"/>
                      <c:pt idx="0">
                        <c:v>2022</c:v>
                      </c:pt>
                      <c:pt idx="1">
                        <c:v>2023</c:v>
                      </c:pt>
                      <c:pt idx="2">
                        <c:v>2024</c:v>
                      </c:pt>
                      <c:pt idx="3">
                        <c:v>2025</c:v>
                      </c:pt>
                      <c:pt idx="4">
                        <c:v>2026</c:v>
                      </c:pt>
                    </c:numCache>
                  </c:numRef>
                </c:cat>
                <c:val>
                  <c:numRef>
                    <c:extLst xmlns:c15="http://schemas.microsoft.com/office/drawing/2012/chart">
                      <c:ext xmlns:c15="http://schemas.microsoft.com/office/drawing/2012/chart" uri="{02D57815-91ED-43cb-92C2-25804820EDAC}">
                        <c15:formulaRef>
                          <c15:sqref>'slide 3 e 4'!$AA$19:$AA$23</c15:sqref>
                        </c15:formulaRef>
                      </c:ext>
                    </c:extLst>
                    <c:numCache>
                      <c:formatCode>0.00%</c:formatCode>
                      <c:ptCount val="5"/>
                      <c:pt idx="0">
                        <c:v>5.0073033785383192E-2</c:v>
                      </c:pt>
                      <c:pt idx="1">
                        <c:v>9.8290651529780337E-2</c:v>
                      </c:pt>
                      <c:pt idx="2">
                        <c:v>4.5744492307243645E-2</c:v>
                      </c:pt>
                      <c:pt idx="3">
                        <c:v>3.4085090424311737E-3</c:v>
                      </c:pt>
                      <c:pt idx="4">
                        <c:v>4.7653104347887165E-2</c:v>
                      </c:pt>
                    </c:numCache>
                  </c:numRef>
                </c:val>
                <c:extLst xmlns:c15="http://schemas.microsoft.com/office/drawing/2012/chart">
                  <c:ext xmlns:c16="http://schemas.microsoft.com/office/drawing/2014/chart" uri="{C3380CC4-5D6E-409C-BE32-E72D297353CC}">
                    <c16:uniqueId val="{00000010-FD82-48F5-B685-C2388711D910}"/>
                  </c:ext>
                </c:extLst>
              </c15:ser>
            </c15:filteredBarSeries>
          </c:ext>
        </c:extLst>
      </c:barChart>
      <c:barChart>
        <c:barDir val="col"/>
        <c:grouping val="clustered"/>
        <c:varyColors val="0"/>
        <c:dLbls>
          <c:showLegendKey val="0"/>
          <c:showVal val="1"/>
          <c:showCatName val="0"/>
          <c:showSerName val="0"/>
          <c:showPercent val="0"/>
          <c:showBubbleSize val="0"/>
        </c:dLbls>
        <c:gapWidth val="150"/>
        <c:axId val="1436694352"/>
        <c:axId val="1436676592"/>
        <c:extLst>
          <c:ext xmlns:c15="http://schemas.microsoft.com/office/drawing/2012/chart" uri="{02D57815-91ED-43cb-92C2-25804820EDAC}">
            <c15:filteredBarSeries>
              <c15:ser>
                <c:idx val="6"/>
                <c:order val="5"/>
                <c:tx>
                  <c:strRef>
                    <c:extLst>
                      <c:ext uri="{02D57815-91ED-43cb-92C2-25804820EDAC}">
                        <c15:formulaRef>
                          <c15:sqref>'slide 3 e 4'!$AD$1</c15:sqref>
                        </c15:formulaRef>
                      </c:ext>
                    </c:extLst>
                    <c:strCache>
                      <c:ptCount val="1"/>
                      <c:pt idx="0">
                        <c:v> Gasto real Bolsa família por ano </c:v>
                      </c:pt>
                    </c:strCache>
                  </c:strRef>
                </c:tx>
                <c:spPr>
                  <a:solidFill>
                    <a:schemeClr val="accent1">
                      <a:lumMod val="80000"/>
                      <a:lumOff val="2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j-lt"/>
                          <a:ea typeface="+mn-ea"/>
                          <a:cs typeface="+mn-cs"/>
                        </a:defRPr>
                      </a:pPr>
                      <a:endParaRPr lang="pt-BR"/>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numRef>
                    <c:extLst>
                      <c:ext uri="{02D57815-91ED-43cb-92C2-25804820EDAC}">
                        <c15:formulaRef>
                          <c15:sqref>'slide 3 e 4'!$W$19:$W$23</c15:sqref>
                        </c15:formulaRef>
                      </c:ext>
                    </c:extLst>
                    <c:numCache>
                      <c:formatCode>0</c:formatCode>
                      <c:ptCount val="5"/>
                      <c:pt idx="0">
                        <c:v>2022</c:v>
                      </c:pt>
                      <c:pt idx="1">
                        <c:v>2023</c:v>
                      </c:pt>
                      <c:pt idx="2">
                        <c:v>2024</c:v>
                      </c:pt>
                      <c:pt idx="3">
                        <c:v>2025</c:v>
                      </c:pt>
                      <c:pt idx="4">
                        <c:v>2026</c:v>
                      </c:pt>
                    </c:numCache>
                  </c:numRef>
                </c:cat>
                <c:val>
                  <c:numRef>
                    <c:extLst>
                      <c:ext uri="{02D57815-91ED-43cb-92C2-25804820EDAC}">
                        <c15:formulaRef>
                          <c15:sqref>'slide 3 e 4'!$AD$19:$AD$23</c15:sqref>
                        </c15:formulaRef>
                      </c:ext>
                    </c:extLst>
                    <c:numCache>
                      <c:formatCode>#,##0</c:formatCode>
                      <c:ptCount val="5"/>
                      <c:pt idx="0">
                        <c:v>92503.280457215864</c:v>
                      </c:pt>
                      <c:pt idx="1">
                        <c:v>178227.60397657641</c:v>
                      </c:pt>
                      <c:pt idx="2">
                        <c:v>173256.63053849875</c:v>
                      </c:pt>
                      <c:pt idx="3">
                        <c:v>159413.98705849319</c:v>
                      </c:pt>
                      <c:pt idx="4">
                        <c:v>158337.6558242644</c:v>
                      </c:pt>
                    </c:numCache>
                  </c:numRef>
                </c:val>
                <c:extLst>
                  <c:ext xmlns:c16="http://schemas.microsoft.com/office/drawing/2014/chart" uri="{C3380CC4-5D6E-409C-BE32-E72D297353CC}">
                    <c16:uniqueId val="{00000011-FD82-48F5-B685-C2388711D910}"/>
                  </c:ext>
                </c:extLst>
              </c15:ser>
            </c15:filteredBarSeries>
          </c:ext>
        </c:extLst>
      </c:barChart>
      <c:lineChart>
        <c:grouping val="standard"/>
        <c:varyColors val="0"/>
        <c:ser>
          <c:idx val="0"/>
          <c:order val="0"/>
          <c:tx>
            <c:strRef>
              <c:f>'slide 3 e 4'!$X$1</c:f>
              <c:strCache>
                <c:ptCount val="1"/>
                <c:pt idx="0">
                  <c:v> Massa de renda ampliada </c:v>
                </c:pt>
              </c:strCache>
            </c:strRef>
          </c:tx>
          <c:spPr>
            <a:ln w="19050" cap="rnd">
              <a:solidFill>
                <a:srgbClr val="FCAF17"/>
              </a:solidFill>
              <a:round/>
            </a:ln>
            <a:effectLst/>
          </c:spPr>
          <c:marker>
            <c:symbol val="none"/>
          </c:marker>
          <c:dLbls>
            <c:delete val="1"/>
          </c:dLbls>
          <c:cat>
            <c:numRef>
              <c:f>'slide 3 e 4'!$W$19:$W$23</c:f>
              <c:numCache>
                <c:formatCode>0</c:formatCode>
                <c:ptCount val="5"/>
                <c:pt idx="0">
                  <c:v>2022</c:v>
                </c:pt>
                <c:pt idx="1">
                  <c:v>2023</c:v>
                </c:pt>
                <c:pt idx="2">
                  <c:v>2024</c:v>
                </c:pt>
                <c:pt idx="3">
                  <c:v>2025</c:v>
                </c:pt>
                <c:pt idx="4">
                  <c:v>2026</c:v>
                </c:pt>
              </c:numCache>
              <c:extLst/>
            </c:numRef>
          </c:cat>
          <c:val>
            <c:numRef>
              <c:f>'slide 3 e 4'!$X$19:$X$23</c:f>
              <c:numCache>
                <c:formatCode>0.00%</c:formatCode>
                <c:ptCount val="5"/>
                <c:pt idx="0">
                  <c:v>6.3834849288946227E-2</c:v>
                </c:pt>
                <c:pt idx="1">
                  <c:v>9.0391733764202842E-2</c:v>
                </c:pt>
                <c:pt idx="2">
                  <c:v>7.0688915221324145E-2</c:v>
                </c:pt>
                <c:pt idx="3">
                  <c:v>2.2916601876728171E-2</c:v>
                </c:pt>
                <c:pt idx="4">
                  <c:v>2.3918051108028138E-2</c:v>
                </c:pt>
              </c:numCache>
              <c:extLst/>
            </c:numRef>
          </c:val>
          <c:smooth val="0"/>
          <c:extLst>
            <c:ext xmlns:c16="http://schemas.microsoft.com/office/drawing/2014/chart" uri="{C3380CC4-5D6E-409C-BE32-E72D297353CC}">
              <c16:uniqueId val="{0000000B-FD82-48F5-B685-C2388711D910}"/>
            </c:ext>
          </c:extLst>
        </c:ser>
        <c:dLbls>
          <c:showLegendKey val="0"/>
          <c:showVal val="1"/>
          <c:showCatName val="0"/>
          <c:showSerName val="0"/>
          <c:showPercent val="0"/>
          <c:showBubbleSize val="0"/>
        </c:dLbls>
        <c:marker val="1"/>
        <c:smooth val="0"/>
        <c:axId val="1393946272"/>
        <c:axId val="997079024"/>
      </c:lineChart>
      <c:dateAx>
        <c:axId val="1393946272"/>
        <c:scaling>
          <c:orientation val="minMax"/>
        </c:scaling>
        <c:delete val="0"/>
        <c:axPos val="b"/>
        <c:numFmt formatCode="0" sourceLinked="1"/>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j-lt"/>
                <a:ea typeface="+mn-ea"/>
                <a:cs typeface="+mn-cs"/>
              </a:defRPr>
            </a:pPr>
            <a:endParaRPr lang="pt-BR"/>
          </a:p>
        </c:txPr>
        <c:crossAx val="997079024"/>
        <c:crosses val="autoZero"/>
        <c:auto val="0"/>
        <c:lblOffset val="100"/>
        <c:baseTimeUnit val="days"/>
      </c:dateAx>
      <c:valAx>
        <c:axId val="997079024"/>
        <c:scaling>
          <c:orientation val="minMax"/>
        </c:scaling>
        <c:delete val="1"/>
        <c:axPos val="l"/>
        <c:majorGridlines>
          <c:spPr>
            <a:ln w="9525" cap="flat" cmpd="sng" algn="ctr">
              <a:noFill/>
              <a:round/>
            </a:ln>
            <a:effectLst/>
          </c:spPr>
        </c:majorGridlines>
        <c:numFmt formatCode="0.00%" sourceLinked="1"/>
        <c:majorTickMark val="none"/>
        <c:minorTickMark val="none"/>
        <c:tickLblPos val="nextTo"/>
        <c:crossAx val="1393946272"/>
        <c:crosses val="autoZero"/>
        <c:crossBetween val="between"/>
      </c:valAx>
      <c:valAx>
        <c:axId val="1436676592"/>
        <c:scaling>
          <c:orientation val="minMax"/>
        </c:scaling>
        <c:delete val="1"/>
        <c:axPos val="r"/>
        <c:numFmt formatCode="0.00%" sourceLinked="1"/>
        <c:majorTickMark val="out"/>
        <c:minorTickMark val="none"/>
        <c:tickLblPos val="nextTo"/>
        <c:crossAx val="1436694352"/>
        <c:crosses val="max"/>
        <c:crossBetween val="between"/>
      </c:valAx>
      <c:catAx>
        <c:axId val="1436694352"/>
        <c:scaling>
          <c:orientation val="minMax"/>
        </c:scaling>
        <c:delete val="1"/>
        <c:axPos val="b"/>
        <c:numFmt formatCode="0" sourceLinked="1"/>
        <c:majorTickMark val="out"/>
        <c:minorTickMark val="none"/>
        <c:tickLblPos val="nextTo"/>
        <c:crossAx val="1436676592"/>
        <c:crosses val="autoZero"/>
        <c:auto val="1"/>
        <c:lblAlgn val="ctr"/>
        <c:lblOffset val="100"/>
        <c:noMultiLvlLbl val="0"/>
      </c:catAx>
      <c:spPr>
        <a:noFill/>
        <a:ln>
          <a:noFill/>
        </a:ln>
        <a:effectLst/>
      </c:spPr>
    </c:plotArea>
    <c:legend>
      <c:legendPos val="b"/>
      <c:layout>
        <c:manualLayout>
          <c:xMode val="edge"/>
          <c:yMode val="edge"/>
          <c:x val="9.1313598378177166E-3"/>
          <c:y val="0.7824182174823523"/>
          <c:w val="0.94676139634896539"/>
          <c:h val="0.1894815372553354"/>
        </c:manualLayout>
      </c:layout>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j-lt"/>
              <a:ea typeface="+mn-ea"/>
              <a:cs typeface="+mn-cs"/>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A5A5A5"/>
      </a:solidFill>
    </a:ln>
    <a:effectLst/>
  </c:spPr>
  <c:txPr>
    <a:bodyPr/>
    <a:lstStyle/>
    <a:p>
      <a:pPr>
        <a:defRPr sz="800">
          <a:latin typeface="+mj-lt"/>
        </a:defRPr>
      </a:pPr>
      <a:endParaRPr lang="pt-BR"/>
    </a:p>
  </c:txPr>
  <c:externalData r:id="rId3">
    <c:autoUpdate val="0"/>
  </c:externalData>
  <c:userShapes r:id="rId4"/>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spc="0" baseline="0">
                <a:solidFill>
                  <a:schemeClr val="tx1">
                    <a:lumMod val="65000"/>
                    <a:lumOff val="35000"/>
                  </a:schemeClr>
                </a:solidFill>
                <a:latin typeface="+mj-lt"/>
                <a:ea typeface="+mn-ea"/>
                <a:cs typeface="+mn-cs"/>
              </a:defRPr>
            </a:pPr>
            <a:r>
              <a:rPr lang="pt-BR" sz="1000" b="1" dirty="0">
                <a:latin typeface="+mj-lt"/>
              </a:rPr>
              <a:t> Gasto Real Bolsa família - anual (R$ milhões) </a:t>
            </a:r>
          </a:p>
        </c:rich>
      </c:tx>
      <c:overlay val="0"/>
      <c:spPr>
        <a:noFill/>
        <a:ln>
          <a:noFill/>
        </a:ln>
        <a:effectLst/>
      </c:spPr>
      <c:txPr>
        <a:bodyPr rot="0" spcFirstLastPara="1" vertOverflow="ellipsis" vert="horz" wrap="square" anchor="ctr" anchorCtr="1"/>
        <a:lstStyle/>
        <a:p>
          <a:pPr>
            <a:defRPr sz="1000" b="1" i="0" u="none" strike="noStrike" kern="1200" spc="0" baseline="0">
              <a:solidFill>
                <a:schemeClr val="tx1">
                  <a:lumMod val="65000"/>
                  <a:lumOff val="35000"/>
                </a:schemeClr>
              </a:solidFill>
              <a:latin typeface="+mj-lt"/>
              <a:ea typeface="+mn-ea"/>
              <a:cs typeface="+mn-cs"/>
            </a:defRPr>
          </a:pPr>
          <a:endParaRPr lang="pt-BR"/>
        </a:p>
      </c:txPr>
    </c:title>
    <c:autoTitleDeleted val="0"/>
    <c:plotArea>
      <c:layout/>
      <c:lineChart>
        <c:grouping val="standard"/>
        <c:varyColors val="0"/>
        <c:ser>
          <c:idx val="0"/>
          <c:order val="0"/>
          <c:tx>
            <c:strRef>
              <c:f>'slide 3 e 4'!$AD$1</c:f>
              <c:strCache>
                <c:ptCount val="1"/>
                <c:pt idx="0">
                  <c:v> Gasto real Bolsa família por ano </c:v>
                </c:pt>
              </c:strCache>
            </c:strRef>
          </c:tx>
          <c:spPr>
            <a:ln w="19050" cap="rnd">
              <a:solidFill>
                <a:srgbClr val="001C55"/>
              </a:solidFill>
              <a:round/>
            </a:ln>
            <a:effectLst/>
          </c:spPr>
          <c:marker>
            <c:symbol val="none"/>
          </c:marker>
          <c:dPt>
            <c:idx val="19"/>
            <c:marker>
              <c:symbol val="none"/>
            </c:marker>
            <c:bubble3D val="0"/>
            <c:spPr>
              <a:ln w="12700" cap="rnd">
                <a:solidFill>
                  <a:srgbClr val="001C55"/>
                </a:solidFill>
                <a:round/>
              </a:ln>
              <a:effectLst/>
            </c:spPr>
            <c:extLst>
              <c:ext xmlns:c16="http://schemas.microsoft.com/office/drawing/2014/chart" uri="{C3380CC4-5D6E-409C-BE32-E72D297353CC}">
                <c16:uniqueId val="{00000001-2E5D-417F-ABB6-31BC2F0E6C64}"/>
              </c:ext>
            </c:extLst>
          </c:dPt>
          <c:dPt>
            <c:idx val="20"/>
            <c:marker>
              <c:symbol val="none"/>
            </c:marker>
            <c:bubble3D val="0"/>
            <c:spPr>
              <a:ln w="12700" cap="rnd">
                <a:solidFill>
                  <a:srgbClr val="001C55"/>
                </a:solidFill>
                <a:prstDash val="sysDot"/>
                <a:round/>
              </a:ln>
              <a:effectLst/>
            </c:spPr>
            <c:extLst>
              <c:ext xmlns:c16="http://schemas.microsoft.com/office/drawing/2014/chart" uri="{C3380CC4-5D6E-409C-BE32-E72D297353CC}">
                <c16:uniqueId val="{00000003-2E5D-417F-ABB6-31BC2F0E6C64}"/>
              </c:ext>
            </c:extLst>
          </c:dPt>
          <c:dPt>
            <c:idx val="21"/>
            <c:marker>
              <c:symbol val="none"/>
            </c:marker>
            <c:bubble3D val="0"/>
            <c:spPr>
              <a:ln w="12700" cap="rnd">
                <a:solidFill>
                  <a:srgbClr val="001C55"/>
                </a:solidFill>
                <a:prstDash val="sysDot"/>
                <a:round/>
              </a:ln>
              <a:effectLst/>
            </c:spPr>
            <c:extLst>
              <c:ext xmlns:c16="http://schemas.microsoft.com/office/drawing/2014/chart" uri="{C3380CC4-5D6E-409C-BE32-E72D297353CC}">
                <c16:uniqueId val="{00000005-2E5D-417F-ABB6-31BC2F0E6C64}"/>
              </c:ext>
            </c:extLst>
          </c:dPt>
          <c:cat>
            <c:numRef>
              <c:f>'slide 3 e 4'!$W$2:$W$23</c:f>
              <c:numCache>
                <c:formatCode>0</c:formatCode>
                <c:ptCount val="22"/>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numCache>
            </c:numRef>
          </c:cat>
          <c:val>
            <c:numRef>
              <c:f>'slide 3 e 4'!$AD$2:$AD$23</c:f>
              <c:numCache>
                <c:formatCode>#,##0</c:formatCode>
                <c:ptCount val="22"/>
                <c:pt idx="0">
                  <c:v>15824.958874070246</c:v>
                </c:pt>
                <c:pt idx="1">
                  <c:v>19960.802556027102</c:v>
                </c:pt>
                <c:pt idx="2">
                  <c:v>23097.650535371587</c:v>
                </c:pt>
                <c:pt idx="3">
                  <c:v>26203.613067015132</c:v>
                </c:pt>
                <c:pt idx="4">
                  <c:v>28773.921196835789</c:v>
                </c:pt>
                <c:pt idx="5">
                  <c:v>32292.080369633997</c:v>
                </c:pt>
                <c:pt idx="6">
                  <c:v>36012.305427910891</c:v>
                </c:pt>
                <c:pt idx="7">
                  <c:v>41846.463825255109</c:v>
                </c:pt>
                <c:pt idx="8">
                  <c:v>46950.32345290482</c:v>
                </c:pt>
                <c:pt idx="9">
                  <c:v>48152.751379691937</c:v>
                </c:pt>
                <c:pt idx="10">
                  <c:v>45857.244350455789</c:v>
                </c:pt>
                <c:pt idx="11">
                  <c:v>42672.953590838675</c:v>
                </c:pt>
                <c:pt idx="12">
                  <c:v>42100.937523758257</c:v>
                </c:pt>
                <c:pt idx="13">
                  <c:v>42652.187080337753</c:v>
                </c:pt>
                <c:pt idx="14">
                  <c:v>42243.184165390499</c:v>
                </c:pt>
                <c:pt idx="15">
                  <c:v>428729.2537314801</c:v>
                </c:pt>
                <c:pt idx="16">
                  <c:v>48984.332595321022</c:v>
                </c:pt>
                <c:pt idx="17">
                  <c:v>92503.280457215864</c:v>
                </c:pt>
                <c:pt idx="18">
                  <c:v>178227.60397657641</c:v>
                </c:pt>
                <c:pt idx="19">
                  <c:v>173256.63053849875</c:v>
                </c:pt>
                <c:pt idx="20">
                  <c:v>159413.98705849319</c:v>
                </c:pt>
                <c:pt idx="21">
                  <c:v>158337.6558242644</c:v>
                </c:pt>
              </c:numCache>
            </c:numRef>
          </c:val>
          <c:smooth val="0"/>
          <c:extLst>
            <c:ext xmlns:c16="http://schemas.microsoft.com/office/drawing/2014/chart" uri="{C3380CC4-5D6E-409C-BE32-E72D297353CC}">
              <c16:uniqueId val="{00000006-2E5D-417F-ABB6-31BC2F0E6C64}"/>
            </c:ext>
          </c:extLst>
        </c:ser>
        <c:dLbls>
          <c:showLegendKey val="0"/>
          <c:showVal val="0"/>
          <c:showCatName val="0"/>
          <c:showSerName val="0"/>
          <c:showPercent val="0"/>
          <c:showBubbleSize val="0"/>
        </c:dLbls>
        <c:smooth val="0"/>
        <c:axId val="1436738032"/>
        <c:axId val="1436758192"/>
      </c:lineChart>
      <c:catAx>
        <c:axId val="1436738032"/>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pt-BR"/>
          </a:p>
        </c:txPr>
        <c:crossAx val="1436758192"/>
        <c:crosses val="autoZero"/>
        <c:auto val="1"/>
        <c:lblAlgn val="ctr"/>
        <c:lblOffset val="100"/>
        <c:noMultiLvlLbl val="0"/>
      </c:catAx>
      <c:valAx>
        <c:axId val="1436758192"/>
        <c:scaling>
          <c:orientation val="minMax"/>
          <c:max val="450000"/>
        </c:scaling>
        <c:delete val="0"/>
        <c:axPos val="l"/>
        <c:majorGridlines>
          <c:spPr>
            <a:ln w="9525" cap="flat" cmpd="sng" algn="ctr">
              <a:no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pt-BR"/>
          </a:p>
        </c:txPr>
        <c:crossAx val="1436738032"/>
        <c:crosses val="autoZero"/>
        <c:crossBetween val="between"/>
        <c:dispUnits>
          <c:builtInUnit val="thousands"/>
        </c:dispUnits>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A5A5A5"/>
      </a:solidFill>
    </a:ln>
    <a:effectLst/>
  </c:spPr>
  <c:txPr>
    <a:bodyPr/>
    <a:lstStyle/>
    <a:p>
      <a:pPr>
        <a:defRPr sz="800"/>
      </a:pPr>
      <a:endParaRPr lang="pt-BR"/>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b="1" dirty="0"/>
              <a:t>ICF-A e componentes</a:t>
            </a:r>
          </a:p>
        </c:rich>
      </c:tx>
      <c:layout>
        <c:manualLayout>
          <c:xMode val="edge"/>
          <c:yMode val="edge"/>
          <c:x val="0.34130833333333332"/>
          <c:y val="7.9537037037037163E-4"/>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5.2679040404040402E-2"/>
          <c:y val="0.10054166666666665"/>
          <c:w val="0.89784898989898987"/>
          <c:h val="0.63115339506172852"/>
        </c:manualLayout>
      </c:layout>
      <c:barChart>
        <c:barDir val="col"/>
        <c:grouping val="stacked"/>
        <c:varyColors val="0"/>
        <c:ser>
          <c:idx val="0"/>
          <c:order val="0"/>
          <c:tx>
            <c:strRef>
              <c:f>Estimação!$AB$2</c:f>
              <c:strCache>
                <c:ptCount val="1"/>
                <c:pt idx="0">
                  <c:v>Juros Brasil</c:v>
                </c:pt>
              </c:strCache>
            </c:strRef>
          </c:tx>
          <c:spPr>
            <a:solidFill>
              <a:srgbClr val="1B438B"/>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Estimação!$AB$3:$AB$212</c:f>
              <c:numCache>
                <c:formatCode>General</c:formatCode>
                <c:ptCount val="210"/>
                <c:pt idx="0">
                  <c:v>0.25657821054606311</c:v>
                </c:pt>
                <c:pt idx="1">
                  <c:v>0.20911630107061213</c:v>
                </c:pt>
                <c:pt idx="2">
                  <c:v>0.12863035327405337</c:v>
                </c:pt>
                <c:pt idx="3">
                  <c:v>0.43197849818238426</c:v>
                </c:pt>
                <c:pt idx="4">
                  <c:v>0.75791418004723921</c:v>
                </c:pt>
                <c:pt idx="5">
                  <c:v>0.82554289847196549</c:v>
                </c:pt>
                <c:pt idx="6">
                  <c:v>0.66259579309515571</c:v>
                </c:pt>
                <c:pt idx="7">
                  <c:v>0.89395364356570017</c:v>
                </c:pt>
                <c:pt idx="8">
                  <c:v>1.2046445449404624</c:v>
                </c:pt>
                <c:pt idx="9">
                  <c:v>1.4241937927089812</c:v>
                </c:pt>
                <c:pt idx="10">
                  <c:v>1.8089603929722184</c:v>
                </c:pt>
                <c:pt idx="11">
                  <c:v>1.9519610787337462</c:v>
                </c:pt>
                <c:pt idx="12">
                  <c:v>1.683907219264432</c:v>
                </c:pt>
                <c:pt idx="13">
                  <c:v>1.9226101959791928</c:v>
                </c:pt>
                <c:pt idx="14">
                  <c:v>2.722141228595492</c:v>
                </c:pt>
                <c:pt idx="15">
                  <c:v>3.0346710775313159</c:v>
                </c:pt>
                <c:pt idx="16">
                  <c:v>1.5377642081601621</c:v>
                </c:pt>
                <c:pt idx="17">
                  <c:v>0.62864872632683966</c:v>
                </c:pt>
                <c:pt idx="18">
                  <c:v>0.57408459283012214</c:v>
                </c:pt>
                <c:pt idx="19">
                  <c:v>0.13224781906266311</c:v>
                </c:pt>
                <c:pt idx="20">
                  <c:v>0.21828615620918101</c:v>
                </c:pt>
                <c:pt idx="21">
                  <c:v>-3.378118232337495E-3</c:v>
                </c:pt>
                <c:pt idx="22">
                  <c:v>-2.8026176972809111E-2</c:v>
                </c:pt>
                <c:pt idx="23">
                  <c:v>-1.476253071087087E-2</c:v>
                </c:pt>
                <c:pt idx="24">
                  <c:v>-4.0878666789071757E-4</c:v>
                </c:pt>
                <c:pt idx="25">
                  <c:v>7.9415993126688275E-2</c:v>
                </c:pt>
                <c:pt idx="26">
                  <c:v>0.22614670912160714</c:v>
                </c:pt>
                <c:pt idx="27">
                  <c:v>0.32790378231519246</c:v>
                </c:pt>
                <c:pt idx="28">
                  <c:v>0.45987315248813293</c:v>
                </c:pt>
                <c:pt idx="29">
                  <c:v>0.46301192316419815</c:v>
                </c:pt>
                <c:pt idx="30">
                  <c:v>0.32719995831308496</c:v>
                </c:pt>
                <c:pt idx="31">
                  <c:v>0.30833534225659764</c:v>
                </c:pt>
                <c:pt idx="32">
                  <c:v>0.46798845651243298</c:v>
                </c:pt>
                <c:pt idx="33">
                  <c:v>0.60987297693728504</c:v>
                </c:pt>
                <c:pt idx="34">
                  <c:v>0.52362846912348315</c:v>
                </c:pt>
                <c:pt idx="35">
                  <c:v>0.38852980738561693</c:v>
                </c:pt>
                <c:pt idx="36">
                  <c:v>0.14745231333041292</c:v>
                </c:pt>
                <c:pt idx="37">
                  <c:v>0.18166953476620465</c:v>
                </c:pt>
                <c:pt idx="38">
                  <c:v>0.20996112685091961</c:v>
                </c:pt>
                <c:pt idx="39">
                  <c:v>0.41140527234300306</c:v>
                </c:pt>
                <c:pt idx="40">
                  <c:v>0.54832036875297496</c:v>
                </c:pt>
                <c:pt idx="41">
                  <c:v>0.70082386343184622</c:v>
                </c:pt>
                <c:pt idx="42">
                  <c:v>0.81906629578590562</c:v>
                </c:pt>
                <c:pt idx="43">
                  <c:v>0.8358028513915764</c:v>
                </c:pt>
                <c:pt idx="44">
                  <c:v>0.83864895451120969</c:v>
                </c:pt>
                <c:pt idx="45">
                  <c:v>0.75226226003031527</c:v>
                </c:pt>
                <c:pt idx="46">
                  <c:v>0.71673573636838084</c:v>
                </c:pt>
                <c:pt idx="47">
                  <c:v>0.81564315177565549</c:v>
                </c:pt>
                <c:pt idx="48">
                  <c:v>0.43647041197361247</c:v>
                </c:pt>
                <c:pt idx="49">
                  <c:v>1.3187813372822282E-3</c:v>
                </c:pt>
                <c:pt idx="50">
                  <c:v>-0.10905243410431908</c:v>
                </c:pt>
                <c:pt idx="51">
                  <c:v>-0.33691960189774456</c:v>
                </c:pt>
                <c:pt idx="52">
                  <c:v>-0.36209967575092028</c:v>
                </c:pt>
                <c:pt idx="53">
                  <c:v>-0.28735332974932576</c:v>
                </c:pt>
                <c:pt idx="54">
                  <c:v>-0.52314029489979919</c:v>
                </c:pt>
                <c:pt idx="55">
                  <c:v>-0.62929686055100253</c:v>
                </c:pt>
                <c:pt idx="56">
                  <c:v>-0.86884821771274789</c:v>
                </c:pt>
                <c:pt idx="57">
                  <c:v>-1.2265732836727914</c:v>
                </c:pt>
                <c:pt idx="58">
                  <c:v>-1.299125215445593</c:v>
                </c:pt>
                <c:pt idx="59">
                  <c:v>-1.5797021656190722</c:v>
                </c:pt>
                <c:pt idx="60">
                  <c:v>-1.5590270393349415</c:v>
                </c:pt>
                <c:pt idx="61">
                  <c:v>-1.5426755726193127</c:v>
                </c:pt>
                <c:pt idx="62">
                  <c:v>-1.7251069909433543</c:v>
                </c:pt>
                <c:pt idx="63">
                  <c:v>-1.7455510638934599</c:v>
                </c:pt>
                <c:pt idx="64">
                  <c:v>-1.8484622188682787</c:v>
                </c:pt>
                <c:pt idx="65">
                  <c:v>-1.7930876213691342</c:v>
                </c:pt>
                <c:pt idx="66">
                  <c:v>-1.5470454428546199</c:v>
                </c:pt>
                <c:pt idx="67">
                  <c:v>-1.4194779349170823</c:v>
                </c:pt>
                <c:pt idx="68">
                  <c:v>-1.4140262611229806</c:v>
                </c:pt>
                <c:pt idx="69">
                  <c:v>-1.3386649577862109</c:v>
                </c:pt>
                <c:pt idx="70">
                  <c:v>-0.60380516091911596</c:v>
                </c:pt>
                <c:pt idx="71">
                  <c:v>-0.62405728186864684</c:v>
                </c:pt>
                <c:pt idx="72">
                  <c:v>-0.23721712604364475</c:v>
                </c:pt>
                <c:pt idx="73">
                  <c:v>-0.1092775629938821</c:v>
                </c:pt>
                <c:pt idx="74">
                  <c:v>-0.12141674969689775</c:v>
                </c:pt>
                <c:pt idx="75">
                  <c:v>0.24733844696284046</c:v>
                </c:pt>
                <c:pt idx="76">
                  <c:v>0.39678255852143979</c:v>
                </c:pt>
                <c:pt idx="77">
                  <c:v>0.56187786746023749</c:v>
                </c:pt>
                <c:pt idx="78">
                  <c:v>0.61937578585462871</c:v>
                </c:pt>
                <c:pt idx="79">
                  <c:v>0.56778216881125043</c:v>
                </c:pt>
                <c:pt idx="80">
                  <c:v>0.45477694536176194</c:v>
                </c:pt>
                <c:pt idx="81">
                  <c:v>0.32172577163002664</c:v>
                </c:pt>
                <c:pt idx="82">
                  <c:v>0.14961236578132531</c:v>
                </c:pt>
                <c:pt idx="83">
                  <c:v>7.7400497120653181E-2</c:v>
                </c:pt>
                <c:pt idx="84">
                  <c:v>0.13521596573821745</c:v>
                </c:pt>
                <c:pt idx="85">
                  <c:v>0.17804732942202517</c:v>
                </c:pt>
                <c:pt idx="86">
                  <c:v>0.38798594338398845</c:v>
                </c:pt>
                <c:pt idx="87">
                  <c:v>0.69420270430090902</c:v>
                </c:pt>
                <c:pt idx="88">
                  <c:v>0.77712478366031801</c:v>
                </c:pt>
                <c:pt idx="89">
                  <c:v>0.65965726864191232</c:v>
                </c:pt>
                <c:pt idx="90">
                  <c:v>0.90636416982508383</c:v>
                </c:pt>
                <c:pt idx="91">
                  <c:v>1.1999879315931854</c:v>
                </c:pt>
                <c:pt idx="92">
                  <c:v>1.0136854812575529</c:v>
                </c:pt>
                <c:pt idx="93">
                  <c:v>1.0708255632064279</c:v>
                </c:pt>
                <c:pt idx="94">
                  <c:v>1.1887765128929479</c:v>
                </c:pt>
                <c:pt idx="95">
                  <c:v>1.1673193599398088</c:v>
                </c:pt>
                <c:pt idx="96">
                  <c:v>1.5370971157137201</c:v>
                </c:pt>
                <c:pt idx="97">
                  <c:v>2.4168925219036925</c:v>
                </c:pt>
                <c:pt idx="98">
                  <c:v>2.5150356839753449</c:v>
                </c:pt>
                <c:pt idx="99">
                  <c:v>2.4521109744535927</c:v>
                </c:pt>
                <c:pt idx="100">
                  <c:v>2.7553287815837559</c:v>
                </c:pt>
                <c:pt idx="101">
                  <c:v>2.7304141228424861</c:v>
                </c:pt>
                <c:pt idx="102">
                  <c:v>2.2932363322000886</c:v>
                </c:pt>
                <c:pt idx="103">
                  <c:v>1.6423958218067991</c:v>
                </c:pt>
                <c:pt idx="104">
                  <c:v>1.19075646223221</c:v>
                </c:pt>
                <c:pt idx="105">
                  <c:v>0.91936358586400879</c:v>
                </c:pt>
                <c:pt idx="106">
                  <c:v>0.85791406301334061</c:v>
                </c:pt>
                <c:pt idx="107">
                  <c:v>0.73506833731216392</c:v>
                </c:pt>
                <c:pt idx="108">
                  <c:v>0.67719480913887031</c:v>
                </c:pt>
                <c:pt idx="109">
                  <c:v>0.5864951190895058</c:v>
                </c:pt>
                <c:pt idx="110">
                  <c:v>0.26452526034763713</c:v>
                </c:pt>
                <c:pt idx="111">
                  <c:v>0.45589666536511481</c:v>
                </c:pt>
                <c:pt idx="112">
                  <c:v>0.31994251384690919</c:v>
                </c:pt>
                <c:pt idx="113">
                  <c:v>-0.12446902348381511</c:v>
                </c:pt>
                <c:pt idx="114">
                  <c:v>-0.46799912051246495</c:v>
                </c:pt>
                <c:pt idx="115">
                  <c:v>-0.71878677904118904</c:v>
                </c:pt>
                <c:pt idx="116">
                  <c:v>-0.84035637940521113</c:v>
                </c:pt>
                <c:pt idx="117">
                  <c:v>-0.73686225909531333</c:v>
                </c:pt>
                <c:pt idx="118">
                  <c:v>-0.75742482093466279</c:v>
                </c:pt>
                <c:pt idx="119">
                  <c:v>-1.0888797152604885</c:v>
                </c:pt>
                <c:pt idx="120">
                  <c:v>-1.3104456439239349</c:v>
                </c:pt>
                <c:pt idx="121">
                  <c:v>-1.5382914837172963</c:v>
                </c:pt>
                <c:pt idx="122">
                  <c:v>-1.567658954916344</c:v>
                </c:pt>
                <c:pt idx="123">
                  <c:v>-1.4213228069226065</c:v>
                </c:pt>
                <c:pt idx="124">
                  <c:v>-1.4392892771986268</c:v>
                </c:pt>
                <c:pt idx="125">
                  <c:v>-1.6097556874868408</c:v>
                </c:pt>
                <c:pt idx="126">
                  <c:v>-1.6596122574139065</c:v>
                </c:pt>
                <c:pt idx="127">
                  <c:v>-1.8448826695242271</c:v>
                </c:pt>
                <c:pt idx="128">
                  <c:v>-1.8605314971266407</c:v>
                </c:pt>
                <c:pt idx="129">
                  <c:v>-1.5366966232680763</c:v>
                </c:pt>
                <c:pt idx="130">
                  <c:v>-0.82927529848314174</c:v>
                </c:pt>
                <c:pt idx="131">
                  <c:v>-1.0347990164318852</c:v>
                </c:pt>
                <c:pt idx="132">
                  <c:v>-0.82270864424125656</c:v>
                </c:pt>
                <c:pt idx="133">
                  <c:v>-0.58291438485656155</c:v>
                </c:pt>
                <c:pt idx="134">
                  <c:v>-1.2880844207458664</c:v>
                </c:pt>
                <c:pt idx="135">
                  <c:v>-1.5808230705113173</c:v>
                </c:pt>
                <c:pt idx="136">
                  <c:v>-1.7564141252593211</c:v>
                </c:pt>
                <c:pt idx="137">
                  <c:v>-1.9651903632178038</c:v>
                </c:pt>
                <c:pt idx="138">
                  <c:v>-2.0485425572451672</c:v>
                </c:pt>
                <c:pt idx="139">
                  <c:v>-2.0428444265614383</c:v>
                </c:pt>
                <c:pt idx="140">
                  <c:v>-2.0244466567285713</c:v>
                </c:pt>
                <c:pt idx="141">
                  <c:v>-2.1014158542923775</c:v>
                </c:pt>
                <c:pt idx="142">
                  <c:v>-2.5446662005085137</c:v>
                </c:pt>
                <c:pt idx="143">
                  <c:v>-2.8537764601007649</c:v>
                </c:pt>
                <c:pt idx="144">
                  <c:v>-2.878327357952057</c:v>
                </c:pt>
                <c:pt idx="145">
                  <c:v>-2.9748958026856611</c:v>
                </c:pt>
                <c:pt idx="146">
                  <c:v>-3.3002544436598993</c:v>
                </c:pt>
                <c:pt idx="147">
                  <c:v>-3.2634091386606823</c:v>
                </c:pt>
                <c:pt idx="148">
                  <c:v>-3.1995542913583672</c:v>
                </c:pt>
                <c:pt idx="149">
                  <c:v>-3.2819479102717497</c:v>
                </c:pt>
                <c:pt idx="150">
                  <c:v>-3.3960207186133236</c:v>
                </c:pt>
                <c:pt idx="151">
                  <c:v>-3.0895373576956047</c:v>
                </c:pt>
                <c:pt idx="152">
                  <c:v>-3.3907503328197643</c:v>
                </c:pt>
                <c:pt idx="153">
                  <c:v>-3.5729542524764581</c:v>
                </c:pt>
                <c:pt idx="154">
                  <c:v>-3.8709087831464166</c:v>
                </c:pt>
                <c:pt idx="155">
                  <c:v>-3.9527301007247515</c:v>
                </c:pt>
                <c:pt idx="156">
                  <c:v>-3.8643966337935836</c:v>
                </c:pt>
                <c:pt idx="157">
                  <c:v>-3.6574119478404654</c:v>
                </c:pt>
                <c:pt idx="158">
                  <c:v>-3.3871897416979917</c:v>
                </c:pt>
                <c:pt idx="159">
                  <c:v>-3.3261288624040426</c:v>
                </c:pt>
                <c:pt idx="160">
                  <c:v>-3.6409585806800875</c:v>
                </c:pt>
                <c:pt idx="161">
                  <c:v>-3.4059785248653629</c:v>
                </c:pt>
                <c:pt idx="162">
                  <c:v>-3.1978634549088603</c:v>
                </c:pt>
                <c:pt idx="163">
                  <c:v>-2.5386884360461699</c:v>
                </c:pt>
                <c:pt idx="164">
                  <c:v>-2.2665526343424105</c:v>
                </c:pt>
                <c:pt idx="165">
                  <c:v>-2.1606911060254239</c:v>
                </c:pt>
                <c:pt idx="166">
                  <c:v>-2.0903963875927145</c:v>
                </c:pt>
                <c:pt idx="167">
                  <c:v>-1.8705615816011187</c:v>
                </c:pt>
                <c:pt idx="168">
                  <c:v>-1.2592643682151243</c:v>
                </c:pt>
                <c:pt idx="169">
                  <c:v>-0.84084692340667999</c:v>
                </c:pt>
                <c:pt idx="170">
                  <c:v>-0.36649205887518377</c:v>
                </c:pt>
                <c:pt idx="171">
                  <c:v>0.34455028636503798</c:v>
                </c:pt>
                <c:pt idx="172">
                  <c:v>-0.1324824270633656</c:v>
                </c:pt>
                <c:pt idx="173">
                  <c:v>0.17905566986948893</c:v>
                </c:pt>
                <c:pt idx="174">
                  <c:v>0.23575615803927011</c:v>
                </c:pt>
                <c:pt idx="175">
                  <c:v>0.61975850496688578</c:v>
                </c:pt>
                <c:pt idx="176">
                  <c:v>0.59996019646315835</c:v>
                </c:pt>
                <c:pt idx="177">
                  <c:v>0.87679408262542957</c:v>
                </c:pt>
                <c:pt idx="178">
                  <c:v>1.0747167383291907</c:v>
                </c:pt>
                <c:pt idx="179">
                  <c:v>1.307821115027187</c:v>
                </c:pt>
                <c:pt idx="180">
                  <c:v>0.81636593400004198</c:v>
                </c:pt>
                <c:pt idx="181">
                  <c:v>0.69303321896407388</c:v>
                </c:pt>
                <c:pt idx="182">
                  <c:v>0.62011989607907902</c:v>
                </c:pt>
                <c:pt idx="183">
                  <c:v>1.1837312559889517</c:v>
                </c:pt>
                <c:pt idx="184">
                  <c:v>1.2271349210078066</c:v>
                </c:pt>
                <c:pt idx="185">
                  <c:v>1.0812952414600001</c:v>
                </c:pt>
                <c:pt idx="186">
                  <c:v>1.1924520382372872</c:v>
                </c:pt>
                <c:pt idx="187">
                  <c:v>0.9873892420677014</c:v>
                </c:pt>
                <c:pt idx="188">
                  <c:v>0.7071902714509094</c:v>
                </c:pt>
                <c:pt idx="189">
                  <c:v>0.45668580136747777</c:v>
                </c:pt>
                <c:pt idx="190">
                  <c:v>4.9016483702328133E-2</c:v>
                </c:pt>
                <c:pt idx="191">
                  <c:v>-0.17301866096252314</c:v>
                </c:pt>
                <c:pt idx="192">
                  <c:v>-0.23159601313792427</c:v>
                </c:pt>
                <c:pt idx="193">
                  <c:v>-0.13488775151501242</c:v>
                </c:pt>
                <c:pt idx="194">
                  <c:v>7.3456001997730863E-2</c:v>
                </c:pt>
                <c:pt idx="195">
                  <c:v>-0.22827832423910108</c:v>
                </c:pt>
                <c:pt idx="196">
                  <c:v>-0.53276396248417135</c:v>
                </c:pt>
                <c:pt idx="197">
                  <c:v>-0.5800718364036056</c:v>
                </c:pt>
                <c:pt idx="198">
                  <c:v>-0.56030907456665113</c:v>
                </c:pt>
                <c:pt idx="199">
                  <c:v>-0.54656791808106087</c:v>
                </c:pt>
                <c:pt idx="200">
                  <c:v>-0.25052105852792589</c:v>
                </c:pt>
                <c:pt idx="201">
                  <c:v>-0.10156749097079543</c:v>
                </c:pt>
                <c:pt idx="202">
                  <c:v>0.1828733818809205</c:v>
                </c:pt>
                <c:pt idx="203">
                  <c:v>0.24775315807519335</c:v>
                </c:pt>
                <c:pt idx="204">
                  <c:v>0.19561567703018651</c:v>
                </c:pt>
                <c:pt idx="205">
                  <c:v>0.44006299509548102</c:v>
                </c:pt>
                <c:pt idx="206">
                  <c:v>0.78242953123175785</c:v>
                </c:pt>
                <c:pt idx="207">
                  <c:v>1.0993493935140606</c:v>
                </c:pt>
                <c:pt idx="208">
                  <c:v>2.0062029224517208</c:v>
                </c:pt>
                <c:pt idx="209">
                  <c:v>2.2510033374069618</c:v>
                </c:pt>
              </c:numCache>
            </c:numRef>
          </c:val>
          <c:extLst>
            <c:ext xmlns:c16="http://schemas.microsoft.com/office/drawing/2014/chart" uri="{C3380CC4-5D6E-409C-BE32-E72D297353CC}">
              <c16:uniqueId val="{00000000-3440-4364-AC7C-CF2F1EC19E10}"/>
            </c:ext>
          </c:extLst>
        </c:ser>
        <c:ser>
          <c:idx val="2"/>
          <c:order val="2"/>
          <c:tx>
            <c:strRef>
              <c:f>Estimação!$AD$2</c:f>
              <c:strCache>
                <c:ptCount val="1"/>
                <c:pt idx="0">
                  <c:v>Commodities</c:v>
                </c:pt>
              </c:strCache>
            </c:strRef>
          </c:tx>
          <c:spPr>
            <a:solidFill>
              <a:schemeClr val="accent3"/>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Estimação!$AD$3:$AD$212</c:f>
              <c:numCache>
                <c:formatCode>General</c:formatCode>
                <c:ptCount val="210"/>
                <c:pt idx="0">
                  <c:v>-0.62454463996439613</c:v>
                </c:pt>
                <c:pt idx="1">
                  <c:v>-0.61702247149840794</c:v>
                </c:pt>
                <c:pt idx="2">
                  <c:v>-0.66412302908684151</c:v>
                </c:pt>
                <c:pt idx="3">
                  <c:v>-0.51085549051676571</c:v>
                </c:pt>
                <c:pt idx="4">
                  <c:v>-0.55891145316458735</c:v>
                </c:pt>
                <c:pt idx="5">
                  <c:v>-0.58325908485566358</c:v>
                </c:pt>
                <c:pt idx="6">
                  <c:v>-1.1303895729825366</c:v>
                </c:pt>
                <c:pt idx="7">
                  <c:v>-1.4523291636173499</c:v>
                </c:pt>
                <c:pt idx="8">
                  <c:v>-1.5386074075700229</c:v>
                </c:pt>
                <c:pt idx="9">
                  <c:v>-1.6356255999129861</c:v>
                </c:pt>
                <c:pt idx="10">
                  <c:v>-1.4534243840512826</c:v>
                </c:pt>
                <c:pt idx="11">
                  <c:v>-1.3876817765235692</c:v>
                </c:pt>
                <c:pt idx="12">
                  <c:v>-0.94132879195159946</c:v>
                </c:pt>
                <c:pt idx="13">
                  <c:v>-0.47295691219863156</c:v>
                </c:pt>
                <c:pt idx="14">
                  <c:v>0.67249270161664532</c:v>
                </c:pt>
                <c:pt idx="15">
                  <c:v>1.3915955938559299</c:v>
                </c:pt>
                <c:pt idx="16">
                  <c:v>1.8475183329225449</c:v>
                </c:pt>
                <c:pt idx="17">
                  <c:v>1.6850017033798774</c:v>
                </c:pt>
                <c:pt idx="18">
                  <c:v>1.8088046714970112</c:v>
                </c:pt>
                <c:pt idx="19">
                  <c:v>1.7875446293271282</c:v>
                </c:pt>
                <c:pt idx="20">
                  <c:v>1.470819240323429</c:v>
                </c:pt>
                <c:pt idx="21">
                  <c:v>1.1730535253163989</c:v>
                </c:pt>
                <c:pt idx="22">
                  <c:v>0.9771063305116966</c:v>
                </c:pt>
                <c:pt idx="23">
                  <c:v>1.0861319280098432</c:v>
                </c:pt>
                <c:pt idx="24">
                  <c:v>0.81988698130095983</c:v>
                </c:pt>
                <c:pt idx="25">
                  <c:v>0.90151433774024914</c:v>
                </c:pt>
                <c:pt idx="26">
                  <c:v>0.87343424344176501</c:v>
                </c:pt>
                <c:pt idx="27">
                  <c:v>0.55726811593624437</c:v>
                </c:pt>
                <c:pt idx="28">
                  <c:v>0.4117476662172937</c:v>
                </c:pt>
                <c:pt idx="29">
                  <c:v>0.12152184988679193</c:v>
                </c:pt>
                <c:pt idx="30">
                  <c:v>0.4297174878883826</c:v>
                </c:pt>
                <c:pt idx="31">
                  <c:v>0.21470069178166259</c:v>
                </c:pt>
                <c:pt idx="32">
                  <c:v>0.15537642046945679</c:v>
                </c:pt>
                <c:pt idx="33">
                  <c:v>0.51674090726118282</c:v>
                </c:pt>
                <c:pt idx="34">
                  <c:v>0.89048209416476998</c:v>
                </c:pt>
                <c:pt idx="35">
                  <c:v>0.81037649636726328</c:v>
                </c:pt>
                <c:pt idx="36">
                  <c:v>0.31553695832007006</c:v>
                </c:pt>
                <c:pt idx="37">
                  <c:v>-0.14790794921253284</c:v>
                </c:pt>
                <c:pt idx="38">
                  <c:v>-0.34840927523881471</c:v>
                </c:pt>
                <c:pt idx="39">
                  <c:v>-0.15949185562453039</c:v>
                </c:pt>
                <c:pt idx="40">
                  <c:v>-0.48459451581969337</c:v>
                </c:pt>
                <c:pt idx="41">
                  <c:v>-1.1172798553092043</c:v>
                </c:pt>
                <c:pt idx="42">
                  <c:v>-1.568719890573844</c:v>
                </c:pt>
                <c:pt idx="43">
                  <c:v>-1.5019778057491142</c:v>
                </c:pt>
                <c:pt idx="44">
                  <c:v>-1.7132155341235782</c:v>
                </c:pt>
                <c:pt idx="45">
                  <c:v>-1.3142381786921351</c:v>
                </c:pt>
                <c:pt idx="46">
                  <c:v>-1.2347475659116469</c:v>
                </c:pt>
                <c:pt idx="47">
                  <c:v>-1.3213915587788896</c:v>
                </c:pt>
                <c:pt idx="48">
                  <c:v>-1.138927429223749</c:v>
                </c:pt>
                <c:pt idx="49">
                  <c:v>-0.70802455011640142</c:v>
                </c:pt>
                <c:pt idx="50">
                  <c:v>-0.18181723015914991</c:v>
                </c:pt>
                <c:pt idx="51">
                  <c:v>3.1871826466840364E-2</c:v>
                </c:pt>
                <c:pt idx="52">
                  <c:v>0.36726408770457536</c:v>
                </c:pt>
                <c:pt idx="53">
                  <c:v>0.16448063029306373</c:v>
                </c:pt>
                <c:pt idx="54">
                  <c:v>-8.9339491446778233E-2</c:v>
                </c:pt>
                <c:pt idx="55">
                  <c:v>-0.12171080327340475</c:v>
                </c:pt>
                <c:pt idx="56">
                  <c:v>0.15562514999446186</c:v>
                </c:pt>
                <c:pt idx="57">
                  <c:v>0.35714621641552008</c:v>
                </c:pt>
                <c:pt idx="58">
                  <c:v>0.41331248394181636</c:v>
                </c:pt>
                <c:pt idx="59">
                  <c:v>0.24723309523548179</c:v>
                </c:pt>
                <c:pt idx="60">
                  <c:v>8.0552399103116637E-2</c:v>
                </c:pt>
                <c:pt idx="61">
                  <c:v>-5.7621157945470534E-2</c:v>
                </c:pt>
                <c:pt idx="62">
                  <c:v>3.5094672165582159E-2</c:v>
                </c:pt>
                <c:pt idx="63">
                  <c:v>0.12876590733602294</c:v>
                </c:pt>
                <c:pt idx="64">
                  <c:v>-1.457473964138636E-2</c:v>
                </c:pt>
                <c:pt idx="65">
                  <c:v>-9.0403810656626803E-3</c:v>
                </c:pt>
                <c:pt idx="66">
                  <c:v>0.10348515999309477</c:v>
                </c:pt>
                <c:pt idx="67">
                  <c:v>0.19886710719193085</c:v>
                </c:pt>
                <c:pt idx="68">
                  <c:v>0.30807861861202612</c:v>
                </c:pt>
                <c:pt idx="69">
                  <c:v>0.31942088758323467</c:v>
                </c:pt>
                <c:pt idx="70">
                  <c:v>0.32052370667882735</c:v>
                </c:pt>
                <c:pt idx="71">
                  <c:v>0.36943831809423266</c:v>
                </c:pt>
                <c:pt idx="72">
                  <c:v>0.21626196346407731</c:v>
                </c:pt>
                <c:pt idx="73">
                  <c:v>0.10997897624775854</c:v>
                </c:pt>
                <c:pt idx="74">
                  <c:v>0.18954000329296294</c:v>
                </c:pt>
                <c:pt idx="75">
                  <c:v>0.27800058287439744</c:v>
                </c:pt>
                <c:pt idx="76">
                  <c:v>0.22567721183830158</c:v>
                </c:pt>
                <c:pt idx="77">
                  <c:v>0.19515490768228297</c:v>
                </c:pt>
                <c:pt idx="78">
                  <c:v>-2.0923674747065524E-2</c:v>
                </c:pt>
                <c:pt idx="79">
                  <c:v>-0.44380692633841484</c:v>
                </c:pt>
                <c:pt idx="80">
                  <c:v>-0.6766354919536951</c:v>
                </c:pt>
                <c:pt idx="81">
                  <c:v>-0.80335280010617316</c:v>
                </c:pt>
                <c:pt idx="82">
                  <c:v>-0.79359966457679953</c:v>
                </c:pt>
                <c:pt idx="83">
                  <c:v>-0.85084899467837238</c:v>
                </c:pt>
                <c:pt idx="84">
                  <c:v>-0.77439176763256934</c:v>
                </c:pt>
                <c:pt idx="85">
                  <c:v>-0.75463170127437673</c:v>
                </c:pt>
                <c:pt idx="86">
                  <c:v>-0.53980487170915759</c:v>
                </c:pt>
                <c:pt idx="87">
                  <c:v>-0.28285258163305016</c:v>
                </c:pt>
                <c:pt idx="88">
                  <c:v>-0.10419031579514579</c:v>
                </c:pt>
                <c:pt idx="89">
                  <c:v>0.20421808473292577</c:v>
                </c:pt>
                <c:pt idx="90">
                  <c:v>0.4356844636012841</c:v>
                </c:pt>
                <c:pt idx="91">
                  <c:v>0.52402143828638204</c:v>
                </c:pt>
                <c:pt idx="92">
                  <c:v>0.48532803995860851</c:v>
                </c:pt>
                <c:pt idx="93">
                  <c:v>0.16427546642824287</c:v>
                </c:pt>
                <c:pt idx="94">
                  <c:v>0.19414023306194664</c:v>
                </c:pt>
                <c:pt idx="95">
                  <c:v>0.24126662610002428</c:v>
                </c:pt>
                <c:pt idx="96">
                  <c:v>0.41592996959497558</c:v>
                </c:pt>
                <c:pt idx="97">
                  <c:v>0.44094071116025058</c:v>
                </c:pt>
                <c:pt idx="98">
                  <c:v>0.50916504158613041</c:v>
                </c:pt>
                <c:pt idx="99">
                  <c:v>0.70152212204518949</c:v>
                </c:pt>
                <c:pt idx="100">
                  <c:v>0.89253525254531074</c:v>
                </c:pt>
                <c:pt idx="101">
                  <c:v>1.0212981204166696</c:v>
                </c:pt>
                <c:pt idx="102">
                  <c:v>0.84740528121404568</c:v>
                </c:pt>
                <c:pt idx="103">
                  <c:v>0.58237409406099172</c:v>
                </c:pt>
                <c:pt idx="104">
                  <c:v>0.26510464088243429</c:v>
                </c:pt>
                <c:pt idx="105">
                  <c:v>0.14271451725662262</c:v>
                </c:pt>
                <c:pt idx="106">
                  <c:v>3.8145281533363211E-2</c:v>
                </c:pt>
                <c:pt idx="107">
                  <c:v>0.15020071872408666</c:v>
                </c:pt>
                <c:pt idx="108">
                  <c:v>0.15378424756295797</c:v>
                </c:pt>
                <c:pt idx="109">
                  <c:v>0.30564704688081573</c:v>
                </c:pt>
                <c:pt idx="110">
                  <c:v>0.41578964764298698</c:v>
                </c:pt>
                <c:pt idx="111">
                  <c:v>0.233023091353777</c:v>
                </c:pt>
                <c:pt idx="112">
                  <c:v>-0.10643546702696338</c:v>
                </c:pt>
                <c:pt idx="113">
                  <c:v>-0.25770759704511464</c:v>
                </c:pt>
                <c:pt idx="114">
                  <c:v>-0.30342215874675821</c:v>
                </c:pt>
                <c:pt idx="115">
                  <c:v>-0.28530897565901669</c:v>
                </c:pt>
                <c:pt idx="116">
                  <c:v>-5.6783785430534951E-2</c:v>
                </c:pt>
                <c:pt idx="117">
                  <c:v>-0.21155180638974513</c:v>
                </c:pt>
                <c:pt idx="118">
                  <c:v>-0.41994358268380477</c:v>
                </c:pt>
                <c:pt idx="119">
                  <c:v>-0.57770952895661976</c:v>
                </c:pt>
                <c:pt idx="120">
                  <c:v>-0.48314013197796313</c:v>
                </c:pt>
                <c:pt idx="121">
                  <c:v>-0.3079398163923695</c:v>
                </c:pt>
                <c:pt idx="122">
                  <c:v>-0.36011425365992877</c:v>
                </c:pt>
                <c:pt idx="123">
                  <c:v>-0.37077922858850637</c:v>
                </c:pt>
                <c:pt idx="124">
                  <c:v>-0.3376363993146646</c:v>
                </c:pt>
                <c:pt idx="125">
                  <c:v>-0.54564165701895051</c:v>
                </c:pt>
                <c:pt idx="126">
                  <c:v>-0.68855272632384601</c:v>
                </c:pt>
                <c:pt idx="127">
                  <c:v>-0.67457118886938627</c:v>
                </c:pt>
                <c:pt idx="128">
                  <c:v>-0.71650870914854969</c:v>
                </c:pt>
                <c:pt idx="129">
                  <c:v>-0.79914820732095526</c:v>
                </c:pt>
                <c:pt idx="130">
                  <c:v>-0.76715885488710633</c:v>
                </c:pt>
                <c:pt idx="131">
                  <c:v>-0.43583542367959677</c:v>
                </c:pt>
                <c:pt idx="132">
                  <c:v>-2.9419485060425875E-2</c:v>
                </c:pt>
                <c:pt idx="133">
                  <c:v>5.9377968521270051E-2</c:v>
                </c:pt>
                <c:pt idx="134">
                  <c:v>-0.11605182664645652</c:v>
                </c:pt>
                <c:pt idx="135">
                  <c:v>-9.0269567633966222E-2</c:v>
                </c:pt>
                <c:pt idx="136">
                  <c:v>-3.6171149234086757E-2</c:v>
                </c:pt>
                <c:pt idx="137">
                  <c:v>-2.9544609689094409E-2</c:v>
                </c:pt>
                <c:pt idx="138">
                  <c:v>-0.11696417262310445</c:v>
                </c:pt>
                <c:pt idx="139">
                  <c:v>-0.24487041803665568</c:v>
                </c:pt>
                <c:pt idx="140">
                  <c:v>-0.30432893237152209</c:v>
                </c:pt>
                <c:pt idx="141">
                  <c:v>-9.7222343052895982E-2</c:v>
                </c:pt>
                <c:pt idx="142">
                  <c:v>-3.1453393498094576E-2</c:v>
                </c:pt>
                <c:pt idx="143">
                  <c:v>0.15147324126342007</c:v>
                </c:pt>
                <c:pt idx="144">
                  <c:v>0.42177536672131655</c:v>
                </c:pt>
                <c:pt idx="145">
                  <c:v>0.67592071118020802</c:v>
                </c:pt>
                <c:pt idx="146">
                  <c:v>0.61170138202660929</c:v>
                </c:pt>
                <c:pt idx="147">
                  <c:v>0.63736611507209096</c:v>
                </c:pt>
                <c:pt idx="148">
                  <c:v>0.57017570920941951</c:v>
                </c:pt>
                <c:pt idx="149">
                  <c:v>0.46398289277813315</c:v>
                </c:pt>
                <c:pt idx="150">
                  <c:v>0.73193044627630766</c:v>
                </c:pt>
                <c:pt idx="151">
                  <c:v>1.0890194194406555</c:v>
                </c:pt>
                <c:pt idx="152">
                  <c:v>1.8076618327833422</c:v>
                </c:pt>
                <c:pt idx="153">
                  <c:v>1.7232006821223049</c:v>
                </c:pt>
                <c:pt idx="154">
                  <c:v>1.6312416787125914</c:v>
                </c:pt>
                <c:pt idx="155">
                  <c:v>1.6226865988382826</c:v>
                </c:pt>
                <c:pt idx="156">
                  <c:v>1.4743987165427483</c:v>
                </c:pt>
                <c:pt idx="157">
                  <c:v>1.1383332138819344</c:v>
                </c:pt>
                <c:pt idx="158">
                  <c:v>1.1413888890241555</c:v>
                </c:pt>
                <c:pt idx="159">
                  <c:v>1.0788605153786359</c:v>
                </c:pt>
                <c:pt idx="160">
                  <c:v>0.80042275617006464</c:v>
                </c:pt>
                <c:pt idx="161">
                  <c:v>0.51783562111767156</c:v>
                </c:pt>
                <c:pt idx="162">
                  <c:v>0.20922458961199919</c:v>
                </c:pt>
                <c:pt idx="163">
                  <c:v>-0.24037656953091247</c:v>
                </c:pt>
                <c:pt idx="164">
                  <c:v>-0.58761717060641416</c:v>
                </c:pt>
                <c:pt idx="165">
                  <c:v>-1.0587124106983379</c:v>
                </c:pt>
                <c:pt idx="166">
                  <c:v>-1.1170995137391395</c:v>
                </c:pt>
                <c:pt idx="167">
                  <c:v>-1.022542781196583</c:v>
                </c:pt>
                <c:pt idx="168">
                  <c:v>-0.91472131828282977</c:v>
                </c:pt>
                <c:pt idx="169">
                  <c:v>-0.60533117066828201</c:v>
                </c:pt>
                <c:pt idx="170">
                  <c:v>-0.68527972945814808</c:v>
                </c:pt>
                <c:pt idx="171">
                  <c:v>-0.7038929044831197</c:v>
                </c:pt>
                <c:pt idx="172">
                  <c:v>-0.80198301469759137</c:v>
                </c:pt>
                <c:pt idx="173">
                  <c:v>-0.97812556432902897</c:v>
                </c:pt>
                <c:pt idx="174">
                  <c:v>-1.2908074521747028</c:v>
                </c:pt>
                <c:pt idx="175">
                  <c:v>-1.9780952546208754</c:v>
                </c:pt>
                <c:pt idx="176">
                  <c:v>-2.1577139386730559</c:v>
                </c:pt>
                <c:pt idx="177">
                  <c:v>-1.7609300635741423</c:v>
                </c:pt>
                <c:pt idx="178">
                  <c:v>-1.3657449468884995</c:v>
                </c:pt>
                <c:pt idx="179">
                  <c:v>-0.33556652387847175</c:v>
                </c:pt>
                <c:pt idx="180">
                  <c:v>-0.4298816189802393</c:v>
                </c:pt>
                <c:pt idx="181">
                  <c:v>3.6561213865968431E-2</c:v>
                </c:pt>
                <c:pt idx="182">
                  <c:v>0.15327057803473979</c:v>
                </c:pt>
                <c:pt idx="183">
                  <c:v>0.12193116446154569</c:v>
                </c:pt>
                <c:pt idx="184">
                  <c:v>0.12268140565611291</c:v>
                </c:pt>
                <c:pt idx="185">
                  <c:v>-1.7606605643739334E-2</c:v>
                </c:pt>
                <c:pt idx="186">
                  <c:v>-2.8557796828178186E-2</c:v>
                </c:pt>
                <c:pt idx="187">
                  <c:v>0.11418356903297654</c:v>
                </c:pt>
                <c:pt idx="188">
                  <c:v>5.4420601654264843E-2</c:v>
                </c:pt>
                <c:pt idx="189">
                  <c:v>0.26949616074448901</c:v>
                </c:pt>
                <c:pt idx="190">
                  <c:v>0.13925358015919981</c:v>
                </c:pt>
                <c:pt idx="191">
                  <c:v>-8.8712855148547556E-2</c:v>
                </c:pt>
                <c:pt idx="192">
                  <c:v>0.10238740667194207</c:v>
                </c:pt>
                <c:pt idx="193">
                  <c:v>0.1498613118366052</c:v>
                </c:pt>
                <c:pt idx="194">
                  <c:v>0.24149813199193326</c:v>
                </c:pt>
                <c:pt idx="195">
                  <c:v>0.41498874870401953</c:v>
                </c:pt>
                <c:pt idx="196">
                  <c:v>0.81116067825057858</c:v>
                </c:pt>
                <c:pt idx="197">
                  <c:v>0.93610293903927311</c:v>
                </c:pt>
                <c:pt idx="198">
                  <c:v>0.70556663635810279</c:v>
                </c:pt>
                <c:pt idx="199">
                  <c:v>0.46330407900317028</c:v>
                </c:pt>
                <c:pt idx="200">
                  <c:v>-6.6296803251451653E-2</c:v>
                </c:pt>
                <c:pt idx="201">
                  <c:v>-0.11428133847966895</c:v>
                </c:pt>
                <c:pt idx="202">
                  <c:v>-4.7462253883451072E-2</c:v>
                </c:pt>
                <c:pt idx="203">
                  <c:v>0.10041175464033363</c:v>
                </c:pt>
                <c:pt idx="204">
                  <c:v>0.20441109073909058</c:v>
                </c:pt>
                <c:pt idx="205">
                  <c:v>0.19510830255743478</c:v>
                </c:pt>
                <c:pt idx="206">
                  <c:v>0.16383980982640101</c:v>
                </c:pt>
                <c:pt idx="207">
                  <c:v>0.12405524368424678</c:v>
                </c:pt>
                <c:pt idx="208">
                  <c:v>1.485791643258357E-2</c:v>
                </c:pt>
                <c:pt idx="209">
                  <c:v>6.2270019149078426E-2</c:v>
                </c:pt>
              </c:numCache>
            </c:numRef>
          </c:val>
          <c:extLst>
            <c:ext xmlns:c16="http://schemas.microsoft.com/office/drawing/2014/chart" uri="{C3380CC4-5D6E-409C-BE32-E72D297353CC}">
              <c16:uniqueId val="{00000001-3440-4364-AC7C-CF2F1EC19E10}"/>
            </c:ext>
          </c:extLst>
        </c:ser>
        <c:ser>
          <c:idx val="3"/>
          <c:order val="3"/>
          <c:tx>
            <c:strRef>
              <c:f>Estimação!$AE$2</c:f>
              <c:strCache>
                <c:ptCount val="1"/>
                <c:pt idx="0">
                  <c:v>Moedas</c:v>
                </c:pt>
              </c:strCache>
            </c:strRef>
          </c:tx>
          <c:spPr>
            <a:solidFill>
              <a:srgbClr val="0088CA"/>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Estimação!$AE$3:$AE$212</c:f>
              <c:numCache>
                <c:formatCode>General</c:formatCode>
                <c:ptCount val="210"/>
                <c:pt idx="0">
                  <c:v>-0.1536688027485264</c:v>
                </c:pt>
                <c:pt idx="1">
                  <c:v>-0.41813507570322228</c:v>
                </c:pt>
                <c:pt idx="2">
                  <c:v>-0.89383368318902523</c:v>
                </c:pt>
                <c:pt idx="3">
                  <c:v>-1.1288102432302172</c:v>
                </c:pt>
                <c:pt idx="4">
                  <c:v>-0.94685197777349817</c:v>
                </c:pt>
                <c:pt idx="5">
                  <c:v>-1.0657695250998616</c:v>
                </c:pt>
                <c:pt idx="6">
                  <c:v>-1.2607926310574304</c:v>
                </c:pt>
                <c:pt idx="7">
                  <c:v>-1.586091362363629</c:v>
                </c:pt>
                <c:pt idx="8">
                  <c:v>-1.6877782982815723</c:v>
                </c:pt>
                <c:pt idx="9">
                  <c:v>-1.6533672251947589</c:v>
                </c:pt>
                <c:pt idx="10">
                  <c:v>-1.6740882578130538</c:v>
                </c:pt>
                <c:pt idx="11">
                  <c:v>-1.8307535069306895</c:v>
                </c:pt>
                <c:pt idx="12">
                  <c:v>-1.3726340514769937</c:v>
                </c:pt>
                <c:pt idx="13">
                  <c:v>-0.65694056763197051</c:v>
                </c:pt>
                <c:pt idx="14">
                  <c:v>1.1909967442924472</c:v>
                </c:pt>
                <c:pt idx="15">
                  <c:v>1.8297137358614641</c:v>
                </c:pt>
                <c:pt idx="16">
                  <c:v>1.8140586618047234</c:v>
                </c:pt>
                <c:pt idx="17">
                  <c:v>1.8744982806043486</c:v>
                </c:pt>
                <c:pt idx="18">
                  <c:v>2.4429404554866254</c:v>
                </c:pt>
                <c:pt idx="19">
                  <c:v>2.5350981068706178</c:v>
                </c:pt>
                <c:pt idx="20">
                  <c:v>1.8110162448497562</c:v>
                </c:pt>
                <c:pt idx="21">
                  <c:v>1.0703791211181706</c:v>
                </c:pt>
                <c:pt idx="22">
                  <c:v>0.70554986511824236</c:v>
                </c:pt>
                <c:pt idx="23">
                  <c:v>0.63389509502692754</c:v>
                </c:pt>
                <c:pt idx="24">
                  <c:v>0.30172585070703906</c:v>
                </c:pt>
                <c:pt idx="25">
                  <c:v>0.19305640071167915</c:v>
                </c:pt>
                <c:pt idx="26">
                  <c:v>-0.1582307565233097</c:v>
                </c:pt>
                <c:pt idx="27">
                  <c:v>-0.23405881998169914</c:v>
                </c:pt>
                <c:pt idx="28">
                  <c:v>-0.11847205055795766</c:v>
                </c:pt>
                <c:pt idx="29">
                  <c:v>-4.3827520728203839E-2</c:v>
                </c:pt>
                <c:pt idx="30">
                  <c:v>0.32519341687314213</c:v>
                </c:pt>
                <c:pt idx="31">
                  <c:v>0.12431031496192638</c:v>
                </c:pt>
                <c:pt idx="32">
                  <c:v>-6.1266253516235811E-3</c:v>
                </c:pt>
                <c:pt idx="33">
                  <c:v>0.65665053502664816</c:v>
                </c:pt>
                <c:pt idx="34">
                  <c:v>0.78680162187904457</c:v>
                </c:pt>
                <c:pt idx="35">
                  <c:v>0.49368146484462705</c:v>
                </c:pt>
                <c:pt idx="36">
                  <c:v>0.3644054907812006</c:v>
                </c:pt>
                <c:pt idx="37">
                  <c:v>0.1699373751692633</c:v>
                </c:pt>
                <c:pt idx="38">
                  <c:v>-0.33701120075398877</c:v>
                </c:pt>
                <c:pt idx="39">
                  <c:v>-0.22889506944659266</c:v>
                </c:pt>
                <c:pt idx="40">
                  <c:v>-9.8963805577480926E-2</c:v>
                </c:pt>
                <c:pt idx="41">
                  <c:v>-0.32106024329008914</c:v>
                </c:pt>
                <c:pt idx="42">
                  <c:v>-0.43739340786239811</c:v>
                </c:pt>
                <c:pt idx="43">
                  <c:v>-0.59516195104062619</c:v>
                </c:pt>
                <c:pt idx="44">
                  <c:v>-0.98597461799634201</c:v>
                </c:pt>
                <c:pt idx="45">
                  <c:v>-0.93998480807514351</c:v>
                </c:pt>
                <c:pt idx="46">
                  <c:v>-0.95864050764516229</c:v>
                </c:pt>
                <c:pt idx="47">
                  <c:v>-1.1114308542893836</c:v>
                </c:pt>
                <c:pt idx="48">
                  <c:v>-0.92529929546559009</c:v>
                </c:pt>
                <c:pt idx="49">
                  <c:v>-0.16168022212032887</c:v>
                </c:pt>
                <c:pt idx="50">
                  <c:v>5.512541907443793E-2</c:v>
                </c:pt>
                <c:pt idx="51">
                  <c:v>0.19584890484534551</c:v>
                </c:pt>
                <c:pt idx="52">
                  <c:v>0.42338491660820832</c:v>
                </c:pt>
                <c:pt idx="53">
                  <c:v>0.19932846028038084</c:v>
                </c:pt>
                <c:pt idx="54">
                  <c:v>-0.26448884033320796</c:v>
                </c:pt>
                <c:pt idx="55">
                  <c:v>-9.5972374181374415E-2</c:v>
                </c:pt>
                <c:pt idx="56">
                  <c:v>1.8450921505742231E-2</c:v>
                </c:pt>
                <c:pt idx="57">
                  <c:v>0.48945885757635943</c:v>
                </c:pt>
                <c:pt idx="58">
                  <c:v>0.81603807865591238</c:v>
                </c:pt>
                <c:pt idx="59">
                  <c:v>0.62779772368448628</c:v>
                </c:pt>
                <c:pt idx="60">
                  <c:v>0.40899863072114895</c:v>
                </c:pt>
                <c:pt idx="61">
                  <c:v>5.2497573221026675E-2</c:v>
                </c:pt>
                <c:pt idx="62">
                  <c:v>-6.0607620395215424E-2</c:v>
                </c:pt>
                <c:pt idx="63">
                  <c:v>5.8765453645559441E-2</c:v>
                </c:pt>
                <c:pt idx="64">
                  <c:v>-0.11394687325186079</c:v>
                </c:pt>
                <c:pt idx="65">
                  <c:v>-0.26535057986083738</c:v>
                </c:pt>
                <c:pt idx="66">
                  <c:v>-0.26118815226860204</c:v>
                </c:pt>
                <c:pt idx="67">
                  <c:v>-0.17808169132563714</c:v>
                </c:pt>
                <c:pt idx="68">
                  <c:v>-0.32384689662191901</c:v>
                </c:pt>
                <c:pt idx="69">
                  <c:v>-0.27868539307499873</c:v>
                </c:pt>
                <c:pt idx="70">
                  <c:v>-1.5477878343978919E-2</c:v>
                </c:pt>
                <c:pt idx="71">
                  <c:v>7.9361111938786824E-2</c:v>
                </c:pt>
                <c:pt idx="72">
                  <c:v>7.1429932135027449E-2</c:v>
                </c:pt>
                <c:pt idx="73">
                  <c:v>-0.16185908949075825</c:v>
                </c:pt>
                <c:pt idx="74">
                  <c:v>-0.55393970878732157</c:v>
                </c:pt>
                <c:pt idx="75">
                  <c:v>-0.37770770667084447</c:v>
                </c:pt>
                <c:pt idx="76">
                  <c:v>-0.4098344595549312</c:v>
                </c:pt>
                <c:pt idx="77">
                  <c:v>-0.30219725816929227</c:v>
                </c:pt>
                <c:pt idx="78">
                  <c:v>-0.39158748028463175</c:v>
                </c:pt>
                <c:pt idx="79">
                  <c:v>-0.6232566656305476</c:v>
                </c:pt>
                <c:pt idx="80">
                  <c:v>-0.96033222520473749</c:v>
                </c:pt>
                <c:pt idx="81">
                  <c:v>-1.1927402832397167</c:v>
                </c:pt>
                <c:pt idx="82">
                  <c:v>-1.2934885833773229</c:v>
                </c:pt>
                <c:pt idx="83">
                  <c:v>-1.5081787417937869</c:v>
                </c:pt>
                <c:pt idx="84">
                  <c:v>-1.4283269983295699</c:v>
                </c:pt>
                <c:pt idx="85">
                  <c:v>-1.2153043184365013</c:v>
                </c:pt>
                <c:pt idx="86">
                  <c:v>-0.98553413620093877</c:v>
                </c:pt>
                <c:pt idx="87">
                  <c:v>-0.70094194075760108</c:v>
                </c:pt>
                <c:pt idx="88">
                  <c:v>-0.26196212976868433</c:v>
                </c:pt>
                <c:pt idx="89">
                  <c:v>1.0781356126956696E-2</c:v>
                </c:pt>
                <c:pt idx="90">
                  <c:v>0.32740585579616366</c:v>
                </c:pt>
                <c:pt idx="91">
                  <c:v>0.95815907023690383</c:v>
                </c:pt>
                <c:pt idx="92">
                  <c:v>0.47402277067406956</c:v>
                </c:pt>
                <c:pt idx="93">
                  <c:v>0.15359274232465225</c:v>
                </c:pt>
                <c:pt idx="94">
                  <c:v>0.22272330933794482</c:v>
                </c:pt>
                <c:pt idx="95">
                  <c:v>0.59678930978000022</c:v>
                </c:pt>
                <c:pt idx="96">
                  <c:v>1.184757282048263</c:v>
                </c:pt>
                <c:pt idx="97">
                  <c:v>1.6686286238707881</c:v>
                </c:pt>
                <c:pt idx="98">
                  <c:v>1.2919448075213271</c:v>
                </c:pt>
                <c:pt idx="99">
                  <c:v>1.4075215469990632</c:v>
                </c:pt>
                <c:pt idx="100">
                  <c:v>1.6344306871365892</c:v>
                </c:pt>
                <c:pt idx="101">
                  <c:v>2.24431158394012</c:v>
                </c:pt>
                <c:pt idx="102">
                  <c:v>1.8739717084390661</c:v>
                </c:pt>
                <c:pt idx="103">
                  <c:v>0.96485740251083441</c:v>
                </c:pt>
                <c:pt idx="104">
                  <c:v>0.34419264209384548</c:v>
                </c:pt>
                <c:pt idx="105">
                  <c:v>0.4863069470441666</c:v>
                </c:pt>
                <c:pt idx="106">
                  <c:v>0.37966354614189479</c:v>
                </c:pt>
                <c:pt idx="107">
                  <c:v>0.30734763544305821</c:v>
                </c:pt>
                <c:pt idx="108">
                  <c:v>-5.3713704174179783E-2</c:v>
                </c:pt>
                <c:pt idx="109">
                  <c:v>0.13062918094531986</c:v>
                </c:pt>
                <c:pt idx="110">
                  <c:v>0.20403668410107603</c:v>
                </c:pt>
                <c:pt idx="111">
                  <c:v>0.88431610025874718</c:v>
                </c:pt>
                <c:pt idx="112">
                  <c:v>1.2225910742094146</c:v>
                </c:pt>
                <c:pt idx="113">
                  <c:v>0.99519631751946092</c:v>
                </c:pt>
                <c:pt idx="114">
                  <c:v>0.48210941464091239</c:v>
                </c:pt>
                <c:pt idx="115">
                  <c:v>0.33455135649616768</c:v>
                </c:pt>
                <c:pt idx="116">
                  <c:v>0.11340107702340099</c:v>
                </c:pt>
                <c:pt idx="117">
                  <c:v>5.159654973820945E-2</c:v>
                </c:pt>
                <c:pt idx="118">
                  <c:v>-0.19707590157333779</c:v>
                </c:pt>
                <c:pt idx="119">
                  <c:v>-0.6673558307297307</c:v>
                </c:pt>
                <c:pt idx="120">
                  <c:v>-0.99212464655531141</c:v>
                </c:pt>
                <c:pt idx="121">
                  <c:v>-1.2569812515753835</c:v>
                </c:pt>
                <c:pt idx="122">
                  <c:v>-0.80035709390532439</c:v>
                </c:pt>
                <c:pt idx="123">
                  <c:v>-0.71606793516255773</c:v>
                </c:pt>
                <c:pt idx="124">
                  <c:v>-0.77733084536345831</c:v>
                </c:pt>
                <c:pt idx="125">
                  <c:v>-1.4288886753058714</c:v>
                </c:pt>
                <c:pt idx="126">
                  <c:v>-1.583232827752094</c:v>
                </c:pt>
                <c:pt idx="127">
                  <c:v>-1.5524024453892034</c:v>
                </c:pt>
                <c:pt idx="128">
                  <c:v>-1.4685236786038238</c:v>
                </c:pt>
                <c:pt idx="129">
                  <c:v>-0.62426049605991996</c:v>
                </c:pt>
                <c:pt idx="130">
                  <c:v>-0.13837146343264445</c:v>
                </c:pt>
                <c:pt idx="131">
                  <c:v>-0.10429890102351276</c:v>
                </c:pt>
                <c:pt idx="132">
                  <c:v>0.12249990970795412</c:v>
                </c:pt>
                <c:pt idx="133">
                  <c:v>0.32601837993208516</c:v>
                </c:pt>
                <c:pt idx="134">
                  <c:v>3.2848908996474538E-2</c:v>
                </c:pt>
                <c:pt idx="135">
                  <c:v>0.27933316042118</c:v>
                </c:pt>
                <c:pt idx="136">
                  <c:v>0.3071420215499478</c:v>
                </c:pt>
                <c:pt idx="137">
                  <c:v>-0.32174144378962161</c:v>
                </c:pt>
                <c:pt idx="138">
                  <c:v>-0.42431770158670928</c:v>
                </c:pt>
                <c:pt idx="139">
                  <c:v>-0.30069694541265318</c:v>
                </c:pt>
                <c:pt idx="140">
                  <c:v>-0.30272215867690749</c:v>
                </c:pt>
                <c:pt idx="141">
                  <c:v>-3.2346575867371427E-2</c:v>
                </c:pt>
                <c:pt idx="142">
                  <c:v>-0.34681045800125138</c:v>
                </c:pt>
                <c:pt idx="143">
                  <c:v>-0.59879111983690858</c:v>
                </c:pt>
                <c:pt idx="144">
                  <c:v>6.2338621909978381E-2</c:v>
                </c:pt>
                <c:pt idx="145">
                  <c:v>0.13072028628820212</c:v>
                </c:pt>
                <c:pt idx="146">
                  <c:v>-0.10938408364824373</c:v>
                </c:pt>
                <c:pt idx="147">
                  <c:v>-0.14928320885767118</c:v>
                </c:pt>
                <c:pt idx="148">
                  <c:v>-0.41087172313765491</c:v>
                </c:pt>
                <c:pt idx="149">
                  <c:v>-0.57979690958920793</c:v>
                </c:pt>
                <c:pt idx="150">
                  <c:v>-0.1393552339700061</c:v>
                </c:pt>
                <c:pt idx="151">
                  <c:v>1.3932046349052079</c:v>
                </c:pt>
                <c:pt idx="152">
                  <c:v>2.3239710867725671</c:v>
                </c:pt>
                <c:pt idx="153">
                  <c:v>2.4642774939554175</c:v>
                </c:pt>
                <c:pt idx="154">
                  <c:v>1.2993928782591604</c:v>
                </c:pt>
                <c:pt idx="155">
                  <c:v>1.1543448141022636</c:v>
                </c:pt>
                <c:pt idx="156">
                  <c:v>0.98836926760512789</c:v>
                </c:pt>
                <c:pt idx="157">
                  <c:v>0.69869857616772968</c:v>
                </c:pt>
                <c:pt idx="158">
                  <c:v>0.75670844054754993</c:v>
                </c:pt>
                <c:pt idx="159">
                  <c:v>0.13665634266572338</c:v>
                </c:pt>
                <c:pt idx="160">
                  <c:v>-0.68832677616932625</c:v>
                </c:pt>
                <c:pt idx="161">
                  <c:v>-0.56910665880513345</c:v>
                </c:pt>
                <c:pt idx="162">
                  <c:v>-0.4392456045580595</c:v>
                </c:pt>
                <c:pt idx="163">
                  <c:v>5.0762392562094812E-2</c:v>
                </c:pt>
                <c:pt idx="164">
                  <c:v>-0.21768493312790568</c:v>
                </c:pt>
                <c:pt idx="165">
                  <c:v>-0.8453606258026598</c:v>
                </c:pt>
                <c:pt idx="166">
                  <c:v>-1.0999649543475594</c:v>
                </c:pt>
                <c:pt idx="167">
                  <c:v>-0.69533520094058998</c:v>
                </c:pt>
                <c:pt idx="168">
                  <c:v>-0.5669627578464822</c:v>
                </c:pt>
                <c:pt idx="169">
                  <c:v>-0.57252519873530272</c:v>
                </c:pt>
                <c:pt idx="170">
                  <c:v>-0.1867885202871464</c:v>
                </c:pt>
                <c:pt idx="171">
                  <c:v>-1.6792637099518334E-2</c:v>
                </c:pt>
                <c:pt idx="172">
                  <c:v>0.19815829991308576</c:v>
                </c:pt>
                <c:pt idx="173">
                  <c:v>-0.1436112743916251</c:v>
                </c:pt>
                <c:pt idx="174">
                  <c:v>-0.56126658434425636</c:v>
                </c:pt>
                <c:pt idx="175">
                  <c:v>-0.5897349144228784</c:v>
                </c:pt>
                <c:pt idx="176">
                  <c:v>-0.72086810015496894</c:v>
                </c:pt>
                <c:pt idx="177">
                  <c:v>-1.3507829782754254E-2</c:v>
                </c:pt>
                <c:pt idx="178">
                  <c:v>0.10650131000052888</c:v>
                </c:pt>
                <c:pt idx="179">
                  <c:v>0.98354486357653714</c:v>
                </c:pt>
                <c:pt idx="180">
                  <c:v>0.59519789168047887</c:v>
                </c:pt>
                <c:pt idx="181">
                  <c:v>1.3356369239784582</c:v>
                </c:pt>
                <c:pt idx="182">
                  <c:v>1.7027045295952552</c:v>
                </c:pt>
                <c:pt idx="183">
                  <c:v>1.1519443136916412</c:v>
                </c:pt>
                <c:pt idx="184">
                  <c:v>0.55143138645714118</c:v>
                </c:pt>
                <c:pt idx="185">
                  <c:v>-7.5839765062062373E-2</c:v>
                </c:pt>
                <c:pt idx="186">
                  <c:v>-2.8779258404788968E-2</c:v>
                </c:pt>
                <c:pt idx="187">
                  <c:v>5.4374844781701515E-2</c:v>
                </c:pt>
                <c:pt idx="188">
                  <c:v>-0.47477000165147082</c:v>
                </c:pt>
                <c:pt idx="189">
                  <c:v>-0.48624091656629786</c:v>
                </c:pt>
                <c:pt idx="190">
                  <c:v>-0.71912288955003167</c:v>
                </c:pt>
                <c:pt idx="191">
                  <c:v>-1.055966924537264</c:v>
                </c:pt>
                <c:pt idx="192">
                  <c:v>-0.6240172698692894</c:v>
                </c:pt>
                <c:pt idx="193">
                  <c:v>-0.27186085064716703</c:v>
                </c:pt>
                <c:pt idx="194">
                  <c:v>0.19345676272306084</c:v>
                </c:pt>
                <c:pt idx="195">
                  <c:v>-0.52679282409490924</c:v>
                </c:pt>
                <c:pt idx="196">
                  <c:v>-0.85339294089530693</c:v>
                </c:pt>
                <c:pt idx="197">
                  <c:v>-0.80238147134074489</c:v>
                </c:pt>
                <c:pt idx="198">
                  <c:v>-0.65582975111187392</c:v>
                </c:pt>
                <c:pt idx="199">
                  <c:v>-0.78517259148200302</c:v>
                </c:pt>
                <c:pt idx="200">
                  <c:v>-0.39026352741192077</c:v>
                </c:pt>
                <c:pt idx="201">
                  <c:v>-0.50690929196806433</c:v>
                </c:pt>
                <c:pt idx="202">
                  <c:v>0.11169431454481774</c:v>
                </c:pt>
                <c:pt idx="203">
                  <c:v>0.14976297460826216</c:v>
                </c:pt>
                <c:pt idx="204">
                  <c:v>-4.9160108687734315E-2</c:v>
                </c:pt>
                <c:pt idx="205">
                  <c:v>-0.28001519674954628</c:v>
                </c:pt>
                <c:pt idx="206">
                  <c:v>7.4496588126174379E-2</c:v>
                </c:pt>
                <c:pt idx="207">
                  <c:v>0.74755778647530235</c:v>
                </c:pt>
                <c:pt idx="208">
                  <c:v>1.2571534323151428</c:v>
                </c:pt>
                <c:pt idx="209">
                  <c:v>1.6269073918037158</c:v>
                </c:pt>
              </c:numCache>
            </c:numRef>
          </c:val>
          <c:extLst>
            <c:ext xmlns:c16="http://schemas.microsoft.com/office/drawing/2014/chart" uri="{C3380CC4-5D6E-409C-BE32-E72D297353CC}">
              <c16:uniqueId val="{00000002-3440-4364-AC7C-CF2F1EC19E10}"/>
            </c:ext>
          </c:extLst>
        </c:ser>
        <c:ser>
          <c:idx val="4"/>
          <c:order val="4"/>
          <c:tx>
            <c:strRef>
              <c:f>Estimação!$AF$2</c:f>
              <c:strCache>
                <c:ptCount val="1"/>
                <c:pt idx="0">
                  <c:v>Petróleo</c:v>
                </c:pt>
              </c:strCache>
            </c:strRef>
          </c:tx>
          <c:spPr>
            <a:solidFill>
              <a:schemeClr val="accent2">
                <a:lumMod val="20000"/>
                <a:lumOff val="80000"/>
              </a:schemeClr>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Estimação!$AF$3:$AF$212</c:f>
              <c:numCache>
                <c:formatCode>General</c:formatCode>
                <c:ptCount val="210"/>
                <c:pt idx="0">
                  <c:v>-0.54033576030120645</c:v>
                </c:pt>
                <c:pt idx="1">
                  <c:v>0.1049050420069831</c:v>
                </c:pt>
                <c:pt idx="2">
                  <c:v>0.68586728680594578</c:v>
                </c:pt>
                <c:pt idx="3">
                  <c:v>1.6329570438563792</c:v>
                </c:pt>
                <c:pt idx="4">
                  <c:v>1.3762945678487075</c:v>
                </c:pt>
                <c:pt idx="5">
                  <c:v>1.4202776184934796</c:v>
                </c:pt>
                <c:pt idx="6">
                  <c:v>1.6640591746227313</c:v>
                </c:pt>
                <c:pt idx="7">
                  <c:v>2.6092570095431067</c:v>
                </c:pt>
                <c:pt idx="8">
                  <c:v>3.3521206502506149</c:v>
                </c:pt>
                <c:pt idx="9">
                  <c:v>4.7595597094810396</c:v>
                </c:pt>
                <c:pt idx="10">
                  <c:v>5.7043475550874785</c:v>
                </c:pt>
                <c:pt idx="11">
                  <c:v>5.751480132755602</c:v>
                </c:pt>
                <c:pt idx="12">
                  <c:v>3.7714047407865396</c:v>
                </c:pt>
                <c:pt idx="13">
                  <c:v>2.338142737269655</c:v>
                </c:pt>
                <c:pt idx="14">
                  <c:v>-0.51380715521470621</c:v>
                </c:pt>
                <c:pt idx="15">
                  <c:v>-2.5771092184396949</c:v>
                </c:pt>
                <c:pt idx="16">
                  <c:v>-4.0307680063636013</c:v>
                </c:pt>
                <c:pt idx="17">
                  <c:v>-3.8323172940252683</c:v>
                </c:pt>
                <c:pt idx="18">
                  <c:v>-4.0420645450346617</c:v>
                </c:pt>
                <c:pt idx="19">
                  <c:v>-3.3675249214505603</c:v>
                </c:pt>
                <c:pt idx="20">
                  <c:v>-3.0427351681981607</c:v>
                </c:pt>
                <c:pt idx="21">
                  <c:v>-2.182600964635474</c:v>
                </c:pt>
                <c:pt idx="22">
                  <c:v>-1.0746876518281134</c:v>
                </c:pt>
                <c:pt idx="23">
                  <c:v>-1.5758359899824079</c:v>
                </c:pt>
                <c:pt idx="24">
                  <c:v>-0.83937642140635471</c:v>
                </c:pt>
                <c:pt idx="25">
                  <c:v>-1.2201467986693437</c:v>
                </c:pt>
                <c:pt idx="26">
                  <c:v>-0.62415178581667985</c:v>
                </c:pt>
                <c:pt idx="27">
                  <c:v>-0.34431480395613578</c:v>
                </c:pt>
                <c:pt idx="28">
                  <c:v>-0.71316698848354076</c:v>
                </c:pt>
                <c:pt idx="29">
                  <c:v>-0.47909416826017803</c:v>
                </c:pt>
                <c:pt idx="30">
                  <c:v>-0.76363239453296317</c:v>
                </c:pt>
                <c:pt idx="31">
                  <c:v>-0.30639057918584983</c:v>
                </c:pt>
                <c:pt idx="32">
                  <c:v>9.433847566395713E-2</c:v>
                </c:pt>
                <c:pt idx="33">
                  <c:v>-1.011412113906023</c:v>
                </c:pt>
                <c:pt idx="34">
                  <c:v>-1.1017765721533086</c:v>
                </c:pt>
                <c:pt idx="35">
                  <c:v>-1.1549037123691672</c:v>
                </c:pt>
                <c:pt idx="36">
                  <c:v>-1.1200372816121951</c:v>
                </c:pt>
                <c:pt idx="37">
                  <c:v>-1.2221381728182874</c:v>
                </c:pt>
                <c:pt idx="38">
                  <c:v>-0.70198663368491554</c:v>
                </c:pt>
                <c:pt idx="39">
                  <c:v>-0.53276561061138361</c:v>
                </c:pt>
                <c:pt idx="40">
                  <c:v>-4.0049968957599609E-2</c:v>
                </c:pt>
                <c:pt idx="41">
                  <c:v>0.10549713759678368</c:v>
                </c:pt>
                <c:pt idx="42">
                  <c:v>0.40948233238066256</c:v>
                </c:pt>
                <c:pt idx="43">
                  <c:v>1.5867154391778771</c:v>
                </c:pt>
                <c:pt idx="44">
                  <c:v>2.3266968993569748</c:v>
                </c:pt>
                <c:pt idx="45">
                  <c:v>1.3084470421700827</c:v>
                </c:pt>
                <c:pt idx="46">
                  <c:v>0.91025740054360837</c:v>
                </c:pt>
                <c:pt idx="47">
                  <c:v>1.0177983268516382</c:v>
                </c:pt>
                <c:pt idx="48">
                  <c:v>1.3709613620779396E-2</c:v>
                </c:pt>
                <c:pt idx="49">
                  <c:v>2.4934985579184287E-2</c:v>
                </c:pt>
                <c:pt idx="50">
                  <c:v>-0.15987505936512675</c:v>
                </c:pt>
                <c:pt idx="51">
                  <c:v>0.40735374127828833</c:v>
                </c:pt>
                <c:pt idx="52">
                  <c:v>0.29068427780336425</c:v>
                </c:pt>
                <c:pt idx="53">
                  <c:v>0.4983970694052211</c:v>
                </c:pt>
                <c:pt idx="54">
                  <c:v>1.0127131481386578</c:v>
                </c:pt>
                <c:pt idx="55">
                  <c:v>1.4580024838510106</c:v>
                </c:pt>
                <c:pt idx="56">
                  <c:v>1.0356929986975933</c:v>
                </c:pt>
                <c:pt idx="57">
                  <c:v>1.1463483769761022E-2</c:v>
                </c:pt>
                <c:pt idx="58">
                  <c:v>-1.4490023099948413</c:v>
                </c:pt>
                <c:pt idx="59">
                  <c:v>-0.76668865006498121</c:v>
                </c:pt>
                <c:pt idx="60">
                  <c:v>0.1010270280891036</c:v>
                </c:pt>
                <c:pt idx="61">
                  <c:v>0.13136827517204736</c:v>
                </c:pt>
                <c:pt idx="62">
                  <c:v>-0.20872665454219336</c:v>
                </c:pt>
                <c:pt idx="63">
                  <c:v>-0.46896424433851863</c:v>
                </c:pt>
                <c:pt idx="64">
                  <c:v>-0.36390819951337999</c:v>
                </c:pt>
                <c:pt idx="65">
                  <c:v>0.20054363313450158</c:v>
                </c:pt>
                <c:pt idx="66">
                  <c:v>0.44887547022321306</c:v>
                </c:pt>
                <c:pt idx="67">
                  <c:v>-1.2498472561667718E-2</c:v>
                </c:pt>
                <c:pt idx="68">
                  <c:v>-0.33961335279959731</c:v>
                </c:pt>
                <c:pt idx="69">
                  <c:v>-0.11828492124046913</c:v>
                </c:pt>
                <c:pt idx="70">
                  <c:v>1.0455828748184631E-2</c:v>
                </c:pt>
                <c:pt idx="71">
                  <c:v>0.81994061117558792</c:v>
                </c:pt>
                <c:pt idx="72">
                  <c:v>1.1745744217760647</c:v>
                </c:pt>
                <c:pt idx="73">
                  <c:v>1.2849558221307067</c:v>
                </c:pt>
                <c:pt idx="74">
                  <c:v>0.98011866788769408</c:v>
                </c:pt>
                <c:pt idx="75">
                  <c:v>0.661575531018334</c:v>
                </c:pt>
                <c:pt idx="76">
                  <c:v>1.1370324980223263</c:v>
                </c:pt>
                <c:pt idx="77">
                  <c:v>0.94140435903362529</c:v>
                </c:pt>
                <c:pt idx="78">
                  <c:v>1.4726418272437802</c:v>
                </c:pt>
                <c:pt idx="79">
                  <c:v>1.5078654946220929</c:v>
                </c:pt>
                <c:pt idx="80">
                  <c:v>1.7928461476798083</c:v>
                </c:pt>
                <c:pt idx="81">
                  <c:v>2.0645524923794856</c:v>
                </c:pt>
                <c:pt idx="82">
                  <c:v>2.5285088754798997</c:v>
                </c:pt>
                <c:pt idx="83">
                  <c:v>2.3066355303181107</c:v>
                </c:pt>
                <c:pt idx="84">
                  <c:v>1.8803215898967909</c:v>
                </c:pt>
                <c:pt idx="85">
                  <c:v>1.670889912474143</c:v>
                </c:pt>
                <c:pt idx="86">
                  <c:v>0.85619349867587979</c:v>
                </c:pt>
                <c:pt idx="87">
                  <c:v>0.11817174952908636</c:v>
                </c:pt>
                <c:pt idx="88">
                  <c:v>-1.422759724621883</c:v>
                </c:pt>
                <c:pt idx="89">
                  <c:v>-2.6242403508261849</c:v>
                </c:pt>
                <c:pt idx="90">
                  <c:v>-1.7317524006123914</c:v>
                </c:pt>
                <c:pt idx="91">
                  <c:v>-1.8204742280276054</c:v>
                </c:pt>
                <c:pt idx="92">
                  <c:v>-1.0730277701852544</c:v>
                </c:pt>
                <c:pt idx="93">
                  <c:v>-0.38326665602683074</c:v>
                </c:pt>
                <c:pt idx="94">
                  <c:v>-0.30911732118974755</c:v>
                </c:pt>
                <c:pt idx="95">
                  <c:v>-0.95722375220943856</c:v>
                </c:pt>
                <c:pt idx="96">
                  <c:v>-1.7211130877914897</c:v>
                </c:pt>
                <c:pt idx="97">
                  <c:v>-1.4257849163541512</c:v>
                </c:pt>
                <c:pt idx="98">
                  <c:v>-1.203460291622902</c:v>
                </c:pt>
                <c:pt idx="99">
                  <c:v>-1.4575176358595683</c:v>
                </c:pt>
                <c:pt idx="100">
                  <c:v>-1.9972290077678005</c:v>
                </c:pt>
                <c:pt idx="101">
                  <c:v>-2.5830050848432902</c:v>
                </c:pt>
                <c:pt idx="102">
                  <c:v>-2.4121933678844316</c:v>
                </c:pt>
                <c:pt idx="103">
                  <c:v>-1.6207291096225369</c:v>
                </c:pt>
                <c:pt idx="104">
                  <c:v>-1.2177209417191464</c:v>
                </c:pt>
                <c:pt idx="105">
                  <c:v>-0.59001843150622135</c:v>
                </c:pt>
                <c:pt idx="106">
                  <c:v>-0.36626070036210623</c:v>
                </c:pt>
                <c:pt idx="107">
                  <c:v>-0.71433961515010436</c:v>
                </c:pt>
                <c:pt idx="108">
                  <c:v>-0.63708994648760608</c:v>
                </c:pt>
                <c:pt idx="109">
                  <c:v>-0.5961424920822902</c:v>
                </c:pt>
                <c:pt idx="110">
                  <c:v>-0.14071441239082086</c:v>
                </c:pt>
                <c:pt idx="111">
                  <c:v>-0.52933829244849762</c:v>
                </c:pt>
                <c:pt idx="112">
                  <c:v>0.20911905158154029</c:v>
                </c:pt>
                <c:pt idx="113">
                  <c:v>0.27126703028770521</c:v>
                </c:pt>
                <c:pt idx="114">
                  <c:v>0.33251268661039363</c:v>
                </c:pt>
                <c:pt idx="115">
                  <c:v>-7.660757595662171E-2</c:v>
                </c:pt>
                <c:pt idx="116">
                  <c:v>3.0585935443138017E-2</c:v>
                </c:pt>
                <c:pt idx="117">
                  <c:v>-0.24431851299850221</c:v>
                </c:pt>
                <c:pt idx="118">
                  <c:v>-0.66821541195884404</c:v>
                </c:pt>
                <c:pt idx="119">
                  <c:v>-0.52697681827032639</c:v>
                </c:pt>
                <c:pt idx="120">
                  <c:v>-0.34869357987633431</c:v>
                </c:pt>
                <c:pt idx="121">
                  <c:v>-9.5445957496505973E-2</c:v>
                </c:pt>
                <c:pt idx="122">
                  <c:v>9.4477809943885938E-2</c:v>
                </c:pt>
                <c:pt idx="123">
                  <c:v>0.58373082077960403</c:v>
                </c:pt>
                <c:pt idx="124">
                  <c:v>0.7063676768290863</c:v>
                </c:pt>
                <c:pt idx="125">
                  <c:v>1.2372586513238213</c:v>
                </c:pt>
                <c:pt idx="126">
                  <c:v>0.92847819212061833</c:v>
                </c:pt>
                <c:pt idx="127">
                  <c:v>0.97468140899080669</c:v>
                </c:pt>
                <c:pt idx="128">
                  <c:v>1.4160670890331364</c:v>
                </c:pt>
                <c:pt idx="129">
                  <c:v>1.8461297598251538</c:v>
                </c:pt>
                <c:pt idx="130">
                  <c:v>1.6078544100740719</c:v>
                </c:pt>
                <c:pt idx="131">
                  <c:v>1.718247378283309</c:v>
                </c:pt>
                <c:pt idx="132">
                  <c:v>1.492945806423174</c:v>
                </c:pt>
                <c:pt idx="133">
                  <c:v>1.9072242743565004</c:v>
                </c:pt>
                <c:pt idx="134">
                  <c:v>2.0161044230408618</c:v>
                </c:pt>
                <c:pt idx="135">
                  <c:v>0.44192847527921836</c:v>
                </c:pt>
                <c:pt idx="136">
                  <c:v>-0.41221176916838725</c:v>
                </c:pt>
                <c:pt idx="137">
                  <c:v>-0.12243034341607986</c:v>
                </c:pt>
                <c:pt idx="138">
                  <c:v>0.2942204867723176</c:v>
                </c:pt>
                <c:pt idx="139">
                  <c:v>0.59457349835921647</c:v>
                </c:pt>
                <c:pt idx="140">
                  <c:v>1.1579191345553552</c:v>
                </c:pt>
                <c:pt idx="141">
                  <c:v>0.9668391306900056</c:v>
                </c:pt>
                <c:pt idx="142">
                  <c:v>0.25735225915804927</c:v>
                </c:pt>
                <c:pt idx="143">
                  <c:v>0.45120042766599783</c:v>
                </c:pt>
                <c:pt idx="144">
                  <c:v>5.8299169739494706E-2</c:v>
                </c:pt>
                <c:pt idx="145">
                  <c:v>0.33056180476114549</c:v>
                </c:pt>
                <c:pt idx="146">
                  <c:v>1.7273322744143768E-2</c:v>
                </c:pt>
                <c:pt idx="147">
                  <c:v>0.35688258400579964</c:v>
                </c:pt>
                <c:pt idx="148">
                  <c:v>0.65248190446515797</c:v>
                </c:pt>
                <c:pt idx="149">
                  <c:v>0.39455903779738705</c:v>
                </c:pt>
                <c:pt idx="150">
                  <c:v>-0.44792313803994871</c:v>
                </c:pt>
                <c:pt idx="151">
                  <c:v>-2.7231335868166733</c:v>
                </c:pt>
                <c:pt idx="152">
                  <c:v>-3.9931087847106741</c:v>
                </c:pt>
                <c:pt idx="153">
                  <c:v>-2.9956218540922053</c:v>
                </c:pt>
                <c:pt idx="154">
                  <c:v>-2.0624000516654912</c:v>
                </c:pt>
                <c:pt idx="155">
                  <c:v>-1.8382783658094655</c:v>
                </c:pt>
                <c:pt idx="156">
                  <c:v>-1.7426919560687812</c:v>
                </c:pt>
                <c:pt idx="157">
                  <c:v>-2.1347958297199887</c:v>
                </c:pt>
                <c:pt idx="158">
                  <c:v>-2.2557910343675567</c:v>
                </c:pt>
                <c:pt idx="159">
                  <c:v>-2.0949605017718138</c:v>
                </c:pt>
                <c:pt idx="160">
                  <c:v>-1.5441557666739181</c:v>
                </c:pt>
                <c:pt idx="161">
                  <c:v>-1.1423154363849455</c:v>
                </c:pt>
                <c:pt idx="162">
                  <c:v>-0.47761180918397395</c:v>
                </c:pt>
                <c:pt idx="163">
                  <c:v>-0.24623562113243003</c:v>
                </c:pt>
                <c:pt idx="164">
                  <c:v>-0.42216061314099779</c:v>
                </c:pt>
                <c:pt idx="165">
                  <c:v>-0.1816224744356211</c:v>
                </c:pt>
                <c:pt idx="166">
                  <c:v>0.29150216975924453</c:v>
                </c:pt>
                <c:pt idx="167">
                  <c:v>0.30246783890784396</c:v>
                </c:pt>
                <c:pt idx="168">
                  <c:v>-0.3116513880099428</c:v>
                </c:pt>
                <c:pt idx="169">
                  <c:v>9.0050376192860864E-3</c:v>
                </c:pt>
                <c:pt idx="170">
                  <c:v>0.89414615664582797</c:v>
                </c:pt>
                <c:pt idx="171">
                  <c:v>0.48729204944239168</c:v>
                </c:pt>
                <c:pt idx="172">
                  <c:v>-0.33439980873106179</c:v>
                </c:pt>
                <c:pt idx="173">
                  <c:v>0.75629115061761032</c:v>
                </c:pt>
                <c:pt idx="174">
                  <c:v>1.6576162144000275</c:v>
                </c:pt>
                <c:pt idx="175">
                  <c:v>3.5067890308557614</c:v>
                </c:pt>
                <c:pt idx="176">
                  <c:v>2.5611895248275443</c:v>
                </c:pt>
                <c:pt idx="177">
                  <c:v>3.2424243024589461</c:v>
                </c:pt>
                <c:pt idx="178">
                  <c:v>3.8274912155302125</c:v>
                </c:pt>
                <c:pt idx="179">
                  <c:v>2.4073014427244979</c:v>
                </c:pt>
                <c:pt idx="180">
                  <c:v>1.3629207726607242</c:v>
                </c:pt>
                <c:pt idx="181">
                  <c:v>0.46782875140113583</c:v>
                </c:pt>
                <c:pt idx="182">
                  <c:v>0.7552515335423502</c:v>
                </c:pt>
                <c:pt idx="183">
                  <c:v>0.4589727865004985</c:v>
                </c:pt>
                <c:pt idx="184">
                  <c:v>-0.49951105481967045</c:v>
                </c:pt>
                <c:pt idx="185">
                  <c:v>-0.30914543678703615</c:v>
                </c:pt>
                <c:pt idx="186">
                  <c:v>-0.42053689077871598</c:v>
                </c:pt>
                <c:pt idx="187">
                  <c:v>-0.83274124082783096</c:v>
                </c:pt>
                <c:pt idx="188">
                  <c:v>-0.20852131994525702</c:v>
                </c:pt>
                <c:pt idx="189">
                  <c:v>-1.0698939225631028</c:v>
                </c:pt>
                <c:pt idx="190">
                  <c:v>-1.176303720153931</c:v>
                </c:pt>
                <c:pt idx="191">
                  <c:v>-0.5991231517537623</c:v>
                </c:pt>
                <c:pt idx="192">
                  <c:v>2.7901475636781203E-2</c:v>
                </c:pt>
                <c:pt idx="193">
                  <c:v>0.89439258656941134</c:v>
                </c:pt>
                <c:pt idx="194">
                  <c:v>0.55677337234101731</c:v>
                </c:pt>
                <c:pt idx="195">
                  <c:v>-0.27127640588202018</c:v>
                </c:pt>
                <c:pt idx="196">
                  <c:v>-0.8005282315848733</c:v>
                </c:pt>
                <c:pt idx="197">
                  <c:v>-0.56408170416505932</c:v>
                </c:pt>
                <c:pt idx="198">
                  <c:v>-0.18960607266339832</c:v>
                </c:pt>
                <c:pt idx="199">
                  <c:v>0.12958515033840684</c:v>
                </c:pt>
                <c:pt idx="200">
                  <c:v>0.61373486384987286</c:v>
                </c:pt>
                <c:pt idx="201">
                  <c:v>-7.59068987709485E-2</c:v>
                </c:pt>
                <c:pt idx="202">
                  <c:v>-1.1189569861479022E-3</c:v>
                </c:pt>
                <c:pt idx="203">
                  <c:v>0.27708105301741182</c:v>
                </c:pt>
                <c:pt idx="204">
                  <c:v>-0.19784719145384316</c:v>
                </c:pt>
                <c:pt idx="205">
                  <c:v>-0.8214304888215983</c:v>
                </c:pt>
                <c:pt idx="206">
                  <c:v>-0.60229173836203043</c:v>
                </c:pt>
                <c:pt idx="207">
                  <c:v>-0.74079751641803471</c:v>
                </c:pt>
                <c:pt idx="208">
                  <c:v>-0.72178762880831682</c:v>
                </c:pt>
                <c:pt idx="209">
                  <c:v>-0.24005997915229157</c:v>
                </c:pt>
              </c:numCache>
            </c:numRef>
          </c:val>
          <c:extLst>
            <c:ext xmlns:c16="http://schemas.microsoft.com/office/drawing/2014/chart" uri="{C3380CC4-5D6E-409C-BE32-E72D297353CC}">
              <c16:uniqueId val="{00000003-3440-4364-AC7C-CF2F1EC19E10}"/>
            </c:ext>
          </c:extLst>
        </c:ser>
        <c:ser>
          <c:idx val="5"/>
          <c:order val="5"/>
          <c:tx>
            <c:strRef>
              <c:f>Estimação!$AG$2</c:f>
              <c:strCache>
                <c:ptCount val="1"/>
                <c:pt idx="0">
                  <c:v>Risco</c:v>
                </c:pt>
              </c:strCache>
            </c:strRef>
          </c:tx>
          <c:spPr>
            <a:solidFill>
              <a:schemeClr val="accent6"/>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Estimação!$AG$3:$AG$212</c:f>
              <c:numCache>
                <c:formatCode>General</c:formatCode>
                <c:ptCount val="210"/>
                <c:pt idx="0">
                  <c:v>4.4697734472432422E-2</c:v>
                </c:pt>
                <c:pt idx="1">
                  <c:v>-3.34291069075386E-2</c:v>
                </c:pt>
                <c:pt idx="2">
                  <c:v>-0.11939528323273169</c:v>
                </c:pt>
                <c:pt idx="3">
                  <c:v>5.5715511314321314E-2</c:v>
                </c:pt>
                <c:pt idx="4">
                  <c:v>-5.1001649786406464E-2</c:v>
                </c:pt>
                <c:pt idx="5">
                  <c:v>6.7964555450003364E-2</c:v>
                </c:pt>
                <c:pt idx="6">
                  <c:v>6.982178357849278E-2</c:v>
                </c:pt>
                <c:pt idx="7">
                  <c:v>0.12172189870347072</c:v>
                </c:pt>
                <c:pt idx="8">
                  <c:v>-3.4574425348031269E-2</c:v>
                </c:pt>
                <c:pt idx="9">
                  <c:v>-0.13142046058772408</c:v>
                </c:pt>
                <c:pt idx="10">
                  <c:v>-3.5522527815059227E-2</c:v>
                </c:pt>
                <c:pt idx="11">
                  <c:v>2.9822919554911165E-2</c:v>
                </c:pt>
                <c:pt idx="12">
                  <c:v>-5.9210431546784542E-2</c:v>
                </c:pt>
                <c:pt idx="13">
                  <c:v>0.18948790563964812</c:v>
                </c:pt>
                <c:pt idx="14">
                  <c:v>1.0685014862878033</c:v>
                </c:pt>
                <c:pt idx="15">
                  <c:v>1.0892331492280998</c:v>
                </c:pt>
                <c:pt idx="16">
                  <c:v>0.83012434046941708</c:v>
                </c:pt>
                <c:pt idx="17">
                  <c:v>0.63156083556439901</c:v>
                </c:pt>
                <c:pt idx="18">
                  <c:v>0.6779382371621846</c:v>
                </c:pt>
                <c:pt idx="19">
                  <c:v>0.65734715722999959</c:v>
                </c:pt>
                <c:pt idx="20">
                  <c:v>0.44847678576581856</c:v>
                </c:pt>
                <c:pt idx="21">
                  <c:v>0.26754911940682768</c:v>
                </c:pt>
                <c:pt idx="22">
                  <c:v>0.17905244893562461</c:v>
                </c:pt>
                <c:pt idx="23">
                  <c:v>9.7884417316195307E-2</c:v>
                </c:pt>
                <c:pt idx="24">
                  <c:v>5.8109086938213053E-2</c:v>
                </c:pt>
                <c:pt idx="25">
                  <c:v>4.732183957882008E-2</c:v>
                </c:pt>
                <c:pt idx="26">
                  <c:v>2.9393508423498992E-2</c:v>
                </c:pt>
                <c:pt idx="27">
                  <c:v>1.7673815946322714E-2</c:v>
                </c:pt>
                <c:pt idx="28">
                  <c:v>-4.7255212560757674E-2</c:v>
                </c:pt>
                <c:pt idx="29">
                  <c:v>-6.0749182528935679E-2</c:v>
                </c:pt>
                <c:pt idx="30">
                  <c:v>-7.5691623869790286E-3</c:v>
                </c:pt>
                <c:pt idx="31">
                  <c:v>-0.13519088353987532</c:v>
                </c:pt>
                <c:pt idx="32">
                  <c:v>-0.14538315162797105</c:v>
                </c:pt>
                <c:pt idx="33">
                  <c:v>0.2278204279414891</c:v>
                </c:pt>
                <c:pt idx="34">
                  <c:v>0.1778914731458873</c:v>
                </c:pt>
                <c:pt idx="35">
                  <c:v>6.1763245743845424E-2</c:v>
                </c:pt>
                <c:pt idx="36">
                  <c:v>3.968538390359802E-2</c:v>
                </c:pt>
                <c:pt idx="37">
                  <c:v>-1.6726379749475374E-2</c:v>
                </c:pt>
                <c:pt idx="38">
                  <c:v>-7.9331791001629529E-2</c:v>
                </c:pt>
                <c:pt idx="39">
                  <c:v>-8.6439894423616742E-2</c:v>
                </c:pt>
                <c:pt idx="40">
                  <c:v>-0.14492475774370175</c:v>
                </c:pt>
                <c:pt idx="41">
                  <c:v>-0.15241530024936714</c:v>
                </c:pt>
                <c:pt idx="42">
                  <c:v>-0.14606008213148505</c:v>
                </c:pt>
                <c:pt idx="43">
                  <c:v>-6.4002579820922695E-2</c:v>
                </c:pt>
                <c:pt idx="44">
                  <c:v>-0.18040564367247197</c:v>
                </c:pt>
                <c:pt idx="45">
                  <c:v>-0.1653086276497126</c:v>
                </c:pt>
                <c:pt idx="46">
                  <c:v>-0.10461041478959467</c:v>
                </c:pt>
                <c:pt idx="47">
                  <c:v>-0.10259827884411016</c:v>
                </c:pt>
                <c:pt idx="48">
                  <c:v>0.31119847775004822</c:v>
                </c:pt>
                <c:pt idx="49">
                  <c:v>0.36176971699977156</c:v>
                </c:pt>
                <c:pt idx="50">
                  <c:v>0.26458055261705743</c:v>
                </c:pt>
                <c:pt idx="51">
                  <c:v>0.24260662892498738</c:v>
                </c:pt>
                <c:pt idx="52">
                  <c:v>6.4304067077655069E-2</c:v>
                </c:pt>
                <c:pt idx="53">
                  <c:v>-5.7580734684978215E-2</c:v>
                </c:pt>
                <c:pt idx="54">
                  <c:v>-0.11155894650332243</c:v>
                </c:pt>
                <c:pt idx="55">
                  <c:v>-0.17476833167421224</c:v>
                </c:pt>
                <c:pt idx="56">
                  <c:v>-0.13180356594158288</c:v>
                </c:pt>
                <c:pt idx="57">
                  <c:v>-4.2880149419690129E-2</c:v>
                </c:pt>
                <c:pt idx="58">
                  <c:v>-3.4194318209985267E-2</c:v>
                </c:pt>
                <c:pt idx="59">
                  <c:v>-0.13016021054107374</c:v>
                </c:pt>
                <c:pt idx="60">
                  <c:v>-0.18502889245582196</c:v>
                </c:pt>
                <c:pt idx="61">
                  <c:v>-0.19946296964886043</c:v>
                </c:pt>
                <c:pt idx="62">
                  <c:v>-0.1745834416990891</c:v>
                </c:pt>
                <c:pt idx="63">
                  <c:v>-0.17145896768705282</c:v>
                </c:pt>
                <c:pt idx="64">
                  <c:v>-0.15432016669577117</c:v>
                </c:pt>
                <c:pt idx="65">
                  <c:v>-0.2504136497664492</c:v>
                </c:pt>
                <c:pt idx="66">
                  <c:v>-0.23062742421245802</c:v>
                </c:pt>
                <c:pt idx="67">
                  <c:v>-0.25114754637040648</c:v>
                </c:pt>
                <c:pt idx="68">
                  <c:v>-0.2316921239610952</c:v>
                </c:pt>
                <c:pt idx="69">
                  <c:v>-0.24258730708974929</c:v>
                </c:pt>
                <c:pt idx="70">
                  <c:v>-0.12482871655572046</c:v>
                </c:pt>
                <c:pt idx="71">
                  <c:v>-0.20041606914224308</c:v>
                </c:pt>
                <c:pt idx="72">
                  <c:v>-0.19260871516569095</c:v>
                </c:pt>
                <c:pt idx="73">
                  <c:v>-0.18572614419984496</c:v>
                </c:pt>
                <c:pt idx="74">
                  <c:v>-0.17815698181286593</c:v>
                </c:pt>
                <c:pt idx="75">
                  <c:v>-0.22430718527905871</c:v>
                </c:pt>
                <c:pt idx="76">
                  <c:v>-0.19512488450281754</c:v>
                </c:pt>
                <c:pt idx="77">
                  <c:v>-0.19248345637173367</c:v>
                </c:pt>
                <c:pt idx="78">
                  <c:v>-0.16783245909391636</c:v>
                </c:pt>
                <c:pt idx="79">
                  <c:v>-0.18665659050708641</c:v>
                </c:pt>
                <c:pt idx="80">
                  <c:v>-0.20832402991606941</c:v>
                </c:pt>
                <c:pt idx="81">
                  <c:v>-0.25927071241257443</c:v>
                </c:pt>
                <c:pt idx="82">
                  <c:v>-0.2849241131771405</c:v>
                </c:pt>
                <c:pt idx="83">
                  <c:v>-0.26588177827981613</c:v>
                </c:pt>
                <c:pt idx="84">
                  <c:v>-0.23131168368795887</c:v>
                </c:pt>
                <c:pt idx="85">
                  <c:v>-0.23611549169025797</c:v>
                </c:pt>
                <c:pt idx="86">
                  <c:v>-0.11023573392460315</c:v>
                </c:pt>
                <c:pt idx="87">
                  <c:v>-0.22666744739391925</c:v>
                </c:pt>
                <c:pt idx="88">
                  <c:v>-0.14291262179821726</c:v>
                </c:pt>
                <c:pt idx="89">
                  <c:v>-6.0552632825651605E-2</c:v>
                </c:pt>
                <c:pt idx="90">
                  <c:v>-0.13252480341210837</c:v>
                </c:pt>
                <c:pt idx="91">
                  <c:v>-0.13928578006999046</c:v>
                </c:pt>
                <c:pt idx="92">
                  <c:v>-0.19025744769826883</c:v>
                </c:pt>
                <c:pt idx="93">
                  <c:v>-0.19874039963797369</c:v>
                </c:pt>
                <c:pt idx="94">
                  <c:v>-0.16646094192710184</c:v>
                </c:pt>
                <c:pt idx="95">
                  <c:v>-0.15291067212866108</c:v>
                </c:pt>
                <c:pt idx="96">
                  <c:v>-4.7421780105913669E-3</c:v>
                </c:pt>
                <c:pt idx="97">
                  <c:v>0.1670732442230953</c:v>
                </c:pt>
                <c:pt idx="98">
                  <c:v>-1.7320026480411366E-2</c:v>
                </c:pt>
                <c:pt idx="99">
                  <c:v>-4.5264397261053142E-2</c:v>
                </c:pt>
                <c:pt idx="100">
                  <c:v>2.8785536883679585E-2</c:v>
                </c:pt>
                <c:pt idx="101">
                  <c:v>0.18252205090122414</c:v>
                </c:pt>
                <c:pt idx="102">
                  <c:v>0.14580623319266731</c:v>
                </c:pt>
                <c:pt idx="103">
                  <c:v>-6.0743519232400379E-2</c:v>
                </c:pt>
                <c:pt idx="104">
                  <c:v>-0.11781055960811748</c:v>
                </c:pt>
                <c:pt idx="105">
                  <c:v>-0.11204832195099076</c:v>
                </c:pt>
                <c:pt idx="106">
                  <c:v>-3.853107081566693E-2</c:v>
                </c:pt>
                <c:pt idx="107">
                  <c:v>-0.17065677838958151</c:v>
                </c:pt>
                <c:pt idx="108">
                  <c:v>-0.20767308394959977</c:v>
                </c:pt>
                <c:pt idx="109">
                  <c:v>-0.16334679510286521</c:v>
                </c:pt>
                <c:pt idx="110">
                  <c:v>-0.15025558545887444</c:v>
                </c:pt>
                <c:pt idx="111">
                  <c:v>-0.12441396336828202</c:v>
                </c:pt>
                <c:pt idx="112">
                  <c:v>-0.19299548500554323</c:v>
                </c:pt>
                <c:pt idx="113">
                  <c:v>-0.22839275402664513</c:v>
                </c:pt>
                <c:pt idx="114">
                  <c:v>-0.2450131968174013</c:v>
                </c:pt>
                <c:pt idx="115">
                  <c:v>-0.236229757026235</c:v>
                </c:pt>
                <c:pt idx="116">
                  <c:v>-0.20713040688748152</c:v>
                </c:pt>
                <c:pt idx="117">
                  <c:v>-0.26544770325713957</c:v>
                </c:pt>
                <c:pt idx="118">
                  <c:v>-0.26658502645546472</c:v>
                </c:pt>
                <c:pt idx="119">
                  <c:v>-0.27768009063830601</c:v>
                </c:pt>
                <c:pt idx="120">
                  <c:v>-0.24644734338119448</c:v>
                </c:pt>
                <c:pt idx="121">
                  <c:v>-0.29036021158085179</c:v>
                </c:pt>
                <c:pt idx="122">
                  <c:v>-0.3029010820556472</c:v>
                </c:pt>
                <c:pt idx="123">
                  <c:v>-0.29534890955827403</c:v>
                </c:pt>
                <c:pt idx="124">
                  <c:v>-0.30580502063789688</c:v>
                </c:pt>
                <c:pt idx="125">
                  <c:v>-0.29463699987027731</c:v>
                </c:pt>
                <c:pt idx="126">
                  <c:v>-4.8910893959608331E-3</c:v>
                </c:pt>
                <c:pt idx="127">
                  <c:v>-8.8524320683698962E-2</c:v>
                </c:pt>
                <c:pt idx="128">
                  <c:v>-0.10226414434852722</c:v>
                </c:pt>
                <c:pt idx="129">
                  <c:v>-0.1983439688805024</c:v>
                </c:pt>
                <c:pt idx="130">
                  <c:v>-0.17696502445972959</c:v>
                </c:pt>
                <c:pt idx="131">
                  <c:v>-0.19955691374432841</c:v>
                </c:pt>
                <c:pt idx="132">
                  <c:v>-0.20979848582579036</c:v>
                </c:pt>
                <c:pt idx="133">
                  <c:v>-0.18758570427396659</c:v>
                </c:pt>
                <c:pt idx="134">
                  <c:v>-4.9561839926077982E-2</c:v>
                </c:pt>
                <c:pt idx="135">
                  <c:v>-5.4939972824074972E-2</c:v>
                </c:pt>
                <c:pt idx="136">
                  <c:v>7.1325222241070851E-2</c:v>
                </c:pt>
                <c:pt idx="137">
                  <c:v>-6.5721890022022944E-2</c:v>
                </c:pt>
                <c:pt idx="138">
                  <c:v>-0.18067848131143752</c:v>
                </c:pt>
                <c:pt idx="139">
                  <c:v>-0.19935336820414776</c:v>
                </c:pt>
                <c:pt idx="140">
                  <c:v>-0.23506511675050423</c:v>
                </c:pt>
                <c:pt idx="141">
                  <c:v>-0.13805684472182947</c:v>
                </c:pt>
                <c:pt idx="142">
                  <c:v>-0.16640863971792283</c:v>
                </c:pt>
                <c:pt idx="143">
                  <c:v>-0.24319394608920741</c:v>
                </c:pt>
                <c:pt idx="144">
                  <c:v>-9.8167249007870216E-2</c:v>
                </c:pt>
                <c:pt idx="145">
                  <c:v>-0.18872002925647896</c:v>
                </c:pt>
                <c:pt idx="146">
                  <c:v>-0.18973309306611774</c:v>
                </c:pt>
                <c:pt idx="147">
                  <c:v>-0.26898060088989834</c:v>
                </c:pt>
                <c:pt idx="148">
                  <c:v>-0.24323658738076737</c:v>
                </c:pt>
                <c:pt idx="149">
                  <c:v>-0.24451349418193327</c:v>
                </c:pt>
                <c:pt idx="150">
                  <c:v>-0.10565945718898716</c:v>
                </c:pt>
                <c:pt idx="151">
                  <c:v>0.92943357656687686</c:v>
                </c:pt>
                <c:pt idx="152">
                  <c:v>0.54884039442411581</c:v>
                </c:pt>
                <c:pt idx="153">
                  <c:v>0.27907292845090054</c:v>
                </c:pt>
                <c:pt idx="154">
                  <c:v>0.25891192592030837</c:v>
                </c:pt>
                <c:pt idx="155">
                  <c:v>0.14227300242481819</c:v>
                </c:pt>
                <c:pt idx="156">
                  <c:v>3.7852474636701383E-2</c:v>
                </c:pt>
                <c:pt idx="157">
                  <c:v>0.1609675442878569</c:v>
                </c:pt>
                <c:pt idx="158">
                  <c:v>0.20418149506803968</c:v>
                </c:pt>
                <c:pt idx="159">
                  <c:v>7.0224877037770292E-2</c:v>
                </c:pt>
                <c:pt idx="160">
                  <c:v>-6.4045221112482634E-3</c:v>
                </c:pt>
                <c:pt idx="161">
                  <c:v>6.2208647359592563E-2</c:v>
                </c:pt>
                <c:pt idx="162">
                  <c:v>1.4192221117471966E-2</c:v>
                </c:pt>
                <c:pt idx="163">
                  <c:v>4.5073177719214055E-3</c:v>
                </c:pt>
                <c:pt idx="164">
                  <c:v>-0.10593429363849456</c:v>
                </c:pt>
                <c:pt idx="165">
                  <c:v>-6.6384162581563211E-2</c:v>
                </c:pt>
                <c:pt idx="166">
                  <c:v>-0.13742455432041731</c:v>
                </c:pt>
                <c:pt idx="167">
                  <c:v>-0.11964413514519476</c:v>
                </c:pt>
                <c:pt idx="168">
                  <c:v>-0.11595699596562149</c:v>
                </c:pt>
                <c:pt idx="169">
                  <c:v>-5.8300639615142452E-2</c:v>
                </c:pt>
                <c:pt idx="170">
                  <c:v>-9.1086129528198279E-2</c:v>
                </c:pt>
                <c:pt idx="171">
                  <c:v>-5.1489359558623236E-2</c:v>
                </c:pt>
                <c:pt idx="172">
                  <c:v>-7.2823330742203933E-4</c:v>
                </c:pt>
                <c:pt idx="173">
                  <c:v>3.9296282118113597E-2</c:v>
                </c:pt>
                <c:pt idx="174">
                  <c:v>0.11415240318140137</c:v>
                </c:pt>
                <c:pt idx="175">
                  <c:v>0.14016325789787229</c:v>
                </c:pt>
                <c:pt idx="176">
                  <c:v>7.396465156161286E-2</c:v>
                </c:pt>
                <c:pt idx="177">
                  <c:v>0.20756781326106116</c:v>
                </c:pt>
                <c:pt idx="178">
                  <c:v>0.19338658560156952</c:v>
                </c:pt>
                <c:pt idx="179">
                  <c:v>0.12762538563888973</c:v>
                </c:pt>
                <c:pt idx="180">
                  <c:v>3.8154961298704673E-2</c:v>
                </c:pt>
                <c:pt idx="181">
                  <c:v>0.16967369673807078</c:v>
                </c:pt>
                <c:pt idx="182">
                  <c:v>0.25030871221300088</c:v>
                </c:pt>
                <c:pt idx="183">
                  <c:v>6.8324008212450008E-2</c:v>
                </c:pt>
                <c:pt idx="184">
                  <c:v>2.3376755557373896E-2</c:v>
                </c:pt>
                <c:pt idx="185">
                  <c:v>-1.7629175844220905E-2</c:v>
                </c:pt>
                <c:pt idx="186">
                  <c:v>-2.7953365428080201E-2</c:v>
                </c:pt>
                <c:pt idx="187">
                  <c:v>1.3573922389852887E-2</c:v>
                </c:pt>
                <c:pt idx="188">
                  <c:v>-8.7428306236572467E-2</c:v>
                </c:pt>
                <c:pt idx="189">
                  <c:v>-9.4888533449019472E-2</c:v>
                </c:pt>
                <c:pt idx="190">
                  <c:v>-0.20053266642385228</c:v>
                </c:pt>
                <c:pt idx="191">
                  <c:v>-0.20868281640833544</c:v>
                </c:pt>
                <c:pt idx="192">
                  <c:v>-0.15961434955100953</c:v>
                </c:pt>
                <c:pt idx="193">
                  <c:v>-0.17727750517444227</c:v>
                </c:pt>
                <c:pt idx="194">
                  <c:v>-7.7529197027951288E-2</c:v>
                </c:pt>
                <c:pt idx="195">
                  <c:v>-0.21309285873388573</c:v>
                </c:pt>
                <c:pt idx="196">
                  <c:v>-0.25513417399617028</c:v>
                </c:pt>
                <c:pt idx="197">
                  <c:v>-0.23982728286651434</c:v>
                </c:pt>
                <c:pt idx="198">
                  <c:v>-0.22663979718142338</c:v>
                </c:pt>
                <c:pt idx="199">
                  <c:v>-0.23258392659786042</c:v>
                </c:pt>
                <c:pt idx="200">
                  <c:v>-0.16320954344565669</c:v>
                </c:pt>
                <c:pt idx="201">
                  <c:v>-0.24532467812684297</c:v>
                </c:pt>
                <c:pt idx="202">
                  <c:v>-0.24931830158950327</c:v>
                </c:pt>
                <c:pt idx="203">
                  <c:v>-0.20563396406179998</c:v>
                </c:pt>
                <c:pt idx="204">
                  <c:v>-8.0979477158312704E-2</c:v>
                </c:pt>
                <c:pt idx="205">
                  <c:v>-0.12401086990900448</c:v>
                </c:pt>
                <c:pt idx="206">
                  <c:v>-6.6084674135372723E-2</c:v>
                </c:pt>
                <c:pt idx="207">
                  <c:v>-0.16316756842427738</c:v>
                </c:pt>
                <c:pt idx="208">
                  <c:v>-0.15358760263217508</c:v>
                </c:pt>
                <c:pt idx="209">
                  <c:v>-0.13101936593898841</c:v>
                </c:pt>
              </c:numCache>
            </c:numRef>
          </c:val>
          <c:extLst>
            <c:ext xmlns:c16="http://schemas.microsoft.com/office/drawing/2014/chart" uri="{C3380CC4-5D6E-409C-BE32-E72D297353CC}">
              <c16:uniqueId val="{00000004-3440-4364-AC7C-CF2F1EC19E10}"/>
            </c:ext>
          </c:extLst>
        </c:ser>
        <c:ser>
          <c:idx val="6"/>
          <c:order val="6"/>
          <c:tx>
            <c:strRef>
              <c:f>Estimação!$AH$2</c:f>
              <c:strCache>
                <c:ptCount val="1"/>
                <c:pt idx="0">
                  <c:v>Mercado de Capitias</c:v>
                </c:pt>
              </c:strCache>
            </c:strRef>
          </c:tx>
          <c:spPr>
            <a:solidFill>
              <a:srgbClr val="C00000"/>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Estimação!$AH$3:$AH$212</c:f>
              <c:numCache>
                <c:formatCode>General</c:formatCode>
                <c:ptCount val="210"/>
                <c:pt idx="0">
                  <c:v>-1.0247534277289434</c:v>
                </c:pt>
                <c:pt idx="1">
                  <c:v>-1.7439199882531033</c:v>
                </c:pt>
                <c:pt idx="2">
                  <c:v>-2.9767459984223716</c:v>
                </c:pt>
                <c:pt idx="3">
                  <c:v>-2.6703039740304972</c:v>
                </c:pt>
                <c:pt idx="4">
                  <c:v>-2.6797324832313349</c:v>
                </c:pt>
                <c:pt idx="5">
                  <c:v>-1.7599306858832677</c:v>
                </c:pt>
                <c:pt idx="6">
                  <c:v>-1.7471182302798922</c:v>
                </c:pt>
                <c:pt idx="7">
                  <c:v>-1.4498353291116886</c:v>
                </c:pt>
                <c:pt idx="8">
                  <c:v>-2.1293987120224087</c:v>
                </c:pt>
                <c:pt idx="9">
                  <c:v>-2.8890064124974932</c:v>
                </c:pt>
                <c:pt idx="10">
                  <c:v>-2.1370882487663865</c:v>
                </c:pt>
                <c:pt idx="11">
                  <c:v>-0.98158747727705919</c:v>
                </c:pt>
                <c:pt idx="12">
                  <c:v>-0.41733848744333363</c:v>
                </c:pt>
                <c:pt idx="13">
                  <c:v>0.67944301896347514</c:v>
                </c:pt>
                <c:pt idx="14">
                  <c:v>3.313505981640235</c:v>
                </c:pt>
                <c:pt idx="15">
                  <c:v>3.9874604046093505</c:v>
                </c:pt>
                <c:pt idx="16">
                  <c:v>3.7760015831198732</c:v>
                </c:pt>
                <c:pt idx="17">
                  <c:v>3.6636343872654145</c:v>
                </c:pt>
                <c:pt idx="18">
                  <c:v>3.8794331887955447</c:v>
                </c:pt>
                <c:pt idx="19">
                  <c:v>4.0064675913642551</c:v>
                </c:pt>
                <c:pt idx="20">
                  <c:v>2.948630126669308</c:v>
                </c:pt>
                <c:pt idx="21">
                  <c:v>1.9593611369114206</c:v>
                </c:pt>
                <c:pt idx="22">
                  <c:v>1.6105028575105005</c:v>
                </c:pt>
                <c:pt idx="23">
                  <c:v>1.5358210403767152</c:v>
                </c:pt>
                <c:pt idx="24">
                  <c:v>0.73977630726238042</c:v>
                </c:pt>
                <c:pt idx="25">
                  <c:v>0.29423368117133691</c:v>
                </c:pt>
                <c:pt idx="26">
                  <c:v>-0.29457299287023631</c:v>
                </c:pt>
                <c:pt idx="27">
                  <c:v>-0.45697146946275818</c:v>
                </c:pt>
                <c:pt idx="28">
                  <c:v>-0.67006036269492109</c:v>
                </c:pt>
                <c:pt idx="29">
                  <c:v>-0.7810084102951993</c:v>
                </c:pt>
                <c:pt idx="30">
                  <c:v>-0.13736392188892341</c:v>
                </c:pt>
                <c:pt idx="31">
                  <c:v>-0.73148265813556446</c:v>
                </c:pt>
                <c:pt idx="32">
                  <c:v>-1.0216629400930215</c:v>
                </c:pt>
                <c:pt idx="33">
                  <c:v>0.20124966611650905</c:v>
                </c:pt>
                <c:pt idx="34">
                  <c:v>0.3016779047275972</c:v>
                </c:pt>
                <c:pt idx="35">
                  <c:v>0.14174516956863187</c:v>
                </c:pt>
                <c:pt idx="36">
                  <c:v>-0.17808935002000728</c:v>
                </c:pt>
                <c:pt idx="37">
                  <c:v>-0.51641521087535946</c:v>
                </c:pt>
                <c:pt idx="38">
                  <c:v>-1.1558102787822424</c:v>
                </c:pt>
                <c:pt idx="39">
                  <c:v>-1.2068789821132242</c:v>
                </c:pt>
                <c:pt idx="40">
                  <c:v>-1.1649900358254413</c:v>
                </c:pt>
                <c:pt idx="41">
                  <c:v>-1.4289871471255928</c:v>
                </c:pt>
                <c:pt idx="42">
                  <c:v>-1.1435343024865863</c:v>
                </c:pt>
                <c:pt idx="43">
                  <c:v>-1.1602740617400618</c:v>
                </c:pt>
                <c:pt idx="44">
                  <c:v>-1.5497305273849786</c:v>
                </c:pt>
                <c:pt idx="45">
                  <c:v>-1.0973179857145283</c:v>
                </c:pt>
                <c:pt idx="46">
                  <c:v>-0.76508139426645272</c:v>
                </c:pt>
                <c:pt idx="47">
                  <c:v>-0.79125424801399424</c:v>
                </c:pt>
                <c:pt idx="48">
                  <c:v>0.6209851155949736</c:v>
                </c:pt>
                <c:pt idx="49">
                  <c:v>0.95269898361501493</c:v>
                </c:pt>
                <c:pt idx="50">
                  <c:v>1.0670905864297997</c:v>
                </c:pt>
                <c:pt idx="51">
                  <c:v>0.81503128604971187</c:v>
                </c:pt>
                <c:pt idx="52">
                  <c:v>0.87983179627635755</c:v>
                </c:pt>
                <c:pt idx="53">
                  <c:v>0.34845133462690236</c:v>
                </c:pt>
                <c:pt idx="54">
                  <c:v>-0.51929018972954799</c:v>
                </c:pt>
                <c:pt idx="55">
                  <c:v>-0.62652414981484583</c:v>
                </c:pt>
                <c:pt idx="56">
                  <c:v>-0.18655724028950135</c:v>
                </c:pt>
                <c:pt idx="57">
                  <c:v>0.66569401721820487</c:v>
                </c:pt>
                <c:pt idx="58">
                  <c:v>1.0722536266049454</c:v>
                </c:pt>
                <c:pt idx="59">
                  <c:v>0.8899240266720021</c:v>
                </c:pt>
                <c:pt idx="60">
                  <c:v>0.40403540546452238</c:v>
                </c:pt>
                <c:pt idx="61">
                  <c:v>9.8606730876117751E-2</c:v>
                </c:pt>
                <c:pt idx="62">
                  <c:v>0.12521748012696868</c:v>
                </c:pt>
                <c:pt idx="63">
                  <c:v>0.32763639601671229</c:v>
                </c:pt>
                <c:pt idx="64">
                  <c:v>-0.15767447824399261</c:v>
                </c:pt>
                <c:pt idx="65">
                  <c:v>-0.56242977474536926</c:v>
                </c:pt>
                <c:pt idx="66">
                  <c:v>-0.33525142174572942</c:v>
                </c:pt>
                <c:pt idx="67">
                  <c:v>-0.22671179941365308</c:v>
                </c:pt>
                <c:pt idx="68">
                  <c:v>-1.7695792891590671E-2</c:v>
                </c:pt>
                <c:pt idx="69">
                  <c:v>-0.30951531717819025</c:v>
                </c:pt>
                <c:pt idx="70">
                  <c:v>0.60968924572688177</c:v>
                </c:pt>
                <c:pt idx="71">
                  <c:v>0.68776761881958259</c:v>
                </c:pt>
                <c:pt idx="72">
                  <c:v>0.457562972289218</c:v>
                </c:pt>
                <c:pt idx="73">
                  <c:v>-3.590055333153052E-2</c:v>
                </c:pt>
                <c:pt idx="74">
                  <c:v>-0.34817621703320006</c:v>
                </c:pt>
                <c:pt idx="75">
                  <c:v>-0.2921943720080189</c:v>
                </c:pt>
                <c:pt idx="76">
                  <c:v>-0.13539339212403095</c:v>
                </c:pt>
                <c:pt idx="77">
                  <c:v>6.4379809572942634E-2</c:v>
                </c:pt>
                <c:pt idx="78">
                  <c:v>0.27724860873014373</c:v>
                </c:pt>
                <c:pt idx="79">
                  <c:v>0.18410066944240161</c:v>
                </c:pt>
                <c:pt idx="80">
                  <c:v>-0.33973583852307626</c:v>
                </c:pt>
                <c:pt idx="81">
                  <c:v>-0.57915348547254519</c:v>
                </c:pt>
                <c:pt idx="82">
                  <c:v>-0.83411642278949893</c:v>
                </c:pt>
                <c:pt idx="83">
                  <c:v>-1.0931155644707262</c:v>
                </c:pt>
                <c:pt idx="84">
                  <c:v>-1.1840350512494802</c:v>
                </c:pt>
                <c:pt idx="85">
                  <c:v>-1.1836109116258555</c:v>
                </c:pt>
                <c:pt idx="86">
                  <c:v>-0.42063760592114663</c:v>
                </c:pt>
                <c:pt idx="87">
                  <c:v>-0.58471659248186636</c:v>
                </c:pt>
                <c:pt idx="88">
                  <c:v>-0.142797494364543</c:v>
                </c:pt>
                <c:pt idx="89">
                  <c:v>-7.0842780378331518E-3</c:v>
                </c:pt>
                <c:pt idx="90">
                  <c:v>-0.35128619216534274</c:v>
                </c:pt>
                <c:pt idx="91">
                  <c:v>-0.29790535472395496</c:v>
                </c:pt>
                <c:pt idx="92">
                  <c:v>-0.94909035784428686</c:v>
                </c:pt>
                <c:pt idx="93">
                  <c:v>-1.0705639460502907</c:v>
                </c:pt>
                <c:pt idx="94">
                  <c:v>-0.61310987447524656</c:v>
                </c:pt>
                <c:pt idx="95">
                  <c:v>-0.19039627704495496</c:v>
                </c:pt>
                <c:pt idx="96">
                  <c:v>0.57433548861283445</c:v>
                </c:pt>
                <c:pt idx="97">
                  <c:v>1.1514072509596993</c:v>
                </c:pt>
                <c:pt idx="98">
                  <c:v>0.71519913555831194</c:v>
                </c:pt>
                <c:pt idx="99">
                  <c:v>0.76091680169178477</c:v>
                </c:pt>
                <c:pt idx="100">
                  <c:v>1.2158145722920122</c:v>
                </c:pt>
                <c:pt idx="101">
                  <c:v>2.1986217375678181</c:v>
                </c:pt>
                <c:pt idx="102">
                  <c:v>2.198154037658524</c:v>
                </c:pt>
                <c:pt idx="103">
                  <c:v>1.1680484264087647</c:v>
                </c:pt>
                <c:pt idx="104">
                  <c:v>0.80123413872554372</c:v>
                </c:pt>
                <c:pt idx="105">
                  <c:v>1.1123543085336638</c:v>
                </c:pt>
                <c:pt idx="106">
                  <c:v>1.1645062873898482</c:v>
                </c:pt>
                <c:pt idx="107">
                  <c:v>0.67151848594154306</c:v>
                </c:pt>
                <c:pt idx="108">
                  <c:v>0.27825508059377119</c:v>
                </c:pt>
                <c:pt idx="109">
                  <c:v>0.32627112495796484</c:v>
                </c:pt>
                <c:pt idx="110">
                  <c:v>0.20682996797543654</c:v>
                </c:pt>
                <c:pt idx="111">
                  <c:v>0.58636385907415867</c:v>
                </c:pt>
                <c:pt idx="112">
                  <c:v>0.74596874576729544</c:v>
                </c:pt>
                <c:pt idx="113">
                  <c:v>0.32884920607561646</c:v>
                </c:pt>
                <c:pt idx="114">
                  <c:v>-2.3074341848469824E-2</c:v>
                </c:pt>
                <c:pt idx="115">
                  <c:v>3.248794884631543E-2</c:v>
                </c:pt>
                <c:pt idx="116">
                  <c:v>0.1312024341132999</c:v>
                </c:pt>
                <c:pt idx="117">
                  <c:v>-6.9871844537223962E-2</c:v>
                </c:pt>
                <c:pt idx="118">
                  <c:v>0.12225767334805522</c:v>
                </c:pt>
                <c:pt idx="119">
                  <c:v>-8.2019432622485761E-2</c:v>
                </c:pt>
                <c:pt idx="120">
                  <c:v>-0.38284103383968465</c:v>
                </c:pt>
                <c:pt idx="121">
                  <c:v>-0.78835061107712834</c:v>
                </c:pt>
                <c:pt idx="122">
                  <c:v>-0.97464763597591964</c:v>
                </c:pt>
                <c:pt idx="123">
                  <c:v>-0.82532297670079058</c:v>
                </c:pt>
                <c:pt idx="124">
                  <c:v>-0.79730798139875103</c:v>
                </c:pt>
                <c:pt idx="125">
                  <c:v>-1.8147685002479703</c:v>
                </c:pt>
                <c:pt idx="126">
                  <c:v>-1.6033750191869978</c:v>
                </c:pt>
                <c:pt idx="127">
                  <c:v>-1.494128115374445</c:v>
                </c:pt>
                <c:pt idx="128">
                  <c:v>-1.1708534795412204</c:v>
                </c:pt>
                <c:pt idx="129">
                  <c:v>-0.82772337770584281</c:v>
                </c:pt>
                <c:pt idx="130">
                  <c:v>3.0241155164413655E-2</c:v>
                </c:pt>
                <c:pt idx="131">
                  <c:v>2.369221011099281E-2</c:v>
                </c:pt>
                <c:pt idx="132">
                  <c:v>9.5065738180508272E-2</c:v>
                </c:pt>
                <c:pt idx="133">
                  <c:v>0.35025220854234507</c:v>
                </c:pt>
                <c:pt idx="134">
                  <c:v>0.5030341789116658</c:v>
                </c:pt>
                <c:pt idx="135">
                  <c:v>0.53227688647560178</c:v>
                </c:pt>
                <c:pt idx="136">
                  <c:v>0.99891415406376594</c:v>
                </c:pt>
                <c:pt idx="137">
                  <c:v>0.40529292213240314</c:v>
                </c:pt>
                <c:pt idx="138">
                  <c:v>-0.10360470049504211</c:v>
                </c:pt>
                <c:pt idx="139">
                  <c:v>-7.0630710566519359E-2</c:v>
                </c:pt>
                <c:pt idx="140">
                  <c:v>-0.22063055426952605</c:v>
                </c:pt>
                <c:pt idx="141">
                  <c:v>0.39287021645343911</c:v>
                </c:pt>
                <c:pt idx="142">
                  <c:v>9.4664525023025817E-2</c:v>
                </c:pt>
                <c:pt idx="143">
                  <c:v>-0.35458760328976979</c:v>
                </c:pt>
                <c:pt idx="144">
                  <c:v>0.52682726547368286</c:v>
                </c:pt>
                <c:pt idx="145">
                  <c:v>0.1449468505653419</c:v>
                </c:pt>
                <c:pt idx="146">
                  <c:v>0.13822366436924297</c:v>
                </c:pt>
                <c:pt idx="147">
                  <c:v>-0.33533395702384011</c:v>
                </c:pt>
                <c:pt idx="148">
                  <c:v>-0.82682007493985366</c:v>
                </c:pt>
                <c:pt idx="149">
                  <c:v>-1.2780862933032111</c:v>
                </c:pt>
                <c:pt idx="150">
                  <c:v>-0.7100739240523003</c:v>
                </c:pt>
                <c:pt idx="151">
                  <c:v>3.5318817179647102</c:v>
                </c:pt>
                <c:pt idx="152">
                  <c:v>3.7792388001391037</c:v>
                </c:pt>
                <c:pt idx="153">
                  <c:v>3.2447816067334112</c:v>
                </c:pt>
                <c:pt idx="154">
                  <c:v>1.7610368878746123</c:v>
                </c:pt>
                <c:pt idx="155">
                  <c:v>0.93452173493444524</c:v>
                </c:pt>
                <c:pt idx="156">
                  <c:v>0.5613201337841035</c:v>
                </c:pt>
                <c:pt idx="157">
                  <c:v>0.93144385685490116</c:v>
                </c:pt>
                <c:pt idx="158">
                  <c:v>0.89149792857264043</c:v>
                </c:pt>
                <c:pt idx="159">
                  <c:v>-5.7787304233852262E-2</c:v>
                </c:pt>
                <c:pt idx="160">
                  <c:v>-1.3132382975152104</c:v>
                </c:pt>
                <c:pt idx="161">
                  <c:v>-2.1472664534100629</c:v>
                </c:pt>
                <c:pt idx="162">
                  <c:v>-2.3013151110337215</c:v>
                </c:pt>
                <c:pt idx="163">
                  <c:v>-1.6282708687704377</c:v>
                </c:pt>
                <c:pt idx="164">
                  <c:v>-2.2644459145076974</c:v>
                </c:pt>
                <c:pt idx="165">
                  <c:v>-2.4093526437572907</c:v>
                </c:pt>
                <c:pt idx="166">
                  <c:v>-3.1100106681651316</c:v>
                </c:pt>
                <c:pt idx="167">
                  <c:v>-2.71449588384223</c:v>
                </c:pt>
                <c:pt idx="168">
                  <c:v>-2.2435243678299477</c:v>
                </c:pt>
                <c:pt idx="169">
                  <c:v>-1.855441197506928</c:v>
                </c:pt>
                <c:pt idx="170">
                  <c:v>-1.4620551355652973</c:v>
                </c:pt>
                <c:pt idx="171">
                  <c:v>-1.3134939276126918</c:v>
                </c:pt>
                <c:pt idx="172">
                  <c:v>-1.1014951878455743</c:v>
                </c:pt>
                <c:pt idx="173">
                  <c:v>-1.0451625678884227</c:v>
                </c:pt>
                <c:pt idx="174">
                  <c:v>-1.1057893149539437</c:v>
                </c:pt>
                <c:pt idx="175">
                  <c:v>-0.57874424805191316</c:v>
                </c:pt>
                <c:pt idx="176">
                  <c:v>-0.46615581179918519</c:v>
                </c:pt>
                <c:pt idx="177">
                  <c:v>0.90986202795226623</c:v>
                </c:pt>
                <c:pt idx="178">
                  <c:v>1.444735336718433</c:v>
                </c:pt>
                <c:pt idx="179">
                  <c:v>2.0207559205926939</c:v>
                </c:pt>
                <c:pt idx="180">
                  <c:v>0.90384383059002915</c:v>
                </c:pt>
                <c:pt idx="181">
                  <c:v>1.7196970304509267</c:v>
                </c:pt>
                <c:pt idx="182">
                  <c:v>2.001145767778258</c:v>
                </c:pt>
                <c:pt idx="183">
                  <c:v>1.5675925371560977</c:v>
                </c:pt>
                <c:pt idx="184">
                  <c:v>1.6349711285003949</c:v>
                </c:pt>
                <c:pt idx="185">
                  <c:v>1.0564848031925778</c:v>
                </c:pt>
                <c:pt idx="186">
                  <c:v>1.1277310893750059</c:v>
                </c:pt>
                <c:pt idx="187">
                  <c:v>1.9351897636580631</c:v>
                </c:pt>
                <c:pt idx="188">
                  <c:v>1.5649697494294694</c:v>
                </c:pt>
                <c:pt idx="189">
                  <c:v>1.4248913339493503</c:v>
                </c:pt>
                <c:pt idx="190">
                  <c:v>0.55538217905336307</c:v>
                </c:pt>
                <c:pt idx="191">
                  <c:v>0.19356356834245222</c:v>
                </c:pt>
                <c:pt idx="192">
                  <c:v>0.62159610591765402</c:v>
                </c:pt>
                <c:pt idx="193">
                  <c:v>0.93789651075052627</c:v>
                </c:pt>
                <c:pt idx="194">
                  <c:v>1.637517112565448</c:v>
                </c:pt>
                <c:pt idx="195">
                  <c:v>0.75466246172828666</c:v>
                </c:pt>
                <c:pt idx="196">
                  <c:v>-0.10888351932420419</c:v>
                </c:pt>
                <c:pt idx="197">
                  <c:v>-0.12424883693247532</c:v>
                </c:pt>
                <c:pt idx="198">
                  <c:v>-0.33320294199595474</c:v>
                </c:pt>
                <c:pt idx="199">
                  <c:v>-0.55642418693951035</c:v>
                </c:pt>
                <c:pt idx="200">
                  <c:v>-0.22040128960810751</c:v>
                </c:pt>
                <c:pt idx="201">
                  <c:v>-0.51202249996257998</c:v>
                </c:pt>
                <c:pt idx="202">
                  <c:v>-0.24020861003136304</c:v>
                </c:pt>
                <c:pt idx="203">
                  <c:v>-0.74244494792129234</c:v>
                </c:pt>
                <c:pt idx="204">
                  <c:v>-0.79927507219372207</c:v>
                </c:pt>
                <c:pt idx="205">
                  <c:v>-1.0809186844832595</c:v>
                </c:pt>
                <c:pt idx="206">
                  <c:v>-1.2093000169378041</c:v>
                </c:pt>
                <c:pt idx="207">
                  <c:v>-0.76972285733687129</c:v>
                </c:pt>
                <c:pt idx="208">
                  <c:v>-0.40296130052577644</c:v>
                </c:pt>
                <c:pt idx="209">
                  <c:v>-6.9948648198799174E-3</c:v>
                </c:pt>
              </c:numCache>
            </c:numRef>
          </c:val>
          <c:extLst>
            <c:ext xmlns:c16="http://schemas.microsoft.com/office/drawing/2014/chart" uri="{C3380CC4-5D6E-409C-BE32-E72D297353CC}">
              <c16:uniqueId val="{00000005-3440-4364-AC7C-CF2F1EC19E10}"/>
            </c:ext>
          </c:extLst>
        </c:ser>
        <c:ser>
          <c:idx val="7"/>
          <c:order val="7"/>
          <c:tx>
            <c:strRef>
              <c:f>Estimação!$AI$2</c:f>
              <c:strCache>
                <c:ptCount val="1"/>
                <c:pt idx="0">
                  <c:v>Preço do Crédito</c:v>
                </c:pt>
              </c:strCache>
            </c:strRef>
          </c:tx>
          <c:spPr>
            <a:solidFill>
              <a:schemeClr val="accent4">
                <a:lumMod val="50000"/>
              </a:schemeClr>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Estimação!$AI$3:$AI$212</c:f>
              <c:numCache>
                <c:formatCode>General</c:formatCode>
                <c:ptCount val="210"/>
                <c:pt idx="74">
                  <c:v>-2.4035205464881551</c:v>
                </c:pt>
                <c:pt idx="75">
                  <c:v>-2.1961751014003075</c:v>
                </c:pt>
                <c:pt idx="76">
                  <c:v>-1.715653372263473</c:v>
                </c:pt>
                <c:pt idx="77">
                  <c:v>-1.7850038283627889</c:v>
                </c:pt>
                <c:pt idx="78">
                  <c:v>-1.2550234793047259</c:v>
                </c:pt>
                <c:pt idx="79">
                  <c:v>-1.290301641767543</c:v>
                </c:pt>
                <c:pt idx="80">
                  <c:v>-1.3212722728010242</c:v>
                </c:pt>
                <c:pt idx="81">
                  <c:v>-1.2257466640189916</c:v>
                </c:pt>
                <c:pt idx="82">
                  <c:v>-0.87396293084079335</c:v>
                </c:pt>
                <c:pt idx="83">
                  <c:v>-0.71521019986688461</c:v>
                </c:pt>
                <c:pt idx="84">
                  <c:v>-0.6365407574812626</c:v>
                </c:pt>
                <c:pt idx="85">
                  <c:v>-0.44815325016040725</c:v>
                </c:pt>
                <c:pt idx="86">
                  <c:v>-0.53951531185057533</c:v>
                </c:pt>
                <c:pt idx="87">
                  <c:v>-0.40416003571567566</c:v>
                </c:pt>
                <c:pt idx="88">
                  <c:v>-0.77971918261874384</c:v>
                </c:pt>
                <c:pt idx="89">
                  <c:v>-0.61508109185071513</c:v>
                </c:pt>
                <c:pt idx="90">
                  <c:v>-0.59453732658907921</c:v>
                </c:pt>
                <c:pt idx="91">
                  <c:v>-0.5183856103267318</c:v>
                </c:pt>
                <c:pt idx="92">
                  <c:v>-0.49106658207410769</c:v>
                </c:pt>
                <c:pt idx="93">
                  <c:v>-0.45410060321093826</c:v>
                </c:pt>
                <c:pt idx="94">
                  <c:v>-0.18662969853423236</c:v>
                </c:pt>
                <c:pt idx="95">
                  <c:v>0.32730039646076342</c:v>
                </c:pt>
                <c:pt idx="96">
                  <c:v>0.33287179040789833</c:v>
                </c:pt>
                <c:pt idx="97">
                  <c:v>0.23495844136280769</c:v>
                </c:pt>
                <c:pt idx="98">
                  <c:v>0.53656763249735329</c:v>
                </c:pt>
                <c:pt idx="99">
                  <c:v>0.68883106937275052</c:v>
                </c:pt>
                <c:pt idx="100">
                  <c:v>0.83022968811649511</c:v>
                </c:pt>
                <c:pt idx="101">
                  <c:v>1.56528772894724</c:v>
                </c:pt>
                <c:pt idx="102">
                  <c:v>2.5856347362167051</c:v>
                </c:pt>
                <c:pt idx="103">
                  <c:v>3.7213591927969931</c:v>
                </c:pt>
                <c:pt idx="104">
                  <c:v>3.1792681611316618</c:v>
                </c:pt>
                <c:pt idx="105">
                  <c:v>3.6716865961520235</c:v>
                </c:pt>
                <c:pt idx="106">
                  <c:v>3.0552656500498436</c:v>
                </c:pt>
                <c:pt idx="107">
                  <c:v>2.6512855947560068</c:v>
                </c:pt>
                <c:pt idx="108">
                  <c:v>1.9222588978393176</c:v>
                </c:pt>
                <c:pt idx="109">
                  <c:v>1.5773324187331674</c:v>
                </c:pt>
                <c:pt idx="110">
                  <c:v>1.3516869643092713</c:v>
                </c:pt>
                <c:pt idx="111">
                  <c:v>1.2617407486042329</c:v>
                </c:pt>
                <c:pt idx="112">
                  <c:v>1.0860218631983454</c:v>
                </c:pt>
                <c:pt idx="113">
                  <c:v>0.99448182086880343</c:v>
                </c:pt>
                <c:pt idx="114">
                  <c:v>7.0872290555083789E-2</c:v>
                </c:pt>
                <c:pt idx="115">
                  <c:v>-0.3050348184968722</c:v>
                </c:pt>
                <c:pt idx="116">
                  <c:v>-0.57046394527694322</c:v>
                </c:pt>
                <c:pt idx="117">
                  <c:v>-0.87901438134706134</c:v>
                </c:pt>
                <c:pt idx="118">
                  <c:v>-1.2440146768356024</c:v>
                </c:pt>
                <c:pt idx="119">
                  <c:v>-1.560484251466616</c:v>
                </c:pt>
                <c:pt idx="120">
                  <c:v>-1.5087078836686003</c:v>
                </c:pt>
                <c:pt idx="121">
                  <c:v>-1.5775623937166277</c:v>
                </c:pt>
                <c:pt idx="122">
                  <c:v>-2.1180915952768937</c:v>
                </c:pt>
                <c:pt idx="123">
                  <c:v>-2.4025126561258592</c:v>
                </c:pt>
                <c:pt idx="124">
                  <c:v>-2.5895983050620823</c:v>
                </c:pt>
                <c:pt idx="125">
                  <c:v>-2.3138183042438314</c:v>
                </c:pt>
                <c:pt idx="126">
                  <c:v>-2.1509620196520038</c:v>
                </c:pt>
                <c:pt idx="127">
                  <c:v>-2.4818100302054509</c:v>
                </c:pt>
                <c:pt idx="128">
                  <c:v>-2.9518249022718455</c:v>
                </c:pt>
                <c:pt idx="129">
                  <c:v>-3.2163941225920212</c:v>
                </c:pt>
                <c:pt idx="130">
                  <c:v>-2.8420648419048495</c:v>
                </c:pt>
                <c:pt idx="131">
                  <c:v>-2.4794722845040149</c:v>
                </c:pt>
                <c:pt idx="132">
                  <c:v>-1.9776748697234012</c:v>
                </c:pt>
                <c:pt idx="133">
                  <c:v>-2.0657972838204754</c:v>
                </c:pt>
                <c:pt idx="134">
                  <c:v>-1.9825163430708577</c:v>
                </c:pt>
                <c:pt idx="135">
                  <c:v>-2.4415544091875661</c:v>
                </c:pt>
                <c:pt idx="136">
                  <c:v>-2.6972645931883568</c:v>
                </c:pt>
                <c:pt idx="137">
                  <c:v>-2.6167173550682192</c:v>
                </c:pt>
                <c:pt idx="138">
                  <c:v>-2.9295773223501378</c:v>
                </c:pt>
                <c:pt idx="139">
                  <c:v>-2.9415500199673303</c:v>
                </c:pt>
                <c:pt idx="140">
                  <c:v>-2.7666230484175318</c:v>
                </c:pt>
                <c:pt idx="141">
                  <c:v>-2.6996723312760631</c:v>
                </c:pt>
                <c:pt idx="142">
                  <c:v>-2.8251706796416061</c:v>
                </c:pt>
                <c:pt idx="143">
                  <c:v>-2.8309440516176934</c:v>
                </c:pt>
                <c:pt idx="144">
                  <c:v>-2.7932521517197753</c:v>
                </c:pt>
                <c:pt idx="145">
                  <c:v>-2.8340997083472619</c:v>
                </c:pt>
                <c:pt idx="146">
                  <c:v>-2.5939558310530395</c:v>
                </c:pt>
                <c:pt idx="147">
                  <c:v>-2.4330773313189717</c:v>
                </c:pt>
                <c:pt idx="148">
                  <c:v>-2.2587342962489165</c:v>
                </c:pt>
                <c:pt idx="149">
                  <c:v>-1.9398889800496339</c:v>
                </c:pt>
                <c:pt idx="150">
                  <c:v>-1.7374550006955138</c:v>
                </c:pt>
                <c:pt idx="151">
                  <c:v>-7.324003299349291E-2</c:v>
                </c:pt>
                <c:pt idx="152">
                  <c:v>5.8552510693288449</c:v>
                </c:pt>
                <c:pt idx="153">
                  <c:v>5.25177671490425</c:v>
                </c:pt>
                <c:pt idx="154">
                  <c:v>4.5078356403645419</c:v>
                </c:pt>
                <c:pt idx="155">
                  <c:v>3.4749259996507464</c:v>
                </c:pt>
                <c:pt idx="156">
                  <c:v>2.6306558388483814</c:v>
                </c:pt>
                <c:pt idx="157">
                  <c:v>2.2640657163002662</c:v>
                </c:pt>
                <c:pt idx="158">
                  <c:v>2.5378779311730835</c:v>
                </c:pt>
                <c:pt idx="159">
                  <c:v>2.2742566077412572</c:v>
                </c:pt>
                <c:pt idx="160">
                  <c:v>2.3791971923679096</c:v>
                </c:pt>
                <c:pt idx="161">
                  <c:v>2.0480732118343106</c:v>
                </c:pt>
                <c:pt idx="162">
                  <c:v>1.4626788906746286</c:v>
                </c:pt>
                <c:pt idx="163">
                  <c:v>1.0467741325427562</c:v>
                </c:pt>
                <c:pt idx="164">
                  <c:v>0.85499099459654726</c:v>
                </c:pt>
                <c:pt idx="165">
                  <c:v>0.65830039048154099</c:v>
                </c:pt>
                <c:pt idx="166">
                  <c:v>0.41766856626588983</c:v>
                </c:pt>
                <c:pt idx="167">
                  <c:v>0.44390571220501795</c:v>
                </c:pt>
                <c:pt idx="168">
                  <c:v>0.37840083778565209</c:v>
                </c:pt>
                <c:pt idx="169">
                  <c:v>8.5770669918384418E-2</c:v>
                </c:pt>
                <c:pt idx="170">
                  <c:v>-0.39242531221180338</c:v>
                </c:pt>
                <c:pt idx="171">
                  <c:v>-9.9479178715085867E-2</c:v>
                </c:pt>
                <c:pt idx="172">
                  <c:v>2.9240819201366682E-2</c:v>
                </c:pt>
                <c:pt idx="173">
                  <c:v>0.28594089552226892</c:v>
                </c:pt>
                <c:pt idx="174">
                  <c:v>2.2249579704172188E-2</c:v>
                </c:pt>
                <c:pt idx="175">
                  <c:v>6.2233230306834295E-2</c:v>
                </c:pt>
                <c:pt idx="176">
                  <c:v>0.38292434572119383</c:v>
                </c:pt>
                <c:pt idx="177">
                  <c:v>0.25705003825225492</c:v>
                </c:pt>
                <c:pt idx="178">
                  <c:v>0.2007101668694001</c:v>
                </c:pt>
                <c:pt idx="179">
                  <c:v>0.67721633281677052</c:v>
                </c:pt>
                <c:pt idx="180">
                  <c:v>0.36272054347858634</c:v>
                </c:pt>
                <c:pt idx="181">
                  <c:v>0.45593040416629665</c:v>
                </c:pt>
                <c:pt idx="182">
                  <c:v>0.44948710506447725</c:v>
                </c:pt>
                <c:pt idx="183">
                  <c:v>0.72633298993650575</c:v>
                </c:pt>
                <c:pt idx="184">
                  <c:v>0.91660229255680625</c:v>
                </c:pt>
                <c:pt idx="185">
                  <c:v>1.207128689271028</c:v>
                </c:pt>
                <c:pt idx="186">
                  <c:v>1.8536263636448911</c:v>
                </c:pt>
                <c:pt idx="187">
                  <c:v>2.6675218285883071</c:v>
                </c:pt>
                <c:pt idx="188">
                  <c:v>3.0675423146016967</c:v>
                </c:pt>
                <c:pt idx="189">
                  <c:v>3.7493441486104198</c:v>
                </c:pt>
                <c:pt idx="190">
                  <c:v>3.5319197998996148</c:v>
                </c:pt>
                <c:pt idx="191">
                  <c:v>3.5940670395604597</c:v>
                </c:pt>
                <c:pt idx="192">
                  <c:v>3.1051502236360897</c:v>
                </c:pt>
                <c:pt idx="193">
                  <c:v>2.7591338630865843</c:v>
                </c:pt>
                <c:pt idx="194">
                  <c:v>2.5105549033555294</c:v>
                </c:pt>
                <c:pt idx="195">
                  <c:v>2.097055883528899</c:v>
                </c:pt>
                <c:pt idx="196">
                  <c:v>1.696731430580849</c:v>
                </c:pt>
                <c:pt idx="197">
                  <c:v>1.5257340315745254</c:v>
                </c:pt>
                <c:pt idx="198">
                  <c:v>1.1588659392637934</c:v>
                </c:pt>
                <c:pt idx="199">
                  <c:v>0.25569218595860649</c:v>
                </c:pt>
                <c:pt idx="200">
                  <c:v>3.4820212278361143E-2</c:v>
                </c:pt>
                <c:pt idx="201">
                  <c:v>-9.2351954010280041E-2</c:v>
                </c:pt>
                <c:pt idx="202">
                  <c:v>-0.47874392252556291</c:v>
                </c:pt>
                <c:pt idx="203">
                  <c:v>-0.60235447624426597</c:v>
                </c:pt>
                <c:pt idx="204">
                  <c:v>-1.4808509139329256</c:v>
                </c:pt>
                <c:pt idx="205">
                  <c:v>-1.8841550427536358</c:v>
                </c:pt>
                <c:pt idx="206">
                  <c:v>-1.5798101492071446</c:v>
                </c:pt>
                <c:pt idx="207">
                  <c:v>-1.3256277990095167</c:v>
                </c:pt>
                <c:pt idx="208">
                  <c:v>-1.0442504070720871</c:v>
                </c:pt>
                <c:pt idx="209">
                  <c:v>0.1995302952151253</c:v>
                </c:pt>
              </c:numCache>
            </c:numRef>
          </c:val>
          <c:extLst>
            <c:ext xmlns:c16="http://schemas.microsoft.com/office/drawing/2014/chart" uri="{C3380CC4-5D6E-409C-BE32-E72D297353CC}">
              <c16:uniqueId val="{00000006-3440-4364-AC7C-CF2F1EC19E10}"/>
            </c:ext>
          </c:extLst>
        </c:ser>
        <c:ser>
          <c:idx val="9"/>
          <c:order val="9"/>
          <c:tx>
            <c:strRef>
              <c:f>Estimação!$AK$2</c:f>
              <c:strCache>
                <c:ptCount val="1"/>
                <c:pt idx="0">
                  <c:v>BNDES</c:v>
                </c:pt>
              </c:strCache>
            </c:strRef>
          </c:tx>
          <c:spPr>
            <a:solidFill>
              <a:schemeClr val="tx1"/>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Estimação!$AK$3:$AK$212</c:f>
              <c:numCache>
                <c:formatCode>General</c:formatCode>
                <c:ptCount val="210"/>
                <c:pt idx="0">
                  <c:v>-1.2423160840783249</c:v>
                </c:pt>
                <c:pt idx="1">
                  <c:v>-1.1367537965787116</c:v>
                </c:pt>
                <c:pt idx="2">
                  <c:v>-1.3662851945432615</c:v>
                </c:pt>
                <c:pt idx="3">
                  <c:v>-1.2234801661150125</c:v>
                </c:pt>
                <c:pt idx="4">
                  <c:v>-0.90823919392458341</c:v>
                </c:pt>
                <c:pt idx="5">
                  <c:v>-0.52251229869768323</c:v>
                </c:pt>
                <c:pt idx="6">
                  <c:v>-0.81038217391035383</c:v>
                </c:pt>
                <c:pt idx="7">
                  <c:v>-0.66556937433105468</c:v>
                </c:pt>
                <c:pt idx="8">
                  <c:v>-1.0887615497262353</c:v>
                </c:pt>
                <c:pt idx="9">
                  <c:v>-0.94708520097751137</c:v>
                </c:pt>
                <c:pt idx="10">
                  <c:v>-1.0209018356172861</c:v>
                </c:pt>
                <c:pt idx="11">
                  <c:v>-0.56873037912580837</c:v>
                </c:pt>
                <c:pt idx="12">
                  <c:v>-0.73598029795526976</c:v>
                </c:pt>
                <c:pt idx="13">
                  <c:v>-0.93948689986698453</c:v>
                </c:pt>
                <c:pt idx="14">
                  <c:v>-0.92347882859529218</c:v>
                </c:pt>
                <c:pt idx="15">
                  <c:v>-0.95546546317319914</c:v>
                </c:pt>
                <c:pt idx="16">
                  <c:v>-0.85613058588795765</c:v>
                </c:pt>
                <c:pt idx="17">
                  <c:v>-0.9580375741640117</c:v>
                </c:pt>
                <c:pt idx="18">
                  <c:v>-0.60792310477310008</c:v>
                </c:pt>
                <c:pt idx="19">
                  <c:v>-0.44286661137748645</c:v>
                </c:pt>
                <c:pt idx="20">
                  <c:v>8.1864932223837686E-2</c:v>
                </c:pt>
                <c:pt idx="21">
                  <c:v>0.10292870158072202</c:v>
                </c:pt>
                <c:pt idx="22">
                  <c:v>-0.53355811377486329</c:v>
                </c:pt>
                <c:pt idx="23">
                  <c:v>-1.470611835988493</c:v>
                </c:pt>
                <c:pt idx="24">
                  <c:v>-1.4716003528319985</c:v>
                </c:pt>
                <c:pt idx="25">
                  <c:v>-1.4030545785256909</c:v>
                </c:pt>
                <c:pt idx="26">
                  <c:v>-1.2128068891019894</c:v>
                </c:pt>
                <c:pt idx="27">
                  <c:v>-1.2532746047576333</c:v>
                </c:pt>
                <c:pt idx="28">
                  <c:v>-1.5791863949639626</c:v>
                </c:pt>
                <c:pt idx="29">
                  <c:v>-1.7405740646518395</c:v>
                </c:pt>
                <c:pt idx="30">
                  <c:v>-1.7729246308039726</c:v>
                </c:pt>
                <c:pt idx="31">
                  <c:v>-2.0537716102329329</c:v>
                </c:pt>
                <c:pt idx="32">
                  <c:v>-2.3999541432239311</c:v>
                </c:pt>
                <c:pt idx="33">
                  <c:v>-2.5259605328053953</c:v>
                </c:pt>
                <c:pt idx="34">
                  <c:v>-1.6014784333838592</c:v>
                </c:pt>
                <c:pt idx="35">
                  <c:v>-0.4001980932966252</c:v>
                </c:pt>
                <c:pt idx="36">
                  <c:v>-0.52223566152132905</c:v>
                </c:pt>
                <c:pt idx="37">
                  <c:v>-1.1477356777306897</c:v>
                </c:pt>
                <c:pt idx="38">
                  <c:v>-1.0916016914034712</c:v>
                </c:pt>
                <c:pt idx="39">
                  <c:v>-1.0142268879265013</c:v>
                </c:pt>
                <c:pt idx="40">
                  <c:v>-0.52862782454295187</c:v>
                </c:pt>
                <c:pt idx="41">
                  <c:v>-0.41811434633588035</c:v>
                </c:pt>
                <c:pt idx="42">
                  <c:v>-0.50186778835029555</c:v>
                </c:pt>
                <c:pt idx="43">
                  <c:v>-0.30216894348377527</c:v>
                </c:pt>
                <c:pt idx="44">
                  <c:v>-0.10282173520586509</c:v>
                </c:pt>
                <c:pt idx="45">
                  <c:v>4.749675893216198E-2</c:v>
                </c:pt>
                <c:pt idx="46">
                  <c:v>0.18386044439632512</c:v>
                </c:pt>
                <c:pt idx="47">
                  <c:v>-6.7961762489559832E-2</c:v>
                </c:pt>
                <c:pt idx="48">
                  <c:v>0.27281958332044431</c:v>
                </c:pt>
                <c:pt idx="49">
                  <c:v>1.497017776595416</c:v>
                </c:pt>
                <c:pt idx="50">
                  <c:v>1.4772044072756523</c:v>
                </c:pt>
                <c:pt idx="51">
                  <c:v>1.3906809050020112</c:v>
                </c:pt>
                <c:pt idx="52">
                  <c:v>1.3374583712685995</c:v>
                </c:pt>
                <c:pt idx="53">
                  <c:v>1.3671187945680086</c:v>
                </c:pt>
                <c:pt idx="54">
                  <c:v>1.4805633973458725</c:v>
                </c:pt>
                <c:pt idx="55">
                  <c:v>1.5393629365545833</c:v>
                </c:pt>
                <c:pt idx="56">
                  <c:v>1.4697991374392927</c:v>
                </c:pt>
                <c:pt idx="57">
                  <c:v>1.3959591423268478</c:v>
                </c:pt>
                <c:pt idx="58">
                  <c:v>1.2382845582949242</c:v>
                </c:pt>
                <c:pt idx="59">
                  <c:v>1.0918020996690077</c:v>
                </c:pt>
                <c:pt idx="60">
                  <c:v>0.88352135484270145</c:v>
                </c:pt>
                <c:pt idx="61">
                  <c:v>0.19968163188665827</c:v>
                </c:pt>
                <c:pt idx="62">
                  <c:v>-2.1530978810282434E-2</c:v>
                </c:pt>
                <c:pt idx="63">
                  <c:v>-0.27045525758653766</c:v>
                </c:pt>
                <c:pt idx="64">
                  <c:v>-1.0441860793763729</c:v>
                </c:pt>
                <c:pt idx="65">
                  <c:v>-1.1681133868902158</c:v>
                </c:pt>
                <c:pt idx="66">
                  <c:v>-1.3312076005815576</c:v>
                </c:pt>
                <c:pt idx="67">
                  <c:v>-1.8119673576267523</c:v>
                </c:pt>
                <c:pt idx="68">
                  <c:v>-1.9972749218300498</c:v>
                </c:pt>
                <c:pt idx="69">
                  <c:v>-1.8204472092059274</c:v>
                </c:pt>
                <c:pt idx="70">
                  <c:v>-2.0452179887400632</c:v>
                </c:pt>
                <c:pt idx="71">
                  <c:v>-1.845217916725957</c:v>
                </c:pt>
                <c:pt idx="72">
                  <c:v>-1.5466747645002634</c:v>
                </c:pt>
                <c:pt idx="73">
                  <c:v>-1.7090239020632914</c:v>
                </c:pt>
                <c:pt idx="74">
                  <c:v>-1.2735256755653173</c:v>
                </c:pt>
                <c:pt idx="75">
                  <c:v>-0.57457541528753076</c:v>
                </c:pt>
                <c:pt idx="76">
                  <c:v>0.20278857475175555</c:v>
                </c:pt>
                <c:pt idx="77">
                  <c:v>0.21715526544374678</c:v>
                </c:pt>
                <c:pt idx="78">
                  <c:v>0.27724946663779509</c:v>
                </c:pt>
                <c:pt idx="79">
                  <c:v>0.53521424833730336</c:v>
                </c:pt>
                <c:pt idx="80">
                  <c:v>0.70683011655891381</c:v>
                </c:pt>
                <c:pt idx="81">
                  <c:v>0.87469109617347751</c:v>
                </c:pt>
                <c:pt idx="82">
                  <c:v>1.0571855676678941</c:v>
                </c:pt>
                <c:pt idx="83">
                  <c:v>1.1059351856342998</c:v>
                </c:pt>
                <c:pt idx="84">
                  <c:v>1.0439119011971421</c:v>
                </c:pt>
                <c:pt idx="85">
                  <c:v>1.1684170730349248</c:v>
                </c:pt>
                <c:pt idx="86">
                  <c:v>1.0679326145946118</c:v>
                </c:pt>
                <c:pt idx="87">
                  <c:v>0.86747516911560019</c:v>
                </c:pt>
                <c:pt idx="88">
                  <c:v>0.92415382330559614</c:v>
                </c:pt>
                <c:pt idx="89">
                  <c:v>1.1279887013332512</c:v>
                </c:pt>
                <c:pt idx="90">
                  <c:v>1.235480072075974</c:v>
                </c:pt>
                <c:pt idx="91">
                  <c:v>1.2337132826429922</c:v>
                </c:pt>
                <c:pt idx="92">
                  <c:v>1.3609294988090455</c:v>
                </c:pt>
                <c:pt idx="93">
                  <c:v>1.2793289087759463</c:v>
                </c:pt>
                <c:pt idx="94">
                  <c:v>1.3765834744950045</c:v>
                </c:pt>
                <c:pt idx="95">
                  <c:v>1.4142417859374521</c:v>
                </c:pt>
                <c:pt idx="96">
                  <c:v>1.6257413579979587</c:v>
                </c:pt>
                <c:pt idx="97">
                  <c:v>1.7162656485909615</c:v>
                </c:pt>
                <c:pt idx="98">
                  <c:v>1.9317746154607609</c:v>
                </c:pt>
                <c:pt idx="99">
                  <c:v>2.1661748277291433</c:v>
                </c:pt>
                <c:pt idx="100">
                  <c:v>2.2787022245800732</c:v>
                </c:pt>
                <c:pt idx="101">
                  <c:v>2.2210485780307492</c:v>
                </c:pt>
                <c:pt idx="102">
                  <c:v>2.1902533275590073</c:v>
                </c:pt>
                <c:pt idx="103">
                  <c:v>2.3686547983419439</c:v>
                </c:pt>
                <c:pt idx="104">
                  <c:v>2.3622515698332669</c:v>
                </c:pt>
                <c:pt idx="105">
                  <c:v>2.273848164258979</c:v>
                </c:pt>
                <c:pt idx="106">
                  <c:v>2.2418725951681262</c:v>
                </c:pt>
                <c:pt idx="107">
                  <c:v>2.3137552285705456</c:v>
                </c:pt>
                <c:pt idx="108">
                  <c:v>2.2035552724966752</c:v>
                </c:pt>
                <c:pt idx="109">
                  <c:v>2.2129154450459376</c:v>
                </c:pt>
                <c:pt idx="110">
                  <c:v>2.1436627090667248</c:v>
                </c:pt>
                <c:pt idx="111">
                  <c:v>2.0043088831008142</c:v>
                </c:pt>
                <c:pt idx="112">
                  <c:v>2.0159694474587813</c:v>
                </c:pt>
                <c:pt idx="113">
                  <c:v>1.9822455314133702</c:v>
                </c:pt>
                <c:pt idx="114">
                  <c:v>1.9790525236489627</c:v>
                </c:pt>
                <c:pt idx="115">
                  <c:v>1.7373749093946242</c:v>
                </c:pt>
                <c:pt idx="116">
                  <c:v>1.624522924923439</c:v>
                </c:pt>
                <c:pt idx="117">
                  <c:v>1.9807934936121516</c:v>
                </c:pt>
                <c:pt idx="118">
                  <c:v>1.9067002217960223</c:v>
                </c:pt>
                <c:pt idx="119">
                  <c:v>1.7681111439354105</c:v>
                </c:pt>
                <c:pt idx="120">
                  <c:v>1.7457023031521643</c:v>
                </c:pt>
                <c:pt idx="121">
                  <c:v>1.6136639936276183</c:v>
                </c:pt>
                <c:pt idx="122">
                  <c:v>1.5622070198286266</c:v>
                </c:pt>
                <c:pt idx="123">
                  <c:v>1.5161622986976835</c:v>
                </c:pt>
                <c:pt idx="124">
                  <c:v>1.0906426825254436</c:v>
                </c:pt>
                <c:pt idx="125">
                  <c:v>1.1060519879976494</c:v>
                </c:pt>
                <c:pt idx="126">
                  <c:v>1.1091712258483624</c:v>
                </c:pt>
                <c:pt idx="127">
                  <c:v>1.0924869303678044</c:v>
                </c:pt>
                <c:pt idx="128">
                  <c:v>1.1595462409131689</c:v>
                </c:pt>
                <c:pt idx="129">
                  <c:v>0.76064526859900405</c:v>
                </c:pt>
                <c:pt idx="130">
                  <c:v>0.8922384996442605</c:v>
                </c:pt>
                <c:pt idx="131">
                  <c:v>1.024757543106382</c:v>
                </c:pt>
                <c:pt idx="132">
                  <c:v>0.89541429442880593</c:v>
                </c:pt>
                <c:pt idx="133">
                  <c:v>0.80374042268073154</c:v>
                </c:pt>
                <c:pt idx="134">
                  <c:v>0.41692788022396154</c:v>
                </c:pt>
                <c:pt idx="135">
                  <c:v>0.17596583413245898</c:v>
                </c:pt>
                <c:pt idx="136">
                  <c:v>-2.6839953599158608E-3</c:v>
                </c:pt>
                <c:pt idx="137">
                  <c:v>-2.1983434280941634E-2</c:v>
                </c:pt>
                <c:pt idx="138">
                  <c:v>-0.13542557806168221</c:v>
                </c:pt>
                <c:pt idx="139">
                  <c:v>-2.1669912147740285E-2</c:v>
                </c:pt>
                <c:pt idx="140">
                  <c:v>-7.2877297738732347E-2</c:v>
                </c:pt>
                <c:pt idx="141">
                  <c:v>0.15574427129025278</c:v>
                </c:pt>
                <c:pt idx="142">
                  <c:v>0.14044685018715011</c:v>
                </c:pt>
                <c:pt idx="143">
                  <c:v>7.2820740804899947E-2</c:v>
                </c:pt>
                <c:pt idx="144">
                  <c:v>0.32443270343675573</c:v>
                </c:pt>
                <c:pt idx="145">
                  <c:v>0.49141828007547883</c:v>
                </c:pt>
                <c:pt idx="146">
                  <c:v>0.91876370161165621</c:v>
                </c:pt>
                <c:pt idx="147">
                  <c:v>1.0363000756024379</c:v>
                </c:pt>
                <c:pt idx="148">
                  <c:v>1.7376835135335793</c:v>
                </c:pt>
                <c:pt idx="149">
                  <c:v>1.8628661390787891</c:v>
                </c:pt>
                <c:pt idx="150">
                  <c:v>1.9948651046493648</c:v>
                </c:pt>
                <c:pt idx="151">
                  <c:v>1.936985230364711</c:v>
                </c:pt>
                <c:pt idx="152">
                  <c:v>1.6816269856157398</c:v>
                </c:pt>
                <c:pt idx="153">
                  <c:v>1.4477394742475336</c:v>
                </c:pt>
                <c:pt idx="154">
                  <c:v>1.0620506934760421</c:v>
                </c:pt>
                <c:pt idx="155">
                  <c:v>0.74177246567884447</c:v>
                </c:pt>
                <c:pt idx="156">
                  <c:v>0.40960621628978883</c:v>
                </c:pt>
                <c:pt idx="157">
                  <c:v>0.25597053503263534</c:v>
                </c:pt>
                <c:pt idx="158">
                  <c:v>0.10406475825161633</c:v>
                </c:pt>
                <c:pt idx="159">
                  <c:v>0.11698801763231977</c:v>
                </c:pt>
                <c:pt idx="160">
                  <c:v>-0.65250718161289345</c:v>
                </c:pt>
                <c:pt idx="161">
                  <c:v>-0.88097014532743556</c:v>
                </c:pt>
                <c:pt idx="162">
                  <c:v>-1.1188941004732889</c:v>
                </c:pt>
                <c:pt idx="163">
                  <c:v>-1.1019798887617165</c:v>
                </c:pt>
                <c:pt idx="164">
                  <c:v>-0.47643806960126228</c:v>
                </c:pt>
                <c:pt idx="165">
                  <c:v>-0.26287908745011918</c:v>
                </c:pt>
                <c:pt idx="166">
                  <c:v>0.38401912172487407</c:v>
                </c:pt>
                <c:pt idx="167">
                  <c:v>0.746480215671111</c:v>
                </c:pt>
                <c:pt idx="168">
                  <c:v>1.0295710299749439</c:v>
                </c:pt>
                <c:pt idx="169">
                  <c:v>0.98841479512481856</c:v>
                </c:pt>
                <c:pt idx="170">
                  <c:v>1.0532450247780496</c:v>
                </c:pt>
                <c:pt idx="171">
                  <c:v>1.0268808871222201</c:v>
                </c:pt>
                <c:pt idx="172">
                  <c:v>1.1907705863829001</c:v>
                </c:pt>
                <c:pt idx="173">
                  <c:v>1.2472205538404433</c:v>
                </c:pt>
                <c:pt idx="174">
                  <c:v>1.22373590181582</c:v>
                </c:pt>
                <c:pt idx="175">
                  <c:v>1.1429443218362363</c:v>
                </c:pt>
                <c:pt idx="176">
                  <c:v>1.0326460058774403</c:v>
                </c:pt>
                <c:pt idx="177">
                  <c:v>0.90353759142512469</c:v>
                </c:pt>
                <c:pt idx="178">
                  <c:v>0.48180360132397082</c:v>
                </c:pt>
                <c:pt idx="179">
                  <c:v>0.42766386166362491</c:v>
                </c:pt>
                <c:pt idx="180">
                  <c:v>-9.2986976211835333E-3</c:v>
                </c:pt>
                <c:pt idx="181">
                  <c:v>0.1160290087542921</c:v>
                </c:pt>
                <c:pt idx="182">
                  <c:v>-0.28441990224889419</c:v>
                </c:pt>
                <c:pt idx="183">
                  <c:v>-0.49006337266062439</c:v>
                </c:pt>
                <c:pt idx="184">
                  <c:v>-1.407714378074056</c:v>
                </c:pt>
                <c:pt idx="185">
                  <c:v>-1.539681376682031</c:v>
                </c:pt>
                <c:pt idx="186">
                  <c:v>-1.481738797970737</c:v>
                </c:pt>
                <c:pt idx="187">
                  <c:v>-1.3669872382219201</c:v>
                </c:pt>
                <c:pt idx="188">
                  <c:v>-1.5504628495684727</c:v>
                </c:pt>
                <c:pt idx="189">
                  <c:v>-1.3883288742537203</c:v>
                </c:pt>
                <c:pt idx="190">
                  <c:v>-1.2748436980233244</c:v>
                </c:pt>
                <c:pt idx="191">
                  <c:v>-1.563853318402574</c:v>
                </c:pt>
                <c:pt idx="192">
                  <c:v>-1.2598032421195908</c:v>
                </c:pt>
                <c:pt idx="193">
                  <c:v>-1.7245032889535068</c:v>
                </c:pt>
                <c:pt idx="194">
                  <c:v>-1.8899753528629324</c:v>
                </c:pt>
                <c:pt idx="195">
                  <c:v>-1.8940179441333875</c:v>
                </c:pt>
                <c:pt idx="196">
                  <c:v>-0.66365996306493036</c:v>
                </c:pt>
                <c:pt idx="197">
                  <c:v>-0.73098976329384135</c:v>
                </c:pt>
                <c:pt idx="198">
                  <c:v>-0.77651194753611552</c:v>
                </c:pt>
                <c:pt idx="199">
                  <c:v>-0.8792058148915769</c:v>
                </c:pt>
                <c:pt idx="200">
                  <c:v>-0.91709404256503879</c:v>
                </c:pt>
                <c:pt idx="201">
                  <c:v>-1.1433303843845706</c:v>
                </c:pt>
                <c:pt idx="202">
                  <c:v>-1.1320485055835683</c:v>
                </c:pt>
                <c:pt idx="203">
                  <c:v>-1.1332767746465806</c:v>
                </c:pt>
                <c:pt idx="204">
                  <c:v>-1.0625424929006715</c:v>
                </c:pt>
                <c:pt idx="205">
                  <c:v>-0.59103471253132067</c:v>
                </c:pt>
                <c:pt idx="206">
                  <c:v>2.4543250286138529E-2</c:v>
                </c:pt>
                <c:pt idx="207">
                  <c:v>-4.7317252142172188E-2</c:v>
                </c:pt>
                <c:pt idx="208">
                  <c:v>-0.42190734939833591</c:v>
                </c:pt>
                <c:pt idx="209">
                  <c:v>-0.42190734939833591</c:v>
                </c:pt>
              </c:numCache>
            </c:numRef>
          </c:val>
          <c:extLst>
            <c:ext xmlns:c16="http://schemas.microsoft.com/office/drawing/2014/chart" uri="{C3380CC4-5D6E-409C-BE32-E72D297353CC}">
              <c16:uniqueId val="{00000007-3440-4364-AC7C-CF2F1EC19E10}"/>
            </c:ext>
          </c:extLst>
        </c:ser>
        <c:ser>
          <c:idx val="8"/>
          <c:order val="8"/>
          <c:tx>
            <c:strRef>
              <c:f>Estimação!$AJ$2</c:f>
              <c:strCache>
                <c:ptCount val="1"/>
                <c:pt idx="0">
                  <c:v>Volume do Crédito</c:v>
                </c:pt>
              </c:strCache>
            </c:strRef>
          </c:tx>
          <c:spPr>
            <a:solidFill>
              <a:srgbClr val="7030A0"/>
            </a:solidFill>
            <a:ln>
              <a:noFill/>
            </a:ln>
            <a:effectLst/>
          </c:spPr>
          <c:invertIfNegative val="0"/>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Estimação!$AJ$3:$AJ$212</c:f>
              <c:numCache>
                <c:formatCode>General</c:formatCode>
                <c:ptCount val="210"/>
                <c:pt idx="66">
                  <c:v>-0.53339563616252073</c:v>
                </c:pt>
                <c:pt idx="67">
                  <c:v>-0.42428117721928243</c:v>
                </c:pt>
                <c:pt idx="68">
                  <c:v>-0.51495682968795686</c:v>
                </c:pt>
                <c:pt idx="69">
                  <c:v>-0.50925900776839905</c:v>
                </c:pt>
                <c:pt idx="70">
                  <c:v>-0.65803217796568736</c:v>
                </c:pt>
                <c:pt idx="71">
                  <c:v>-0.77039384978401171</c:v>
                </c:pt>
                <c:pt idx="72">
                  <c:v>-0.83169025412792863</c:v>
                </c:pt>
                <c:pt idx="73">
                  <c:v>-1.0972679942203514</c:v>
                </c:pt>
                <c:pt idx="74">
                  <c:v>-0.80148010611722764</c:v>
                </c:pt>
                <c:pt idx="75">
                  <c:v>-0.76777799610931441</c:v>
                </c:pt>
                <c:pt idx="76">
                  <c:v>-0.80756142029183642</c:v>
                </c:pt>
                <c:pt idx="77">
                  <c:v>-0.74578019443848509</c:v>
                </c:pt>
                <c:pt idx="78">
                  <c:v>-0.8213499934460059</c:v>
                </c:pt>
                <c:pt idx="79">
                  <c:v>-0.76853406823817516</c:v>
                </c:pt>
                <c:pt idx="80">
                  <c:v>-0.47039845925656881</c:v>
                </c:pt>
                <c:pt idx="81">
                  <c:v>-0.30045526945118284</c:v>
                </c:pt>
                <c:pt idx="82">
                  <c:v>-9.5890211790403926E-2</c:v>
                </c:pt>
                <c:pt idx="83">
                  <c:v>9.6964301886867776E-2</c:v>
                </c:pt>
                <c:pt idx="84">
                  <c:v>0.2339630127248071</c:v>
                </c:pt>
                <c:pt idx="85">
                  <c:v>0.32501748071371483</c:v>
                </c:pt>
                <c:pt idx="86">
                  <c:v>0.33926125605680663</c:v>
                </c:pt>
                <c:pt idx="87">
                  <c:v>0.44486036932874456</c:v>
                </c:pt>
                <c:pt idx="88">
                  <c:v>0.5971317371696685</c:v>
                </c:pt>
                <c:pt idx="89">
                  <c:v>0.70246427655699784</c:v>
                </c:pt>
                <c:pt idx="90">
                  <c:v>1.0904571094141819</c:v>
                </c:pt>
                <c:pt idx="91">
                  <c:v>1.0517181560076119</c:v>
                </c:pt>
                <c:pt idx="92">
                  <c:v>1.1157130363413388</c:v>
                </c:pt>
                <c:pt idx="93">
                  <c:v>1.3155686220406992</c:v>
                </c:pt>
                <c:pt idx="94">
                  <c:v>1.4337933604088067</c:v>
                </c:pt>
                <c:pt idx="95">
                  <c:v>1.5629491869574723</c:v>
                </c:pt>
                <c:pt idx="96">
                  <c:v>1.6858756027289685</c:v>
                </c:pt>
                <c:pt idx="97">
                  <c:v>2.0371607440020676</c:v>
                </c:pt>
                <c:pt idx="98">
                  <c:v>2.404406022296353</c:v>
                </c:pt>
                <c:pt idx="99">
                  <c:v>2.5518478819822041</c:v>
                </c:pt>
                <c:pt idx="100">
                  <c:v>2.8632311217907338</c:v>
                </c:pt>
                <c:pt idx="101">
                  <c:v>3.1591639886732059</c:v>
                </c:pt>
                <c:pt idx="102">
                  <c:v>3.082011894385698</c:v>
                </c:pt>
                <c:pt idx="103">
                  <c:v>3.3803096301743181</c:v>
                </c:pt>
                <c:pt idx="104">
                  <c:v>3.5371486090205235</c:v>
                </c:pt>
                <c:pt idx="105">
                  <c:v>3.502334995037605</c:v>
                </c:pt>
                <c:pt idx="106">
                  <c:v>3.5683720495750588</c:v>
                </c:pt>
                <c:pt idx="107">
                  <c:v>3.7228243347526337</c:v>
                </c:pt>
                <c:pt idx="108">
                  <c:v>3.7189972067601542</c:v>
                </c:pt>
                <c:pt idx="109">
                  <c:v>3.7192185722081916</c:v>
                </c:pt>
                <c:pt idx="110">
                  <c:v>3.5567316566138167</c:v>
                </c:pt>
                <c:pt idx="111">
                  <c:v>3.483472164606237</c:v>
                </c:pt>
                <c:pt idx="112">
                  <c:v>3.3165439098466578</c:v>
                </c:pt>
                <c:pt idx="113">
                  <c:v>2.9354212004366675</c:v>
                </c:pt>
                <c:pt idx="114">
                  <c:v>2.9244355503499029</c:v>
                </c:pt>
                <c:pt idx="115">
                  <c:v>2.6099843725009655</c:v>
                </c:pt>
                <c:pt idx="116">
                  <c:v>2.4336667931390621</c:v>
                </c:pt>
                <c:pt idx="117">
                  <c:v>2.2354106507473532</c:v>
                </c:pt>
                <c:pt idx="118">
                  <c:v>2.0170180471422574</c:v>
                </c:pt>
                <c:pt idx="119">
                  <c:v>1.6617233852187878</c:v>
                </c:pt>
                <c:pt idx="120">
                  <c:v>1.3987396740385798</c:v>
                </c:pt>
                <c:pt idx="121">
                  <c:v>1.0765110861878167</c:v>
                </c:pt>
                <c:pt idx="122">
                  <c:v>0.74658771065034035</c:v>
                </c:pt>
                <c:pt idx="123">
                  <c:v>0.56446630337967774</c:v>
                </c:pt>
                <c:pt idx="124">
                  <c:v>0.43270241771434453</c:v>
                </c:pt>
                <c:pt idx="125">
                  <c:v>0.37027736136775719</c:v>
                </c:pt>
                <c:pt idx="126">
                  <c:v>6.7062818374134484E-2</c:v>
                </c:pt>
                <c:pt idx="127">
                  <c:v>0.12134256157990377</c:v>
                </c:pt>
                <c:pt idx="128">
                  <c:v>-0.2656728337003823</c:v>
                </c:pt>
                <c:pt idx="129">
                  <c:v>-0.32016147106134196</c:v>
                </c:pt>
                <c:pt idx="130">
                  <c:v>-0.28785614585231367</c:v>
                </c:pt>
                <c:pt idx="131">
                  <c:v>-0.407505729428212</c:v>
                </c:pt>
                <c:pt idx="132">
                  <c:v>-0.50372643047906629</c:v>
                </c:pt>
                <c:pt idx="133">
                  <c:v>-0.56481861740261075</c:v>
                </c:pt>
                <c:pt idx="134">
                  <c:v>-0.60707759321529897</c:v>
                </c:pt>
                <c:pt idx="135">
                  <c:v>-0.71207028987254251</c:v>
                </c:pt>
                <c:pt idx="136">
                  <c:v>-0.87478168873816664</c:v>
                </c:pt>
                <c:pt idx="137">
                  <c:v>-0.85542000659291106</c:v>
                </c:pt>
                <c:pt idx="138">
                  <c:v>-0.87670070892502727</c:v>
                </c:pt>
                <c:pt idx="139">
                  <c:v>-0.91231560347337759</c:v>
                </c:pt>
                <c:pt idx="140">
                  <c:v>-0.7211353608608404</c:v>
                </c:pt>
                <c:pt idx="141">
                  <c:v>-0.83146109412186164</c:v>
                </c:pt>
                <c:pt idx="142">
                  <c:v>-0.93836813423114818</c:v>
                </c:pt>
                <c:pt idx="143">
                  <c:v>-1.034841378962158</c:v>
                </c:pt>
                <c:pt idx="144">
                  <c:v>-0.89988172450473358</c:v>
                </c:pt>
                <c:pt idx="145">
                  <c:v>-1.1028629279739199</c:v>
                </c:pt>
                <c:pt idx="146">
                  <c:v>-1.1523287521406755</c:v>
                </c:pt>
                <c:pt idx="147">
                  <c:v>-1.156163674691185</c:v>
                </c:pt>
                <c:pt idx="148">
                  <c:v>-1.2776512150504373</c:v>
                </c:pt>
                <c:pt idx="149">
                  <c:v>-1.3583030658931863</c:v>
                </c:pt>
                <c:pt idx="150">
                  <c:v>-1.224629513510628</c:v>
                </c:pt>
                <c:pt idx="151">
                  <c:v>-1.59856875824064</c:v>
                </c:pt>
                <c:pt idx="152">
                  <c:v>-1.4442224790522655</c:v>
                </c:pt>
                <c:pt idx="153">
                  <c:v>-1.0201361657837205</c:v>
                </c:pt>
                <c:pt idx="154">
                  <c:v>-0.91987008911556023</c:v>
                </c:pt>
                <c:pt idx="155">
                  <c:v>-0.77995621357459122</c:v>
                </c:pt>
                <c:pt idx="156">
                  <c:v>-0.86387086640848521</c:v>
                </c:pt>
                <c:pt idx="157">
                  <c:v>-0.74141212411875834</c:v>
                </c:pt>
                <c:pt idx="158">
                  <c:v>-0.52217147260005381</c:v>
                </c:pt>
                <c:pt idx="159">
                  <c:v>-0.50250112595683027</c:v>
                </c:pt>
                <c:pt idx="160">
                  <c:v>-0.31634993218492086</c:v>
                </c:pt>
                <c:pt idx="161">
                  <c:v>-6.4581031097544553E-2</c:v>
                </c:pt>
                <c:pt idx="162">
                  <c:v>-6.0596453032868772E-2</c:v>
                </c:pt>
                <c:pt idx="163">
                  <c:v>0.20429224812974675</c:v>
                </c:pt>
                <c:pt idx="164">
                  <c:v>-0.15694186701219495</c:v>
                </c:pt>
                <c:pt idx="165">
                  <c:v>-0.79687819905661605</c:v>
                </c:pt>
                <c:pt idx="166">
                  <c:v>-1.1756609821461539</c:v>
                </c:pt>
                <c:pt idx="167">
                  <c:v>-1.2427362718131354</c:v>
                </c:pt>
                <c:pt idx="168">
                  <c:v>-1.4213766294678274</c:v>
                </c:pt>
                <c:pt idx="169">
                  <c:v>-1.538556897059983</c:v>
                </c:pt>
                <c:pt idx="170">
                  <c:v>-1.7425482752497916</c:v>
                </c:pt>
                <c:pt idx="171">
                  <c:v>-1.8461644529590266</c:v>
                </c:pt>
                <c:pt idx="172">
                  <c:v>-2.1375905063888476</c:v>
                </c:pt>
                <c:pt idx="173">
                  <c:v>-2.5998841842063514</c:v>
                </c:pt>
                <c:pt idx="174">
                  <c:v>-2.7738213055460483</c:v>
                </c:pt>
                <c:pt idx="175">
                  <c:v>-2.9007697132607619</c:v>
                </c:pt>
                <c:pt idx="176">
                  <c:v>-2.5764069754215244</c:v>
                </c:pt>
                <c:pt idx="177">
                  <c:v>-2.2018815799276945</c:v>
                </c:pt>
                <c:pt idx="178">
                  <c:v>-1.8705598606797276</c:v>
                </c:pt>
                <c:pt idx="179">
                  <c:v>-1.7521340227144595</c:v>
                </c:pt>
                <c:pt idx="180">
                  <c:v>-1.6736786783244211</c:v>
                </c:pt>
                <c:pt idx="181">
                  <c:v>-1.6186880714263623</c:v>
                </c:pt>
                <c:pt idx="182">
                  <c:v>-1.5903626475471919</c:v>
                </c:pt>
                <c:pt idx="183">
                  <c:v>-1.4610727546004192</c:v>
                </c:pt>
                <c:pt idx="184">
                  <c:v>-1.2977596158549183</c:v>
                </c:pt>
                <c:pt idx="185">
                  <c:v>-1.139106063899447</c:v>
                </c:pt>
                <c:pt idx="186">
                  <c:v>-1.00176439250821</c:v>
                </c:pt>
                <c:pt idx="187">
                  <c:v>-0.86140155042474242</c:v>
                </c:pt>
                <c:pt idx="188">
                  <c:v>-0.68805993331849846</c:v>
                </c:pt>
                <c:pt idx="189">
                  <c:v>-0.51323579127504526</c:v>
                </c:pt>
                <c:pt idx="190">
                  <c:v>-0.38020606938572277</c:v>
                </c:pt>
                <c:pt idx="191">
                  <c:v>-0.2319722826040751</c:v>
                </c:pt>
                <c:pt idx="192">
                  <c:v>4.7450151460329285E-2</c:v>
                </c:pt>
                <c:pt idx="193">
                  <c:v>0.26205304095148668</c:v>
                </c:pt>
                <c:pt idx="194">
                  <c:v>0.36456239142053437</c:v>
                </c:pt>
                <c:pt idx="195">
                  <c:v>0.38394122159345484</c:v>
                </c:pt>
                <c:pt idx="196">
                  <c:v>0.40797184399837555</c:v>
                </c:pt>
                <c:pt idx="197">
                  <c:v>0.43055891425623449</c:v>
                </c:pt>
                <c:pt idx="198">
                  <c:v>0.28611640050013126</c:v>
                </c:pt>
                <c:pt idx="199">
                  <c:v>0.30335640394975938</c:v>
                </c:pt>
                <c:pt idx="200">
                  <c:v>-0.10201517548997793</c:v>
                </c:pt>
                <c:pt idx="201">
                  <c:v>-0.24731976736414288</c:v>
                </c:pt>
                <c:pt idx="202">
                  <c:v>-0.39980314718346899</c:v>
                </c:pt>
                <c:pt idx="203">
                  <c:v>-0.68316027414116043</c:v>
                </c:pt>
                <c:pt idx="204">
                  <c:v>-0.77865452238366617</c:v>
                </c:pt>
                <c:pt idx="205">
                  <c:v>-0.98790255050856324</c:v>
                </c:pt>
                <c:pt idx="206">
                  <c:v>-1.1345805435075245</c:v>
                </c:pt>
                <c:pt idx="207">
                  <c:v>-1.1624679132254374</c:v>
                </c:pt>
                <c:pt idx="208">
                  <c:v>-1.3009600613818273</c:v>
                </c:pt>
                <c:pt idx="209">
                  <c:v>-1.2585997563147555</c:v>
                </c:pt>
              </c:numCache>
            </c:numRef>
          </c:val>
          <c:extLst>
            <c:ext xmlns:c16="http://schemas.microsoft.com/office/drawing/2014/chart" uri="{C3380CC4-5D6E-409C-BE32-E72D297353CC}">
              <c16:uniqueId val="{00000008-3440-4364-AC7C-CF2F1EC19E10}"/>
            </c:ext>
          </c:extLst>
        </c:ser>
        <c:dLbls>
          <c:showLegendKey val="0"/>
          <c:showVal val="0"/>
          <c:showCatName val="0"/>
          <c:showSerName val="0"/>
          <c:showPercent val="0"/>
          <c:showBubbleSize val="0"/>
        </c:dLbls>
        <c:gapWidth val="50"/>
        <c:overlap val="100"/>
        <c:axId val="1949800719"/>
        <c:axId val="1949795439"/>
        <c:extLst>
          <c:ext xmlns:c15="http://schemas.microsoft.com/office/drawing/2012/chart" uri="{02D57815-91ED-43cb-92C2-25804820EDAC}">
            <c15:filteredBarSeries>
              <c15:ser>
                <c:idx val="1"/>
                <c:order val="1"/>
                <c:tx>
                  <c:strRef>
                    <c:extLst>
                      <c:ext uri="{02D57815-91ED-43cb-92C2-25804820EDAC}">
                        <c15:formulaRef>
                          <c15:sqref>Estimação!$AC$2</c15:sqref>
                        </c15:formulaRef>
                      </c:ext>
                    </c:extLst>
                    <c:strCache>
                      <c:ptCount val="1"/>
                      <c:pt idx="0">
                        <c:v>JUROS_EXT</c:v>
                      </c:pt>
                    </c:strCache>
                  </c:strRef>
                </c:tx>
                <c:spPr>
                  <a:solidFill>
                    <a:schemeClr val="accent2"/>
                  </a:solidFill>
                  <a:ln>
                    <a:noFill/>
                  </a:ln>
                  <a:effectLst/>
                </c:spPr>
                <c:invertIfNegative val="0"/>
                <c:cat>
                  <c:numRef>
                    <c:extLst>
                      <c:ext uri="{02D57815-91ED-43cb-92C2-25804820EDAC}">
                        <c15:formulaRef>
                          <c15:sqref>Estimação!$AA$3:$AA$212</c15:sqref>
                        </c15:formulaRef>
                      </c:ext>
                    </c:extLst>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extLst>
                      <c:ext uri="{02D57815-91ED-43cb-92C2-25804820EDAC}">
                        <c15:formulaRef>
                          <c15:sqref>Estimação!$AC$3:$AC$212</c15:sqref>
                        </c15:formulaRef>
                      </c:ext>
                    </c:extLst>
                    <c:numCache>
                      <c:formatCode>General</c:formatCode>
                      <c:ptCount val="210"/>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0</c:v>
                      </c:pt>
                      <c:pt idx="85">
                        <c:v>0</c:v>
                      </c:pt>
                      <c:pt idx="86">
                        <c:v>0</c:v>
                      </c:pt>
                      <c:pt idx="87">
                        <c:v>0</c:v>
                      </c:pt>
                      <c:pt idx="88">
                        <c:v>0</c:v>
                      </c:pt>
                      <c:pt idx="89">
                        <c:v>0</c:v>
                      </c:pt>
                      <c:pt idx="90">
                        <c:v>0</c:v>
                      </c:pt>
                      <c:pt idx="91">
                        <c:v>0</c:v>
                      </c:pt>
                      <c:pt idx="92">
                        <c:v>0</c:v>
                      </c:pt>
                      <c:pt idx="93">
                        <c:v>0</c:v>
                      </c:pt>
                      <c:pt idx="94">
                        <c:v>0</c:v>
                      </c:pt>
                      <c:pt idx="95">
                        <c:v>0</c:v>
                      </c:pt>
                      <c:pt idx="96">
                        <c:v>0</c:v>
                      </c:pt>
                      <c:pt idx="97">
                        <c:v>0</c:v>
                      </c:pt>
                      <c:pt idx="98">
                        <c:v>0</c:v>
                      </c:pt>
                      <c:pt idx="99">
                        <c:v>0</c:v>
                      </c:pt>
                      <c:pt idx="100">
                        <c:v>0</c:v>
                      </c:pt>
                      <c:pt idx="101">
                        <c:v>0</c:v>
                      </c:pt>
                      <c:pt idx="102">
                        <c:v>0</c:v>
                      </c:pt>
                      <c:pt idx="103">
                        <c:v>0</c:v>
                      </c:pt>
                      <c:pt idx="104">
                        <c:v>0</c:v>
                      </c:pt>
                      <c:pt idx="105">
                        <c:v>0</c:v>
                      </c:pt>
                      <c:pt idx="106">
                        <c:v>0</c:v>
                      </c:pt>
                      <c:pt idx="107">
                        <c:v>0</c:v>
                      </c:pt>
                      <c:pt idx="108">
                        <c:v>0</c:v>
                      </c:pt>
                      <c:pt idx="109">
                        <c:v>0</c:v>
                      </c:pt>
                      <c:pt idx="110">
                        <c:v>0</c:v>
                      </c:pt>
                      <c:pt idx="111">
                        <c:v>0</c:v>
                      </c:pt>
                      <c:pt idx="112">
                        <c:v>0</c:v>
                      </c:pt>
                      <c:pt idx="113">
                        <c:v>0</c:v>
                      </c:pt>
                      <c:pt idx="114">
                        <c:v>0</c:v>
                      </c:pt>
                      <c:pt idx="115">
                        <c:v>0</c:v>
                      </c:pt>
                      <c:pt idx="116">
                        <c:v>0</c:v>
                      </c:pt>
                      <c:pt idx="117">
                        <c:v>0</c:v>
                      </c:pt>
                      <c:pt idx="118">
                        <c:v>0</c:v>
                      </c:pt>
                      <c:pt idx="119">
                        <c:v>0</c:v>
                      </c:pt>
                      <c:pt idx="120">
                        <c:v>0</c:v>
                      </c:pt>
                      <c:pt idx="121">
                        <c:v>0</c:v>
                      </c:pt>
                      <c:pt idx="122">
                        <c:v>0</c:v>
                      </c:pt>
                      <c:pt idx="123">
                        <c:v>0</c:v>
                      </c:pt>
                      <c:pt idx="124">
                        <c:v>0</c:v>
                      </c:pt>
                      <c:pt idx="125">
                        <c:v>0</c:v>
                      </c:pt>
                      <c:pt idx="126">
                        <c:v>0</c:v>
                      </c:pt>
                      <c:pt idx="127">
                        <c:v>0</c:v>
                      </c:pt>
                      <c:pt idx="128">
                        <c:v>0</c:v>
                      </c:pt>
                      <c:pt idx="129">
                        <c:v>0</c:v>
                      </c:pt>
                      <c:pt idx="130">
                        <c:v>0</c:v>
                      </c:pt>
                      <c:pt idx="131">
                        <c:v>0</c:v>
                      </c:pt>
                      <c:pt idx="132">
                        <c:v>0</c:v>
                      </c:pt>
                      <c:pt idx="133">
                        <c:v>0</c:v>
                      </c:pt>
                      <c:pt idx="134">
                        <c:v>0</c:v>
                      </c:pt>
                      <c:pt idx="135">
                        <c:v>0</c:v>
                      </c:pt>
                      <c:pt idx="136">
                        <c:v>0</c:v>
                      </c:pt>
                      <c:pt idx="137">
                        <c:v>0</c:v>
                      </c:pt>
                      <c:pt idx="138">
                        <c:v>0</c:v>
                      </c:pt>
                      <c:pt idx="139">
                        <c:v>0</c:v>
                      </c:pt>
                      <c:pt idx="140">
                        <c:v>0</c:v>
                      </c:pt>
                      <c:pt idx="141">
                        <c:v>0</c:v>
                      </c:pt>
                      <c:pt idx="142">
                        <c:v>0</c:v>
                      </c:pt>
                      <c:pt idx="143">
                        <c:v>0</c:v>
                      </c:pt>
                      <c:pt idx="144">
                        <c:v>0</c:v>
                      </c:pt>
                      <c:pt idx="145">
                        <c:v>0</c:v>
                      </c:pt>
                      <c:pt idx="146">
                        <c:v>0</c:v>
                      </c:pt>
                      <c:pt idx="147">
                        <c:v>0</c:v>
                      </c:pt>
                      <c:pt idx="148">
                        <c:v>0</c:v>
                      </c:pt>
                      <c:pt idx="149">
                        <c:v>0</c:v>
                      </c:pt>
                      <c:pt idx="150">
                        <c:v>0</c:v>
                      </c:pt>
                      <c:pt idx="151">
                        <c:v>0</c:v>
                      </c:pt>
                      <c:pt idx="152">
                        <c:v>0</c:v>
                      </c:pt>
                      <c:pt idx="153">
                        <c:v>0</c:v>
                      </c:pt>
                      <c:pt idx="154">
                        <c:v>0</c:v>
                      </c:pt>
                      <c:pt idx="155">
                        <c:v>0</c:v>
                      </c:pt>
                      <c:pt idx="156">
                        <c:v>0</c:v>
                      </c:pt>
                      <c:pt idx="157">
                        <c:v>0</c:v>
                      </c:pt>
                      <c:pt idx="158">
                        <c:v>0</c:v>
                      </c:pt>
                      <c:pt idx="159">
                        <c:v>0</c:v>
                      </c:pt>
                      <c:pt idx="160">
                        <c:v>0</c:v>
                      </c:pt>
                      <c:pt idx="161">
                        <c:v>0</c:v>
                      </c:pt>
                      <c:pt idx="162">
                        <c:v>0</c:v>
                      </c:pt>
                      <c:pt idx="163">
                        <c:v>0</c:v>
                      </c:pt>
                      <c:pt idx="164">
                        <c:v>0</c:v>
                      </c:pt>
                      <c:pt idx="165">
                        <c:v>0</c:v>
                      </c:pt>
                      <c:pt idx="166">
                        <c:v>0</c:v>
                      </c:pt>
                      <c:pt idx="167">
                        <c:v>0</c:v>
                      </c:pt>
                      <c:pt idx="168">
                        <c:v>0</c:v>
                      </c:pt>
                      <c:pt idx="169">
                        <c:v>0</c:v>
                      </c:pt>
                      <c:pt idx="170">
                        <c:v>0</c:v>
                      </c:pt>
                      <c:pt idx="171">
                        <c:v>0</c:v>
                      </c:pt>
                      <c:pt idx="172">
                        <c:v>0</c:v>
                      </c:pt>
                      <c:pt idx="173">
                        <c:v>0</c:v>
                      </c:pt>
                      <c:pt idx="174">
                        <c:v>0</c:v>
                      </c:pt>
                      <c:pt idx="175">
                        <c:v>0</c:v>
                      </c:pt>
                      <c:pt idx="176">
                        <c:v>0</c:v>
                      </c:pt>
                      <c:pt idx="177">
                        <c:v>0</c:v>
                      </c:pt>
                      <c:pt idx="178">
                        <c:v>0</c:v>
                      </c:pt>
                      <c:pt idx="179">
                        <c:v>0</c:v>
                      </c:pt>
                      <c:pt idx="180">
                        <c:v>0</c:v>
                      </c:pt>
                      <c:pt idx="181">
                        <c:v>0</c:v>
                      </c:pt>
                      <c:pt idx="182">
                        <c:v>0</c:v>
                      </c:pt>
                      <c:pt idx="183">
                        <c:v>0</c:v>
                      </c:pt>
                      <c:pt idx="184">
                        <c:v>0</c:v>
                      </c:pt>
                      <c:pt idx="185">
                        <c:v>0</c:v>
                      </c:pt>
                      <c:pt idx="186">
                        <c:v>0</c:v>
                      </c:pt>
                      <c:pt idx="187">
                        <c:v>0</c:v>
                      </c:pt>
                      <c:pt idx="188">
                        <c:v>0</c:v>
                      </c:pt>
                      <c:pt idx="189">
                        <c:v>0</c:v>
                      </c:pt>
                      <c:pt idx="190">
                        <c:v>0</c:v>
                      </c:pt>
                      <c:pt idx="191">
                        <c:v>0</c:v>
                      </c:pt>
                      <c:pt idx="192">
                        <c:v>0</c:v>
                      </c:pt>
                      <c:pt idx="193">
                        <c:v>0</c:v>
                      </c:pt>
                      <c:pt idx="194">
                        <c:v>0</c:v>
                      </c:pt>
                      <c:pt idx="195">
                        <c:v>0</c:v>
                      </c:pt>
                      <c:pt idx="196">
                        <c:v>0</c:v>
                      </c:pt>
                      <c:pt idx="197">
                        <c:v>0</c:v>
                      </c:pt>
                      <c:pt idx="198">
                        <c:v>0</c:v>
                      </c:pt>
                      <c:pt idx="199">
                        <c:v>0</c:v>
                      </c:pt>
                      <c:pt idx="200">
                        <c:v>0</c:v>
                      </c:pt>
                      <c:pt idx="201">
                        <c:v>0</c:v>
                      </c:pt>
                      <c:pt idx="202">
                        <c:v>0</c:v>
                      </c:pt>
                      <c:pt idx="203">
                        <c:v>0</c:v>
                      </c:pt>
                      <c:pt idx="204">
                        <c:v>0</c:v>
                      </c:pt>
                      <c:pt idx="205">
                        <c:v>0</c:v>
                      </c:pt>
                      <c:pt idx="206">
                        <c:v>0</c:v>
                      </c:pt>
                      <c:pt idx="207">
                        <c:v>0</c:v>
                      </c:pt>
                      <c:pt idx="208">
                        <c:v>0</c:v>
                      </c:pt>
                      <c:pt idx="209">
                        <c:v>0</c:v>
                      </c:pt>
                    </c:numCache>
                  </c:numRef>
                </c:val>
                <c:extLst>
                  <c:ext xmlns:c16="http://schemas.microsoft.com/office/drawing/2014/chart" uri="{C3380CC4-5D6E-409C-BE32-E72D297353CC}">
                    <c16:uniqueId val="{0000000B-3440-4364-AC7C-CF2F1EC19E10}"/>
                  </c:ext>
                </c:extLst>
              </c15:ser>
            </c15:filteredBarSeries>
          </c:ext>
        </c:extLst>
      </c:barChart>
      <c:lineChart>
        <c:grouping val="standard"/>
        <c:varyColors val="0"/>
        <c:ser>
          <c:idx val="10"/>
          <c:order val="10"/>
          <c:tx>
            <c:strRef>
              <c:f>Estimação!$AL$2</c:f>
              <c:strCache>
                <c:ptCount val="1"/>
                <c:pt idx="0">
                  <c:v>ICF-A</c:v>
                </c:pt>
              </c:strCache>
            </c:strRef>
          </c:tx>
          <c:spPr>
            <a:ln w="28575" cap="rnd">
              <a:solidFill>
                <a:srgbClr val="FCAF17"/>
              </a:solidFill>
              <a:round/>
            </a:ln>
            <a:effectLst/>
          </c:spPr>
          <c:marker>
            <c:symbol val="none"/>
          </c:marker>
          <c:dLbls>
            <c:dLbl>
              <c:idx val="209"/>
              <c:layout>
                <c:manualLayout>
                  <c:x val="-5.9272061546076497E-2"/>
                  <c:y val="-4.8912041242886936E-2"/>
                </c:manualLayout>
              </c:layout>
              <c:spPr>
                <a:noFill/>
                <a:ln>
                  <a:noFill/>
                </a:ln>
                <a:effectLst/>
              </c:spPr>
              <c:txPr>
                <a:bodyPr rot="0" spcFirstLastPara="1" vertOverflow="ellipsis" vert="horz" wrap="square" anchor="ctr" anchorCtr="1"/>
                <a:lstStyle/>
                <a:p>
                  <a:pPr>
                    <a:defRPr sz="1000" b="1" i="0" u="none" strike="noStrike" kern="1200" baseline="0">
                      <a:solidFill>
                        <a:srgbClr val="FCAF17"/>
                      </a:solidFill>
                      <a:latin typeface="Calibri" panose="020F0502020204030204" pitchFamily="34" charset="0"/>
                      <a:ea typeface="+mn-ea"/>
                      <a:cs typeface="Calibri" panose="020F0502020204030204" pitchFamily="34" charset="0"/>
                    </a:defRPr>
                  </a:pPr>
                  <a:endParaRPr lang="pt-B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3440-4364-AC7C-CF2F1EC19E10}"/>
                </c:ext>
              </c:extLst>
            </c:dLbl>
            <c:spPr>
              <a:noFill/>
              <a:ln>
                <a:noFill/>
              </a:ln>
              <a:effectLst/>
            </c:spPr>
            <c:txPr>
              <a:bodyPr rot="0" spcFirstLastPara="1" vertOverflow="ellipsis" vert="horz" wrap="square" anchor="ctr" anchorCtr="1"/>
              <a:lstStyle/>
              <a:p>
                <a:pPr>
                  <a:defRPr sz="1000" b="0" i="0" u="none" strike="noStrike" kern="1200" baseline="0">
                    <a:solidFill>
                      <a:schemeClr val="tx1">
                        <a:lumMod val="75000"/>
                        <a:lumOff val="25000"/>
                      </a:schemeClr>
                    </a:solidFill>
                    <a:latin typeface="Calibri" panose="020F0502020204030204" pitchFamily="34" charset="0"/>
                    <a:ea typeface="+mn-ea"/>
                    <a:cs typeface="Calibri" panose="020F0502020204030204" pitchFamily="34" charset="0"/>
                  </a:defRPr>
                </a:pPr>
                <a:endParaRPr lang="pt-BR"/>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Estimação!$AA$3:$AA$212</c:f>
              <c:numCache>
                <c:formatCode>mmm\-yy</c:formatCode>
                <c:ptCount val="210"/>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numCache>
            </c:numRef>
          </c:cat>
          <c:val>
            <c:numRef>
              <c:f>Estimação!$AL$3:$AL$212</c:f>
              <c:numCache>
                <c:formatCode>0.00</c:formatCode>
                <c:ptCount val="210"/>
                <c:pt idx="0">
                  <c:v>-0.73211117304169993</c:v>
                </c:pt>
                <c:pt idx="1">
                  <c:v>-0.81398033577321771</c:v>
                </c:pt>
                <c:pt idx="2">
                  <c:v>-1.1804347568256717</c:v>
                </c:pt>
                <c:pt idx="3">
                  <c:v>-0.7620818183307656</c:v>
                </c:pt>
                <c:pt idx="4">
                  <c:v>-0.66822624902000194</c:v>
                </c:pt>
                <c:pt idx="5">
                  <c:v>-0.34325628507274586</c:v>
                </c:pt>
                <c:pt idx="6">
                  <c:v>-0.56129309485214207</c:v>
                </c:pt>
                <c:pt idx="7">
                  <c:v>-0.32253940328795605</c:v>
                </c:pt>
                <c:pt idx="8">
                  <c:v>-0.41433987168332104</c:v>
                </c:pt>
                <c:pt idx="9">
                  <c:v>-0.21611507804123264</c:v>
                </c:pt>
                <c:pt idx="10">
                  <c:v>0.31234997221601352</c:v>
                </c:pt>
                <c:pt idx="11">
                  <c:v>0.72583633865656638</c:v>
                </c:pt>
                <c:pt idx="12">
                  <c:v>0.48419470204447168</c:v>
                </c:pt>
                <c:pt idx="13">
                  <c:v>0.74818517118887373</c:v>
                </c:pt>
                <c:pt idx="14">
                  <c:v>1.7911127915043632</c:v>
                </c:pt>
                <c:pt idx="15">
                  <c:v>1.8540486768161772</c:v>
                </c:pt>
                <c:pt idx="16">
                  <c:v>1.1817460849163592</c:v>
                </c:pt>
                <c:pt idx="17">
                  <c:v>0.89580075702749307</c:v>
                </c:pt>
                <c:pt idx="18">
                  <c:v>1.1385000869861435</c:v>
                </c:pt>
                <c:pt idx="19">
                  <c:v>1.2726792576108834</c:v>
                </c:pt>
                <c:pt idx="20">
                  <c:v>0.95258230613209471</c:v>
                </c:pt>
                <c:pt idx="21">
                  <c:v>0.59116296273437596</c:v>
                </c:pt>
                <c:pt idx="22">
                  <c:v>0.46252438201047053</c:v>
                </c:pt>
                <c:pt idx="23">
                  <c:v>0.10242288250394545</c:v>
                </c:pt>
                <c:pt idx="24">
                  <c:v>-5.7259693777493473E-2</c:v>
                </c:pt>
                <c:pt idx="25">
                  <c:v>-0.22425955332530306</c:v>
                </c:pt>
                <c:pt idx="26">
                  <c:v>-0.23665527593196667</c:v>
                </c:pt>
                <c:pt idx="27">
                  <c:v>-0.28914775239214591</c:v>
                </c:pt>
                <c:pt idx="28">
                  <c:v>-0.49230537357883708</c:v>
                </c:pt>
                <c:pt idx="29">
                  <c:v>-0.55394689177760925</c:v>
                </c:pt>
                <c:pt idx="30">
                  <c:v>-0.33898493421340231</c:v>
                </c:pt>
                <c:pt idx="31">
                  <c:v>-0.56765873391798127</c:v>
                </c:pt>
                <c:pt idx="32">
                  <c:v>-0.63203813646687979</c:v>
                </c:pt>
                <c:pt idx="33">
                  <c:v>-0.27497720439388157</c:v>
                </c:pt>
                <c:pt idx="34">
                  <c:v>2.8859889309507235E-2</c:v>
                </c:pt>
                <c:pt idx="35">
                  <c:v>0.11373215698769971</c:v>
                </c:pt>
                <c:pt idx="36">
                  <c:v>-0.18824118265808226</c:v>
                </c:pt>
                <c:pt idx="37">
                  <c:v>-0.59561612043484879</c:v>
                </c:pt>
                <c:pt idx="38">
                  <c:v>-0.78340463601352173</c:v>
                </c:pt>
                <c:pt idx="39">
                  <c:v>-0.62314174677040635</c:v>
                </c:pt>
                <c:pt idx="40">
                  <c:v>-0.41235094628073043</c:v>
                </c:pt>
                <c:pt idx="41">
                  <c:v>-0.57980193352942921</c:v>
                </c:pt>
                <c:pt idx="42">
                  <c:v>-0.5652176730331242</c:v>
                </c:pt>
                <c:pt idx="43">
                  <c:v>-0.24605296681757657</c:v>
                </c:pt>
                <c:pt idx="44">
                  <c:v>-0.28472136321856584</c:v>
                </c:pt>
                <c:pt idx="45">
                  <c:v>-0.29448354870573012</c:v>
                </c:pt>
                <c:pt idx="46">
                  <c:v>-0.25798915610097156</c:v>
                </c:pt>
                <c:pt idx="47">
                  <c:v>-0.33007605218740227</c:v>
                </c:pt>
                <c:pt idx="48">
                  <c:v>-6.1262479275531093E-2</c:v>
                </c:pt>
                <c:pt idx="49">
                  <c:v>0.49334425940563381</c:v>
                </c:pt>
                <c:pt idx="50">
                  <c:v>0.59722067233320686</c:v>
                </c:pt>
                <c:pt idx="51">
                  <c:v>0.67496509860104392</c:v>
                </c:pt>
                <c:pt idx="52">
                  <c:v>0.7343095823625081</c:v>
                </c:pt>
                <c:pt idx="53">
                  <c:v>0.55512748576432147</c:v>
                </c:pt>
                <c:pt idx="54">
                  <c:v>0.26409497721135383</c:v>
                </c:pt>
                <c:pt idx="55">
                  <c:v>0.34893605019507606</c:v>
                </c:pt>
                <c:pt idx="56">
                  <c:v>0.3823621357592738</c:v>
                </c:pt>
                <c:pt idx="57">
                  <c:v>0.41920460143133981</c:v>
                </c:pt>
                <c:pt idx="58">
                  <c:v>0.21092452223974123</c:v>
                </c:pt>
                <c:pt idx="59">
                  <c:v>0.12288077376025741</c:v>
                </c:pt>
                <c:pt idx="60">
                  <c:v>6.5455794960181668E-2</c:v>
                </c:pt>
                <c:pt idx="61">
                  <c:v>-0.27324306149667166</c:v>
                </c:pt>
                <c:pt idx="62">
                  <c:v>-0.43951177320719625</c:v>
                </c:pt>
                <c:pt idx="63">
                  <c:v>-0.4654139268605213</c:v>
                </c:pt>
                <c:pt idx="64">
                  <c:v>-0.82840701845571463</c:v>
                </c:pt>
                <c:pt idx="65">
                  <c:v>-0.863595262800399</c:v>
                </c:pt>
                <c:pt idx="66">
                  <c:v>-0.8259064229415719</c:v>
                </c:pt>
                <c:pt idx="67">
                  <c:v>-0.92831833420994381</c:v>
                </c:pt>
                <c:pt idx="68">
                  <c:v>-1.0229806761062046</c:v>
                </c:pt>
                <c:pt idx="69">
                  <c:v>-0.96861741161731707</c:v>
                </c:pt>
                <c:pt idx="70">
                  <c:v>-0.55067432332316513</c:v>
                </c:pt>
                <c:pt idx="71">
                  <c:v>-0.31196671028837447</c:v>
                </c:pt>
                <c:pt idx="72">
                  <c:v>-0.17309427783393128</c:v>
                </c:pt>
                <c:pt idx="73">
                  <c:v>-0.41008544212444714</c:v>
                </c:pt>
                <c:pt idx="74">
                  <c:v>-1.0182046731245316</c:v>
                </c:pt>
                <c:pt idx="75">
                  <c:v>-0.72312400676877853</c:v>
                </c:pt>
                <c:pt idx="76">
                  <c:v>-0.26943564980159429</c:v>
                </c:pt>
                <c:pt idx="77">
                  <c:v>-0.20975519165183623</c:v>
                </c:pt>
                <c:pt idx="78">
                  <c:v>3.179312812318142E-2</c:v>
                </c:pt>
                <c:pt idx="79">
                  <c:v>-8.6588707186562461E-2</c:v>
                </c:pt>
                <c:pt idx="80">
                  <c:v>-0.20433123398264361</c:v>
                </c:pt>
                <c:pt idx="81">
                  <c:v>-0.22241420672825196</c:v>
                </c:pt>
                <c:pt idx="82">
                  <c:v>-6.8642585654576552E-2</c:v>
                </c:pt>
                <c:pt idx="83">
                  <c:v>-0.16328065315904061</c:v>
                </c:pt>
                <c:pt idx="84">
                  <c:v>-0.19008708259697499</c:v>
                </c:pt>
                <c:pt idx="85">
                  <c:v>-8.1420925538649908E-2</c:v>
                </c:pt>
                <c:pt idx="86">
                  <c:v>4.7156192867642985E-2</c:v>
                </c:pt>
                <c:pt idx="87">
                  <c:v>1.6761333468000246E-2</c:v>
                </c:pt>
                <c:pt idx="88">
                  <c:v>-9.5533470822565567E-2</c:v>
                </c:pt>
                <c:pt idx="89">
                  <c:v>-0.10624669402582194</c:v>
                </c:pt>
                <c:pt idx="90">
                  <c:v>0.31071869723908691</c:v>
                </c:pt>
                <c:pt idx="91">
                  <c:v>0.54549316014810989</c:v>
                </c:pt>
                <c:pt idx="92">
                  <c:v>0.4415954067693707</c:v>
                </c:pt>
                <c:pt idx="93">
                  <c:v>0.4720856380457642</c:v>
                </c:pt>
                <c:pt idx="94">
                  <c:v>0.76694354930615349</c:v>
                </c:pt>
                <c:pt idx="95">
                  <c:v>0.96960904117678182</c:v>
                </c:pt>
                <c:pt idx="96">
                  <c:v>1.3479090496875596</c:v>
                </c:pt>
                <c:pt idx="97">
                  <c:v>1.9957738683475144</c:v>
                </c:pt>
                <c:pt idx="98">
                  <c:v>2.060115059952456</c:v>
                </c:pt>
                <c:pt idx="99">
                  <c:v>2.1867652440665339</c:v>
                </c:pt>
                <c:pt idx="100">
                  <c:v>2.4844010687478373</c:v>
                </c:pt>
                <c:pt idx="101">
                  <c:v>3.0065199391757296</c:v>
                </c:pt>
                <c:pt idx="102">
                  <c:v>3.021596098377489</c:v>
                </c:pt>
                <c:pt idx="103">
                  <c:v>2.8681327535464947</c:v>
                </c:pt>
                <c:pt idx="104">
                  <c:v>2.4476764188995763</c:v>
                </c:pt>
                <c:pt idx="105">
                  <c:v>2.6954837491434427</c:v>
                </c:pt>
                <c:pt idx="106">
                  <c:v>2.5775212390246929</c:v>
                </c:pt>
                <c:pt idx="107">
                  <c:v>2.2896244017983705</c:v>
                </c:pt>
                <c:pt idx="108">
                  <c:v>1.9136533877813633</c:v>
                </c:pt>
                <c:pt idx="109">
                  <c:v>1.9237910942772487</c:v>
                </c:pt>
                <c:pt idx="110">
                  <c:v>1.8662261978020427</c:v>
                </c:pt>
                <c:pt idx="111">
                  <c:v>1.9602697144036205</c:v>
                </c:pt>
                <c:pt idx="112">
                  <c:v>2.0445793622965884</c:v>
                </c:pt>
                <c:pt idx="113">
                  <c:v>1.6433173576518165</c:v>
                </c:pt>
                <c:pt idx="114">
                  <c:v>1.1422938144333108</c:v>
                </c:pt>
                <c:pt idx="115">
                  <c:v>0.75568184323676901</c:v>
                </c:pt>
                <c:pt idx="116">
                  <c:v>0.65447331888684523</c:v>
                </c:pt>
                <c:pt idx="117">
                  <c:v>0.4683093253105749</c:v>
                </c:pt>
                <c:pt idx="118">
                  <c:v>0.14913111657172476</c:v>
                </c:pt>
                <c:pt idx="119">
                  <c:v>-0.28109774207244903</c:v>
                </c:pt>
                <c:pt idx="120">
                  <c:v>-0.46231003107790553</c:v>
                </c:pt>
                <c:pt idx="121">
                  <c:v>-0.70421000929571675</c:v>
                </c:pt>
                <c:pt idx="122">
                  <c:v>-0.83387248268078573</c:v>
                </c:pt>
                <c:pt idx="123">
                  <c:v>-0.75139514886678338</c:v>
                </c:pt>
                <c:pt idx="124">
                  <c:v>-0.90311015603228573</c:v>
                </c:pt>
                <c:pt idx="125">
                  <c:v>-1.2009748867625138</c:v>
                </c:pt>
                <c:pt idx="126">
                  <c:v>-1.2691007944913493</c:v>
                </c:pt>
                <c:pt idx="127">
                  <c:v>-1.3535359114903176</c:v>
                </c:pt>
                <c:pt idx="128">
                  <c:v>-1.3565125471541737</c:v>
                </c:pt>
                <c:pt idx="129">
                  <c:v>-1.1127893764101748</c:v>
                </c:pt>
                <c:pt idx="130">
                  <c:v>-0.55176260028176305</c:v>
                </c:pt>
                <c:pt idx="131">
                  <c:v>-0.40790411341012922</c:v>
                </c:pt>
                <c:pt idx="132">
                  <c:v>-0.18453615473682422</c:v>
                </c:pt>
                <c:pt idx="133">
                  <c:v>4.4788427565934645E-2</c:v>
                </c:pt>
                <c:pt idx="134">
                  <c:v>-0.2164942688612686</c:v>
                </c:pt>
                <c:pt idx="135">
                  <c:v>-0.77079707517734775</c:v>
                </c:pt>
                <c:pt idx="136">
                  <c:v>-0.99291073536818808</c:v>
                </c:pt>
                <c:pt idx="137">
                  <c:v>-1.270860643079754</c:v>
                </c:pt>
                <c:pt idx="138">
                  <c:v>-1.4874077117889706</c:v>
                </c:pt>
                <c:pt idx="139">
                  <c:v>-1.3982272917577652</c:v>
                </c:pt>
                <c:pt idx="140">
                  <c:v>-1.2467017468328514</c:v>
                </c:pt>
                <c:pt idx="141">
                  <c:v>-0.98884534917780964</c:v>
                </c:pt>
                <c:pt idx="142">
                  <c:v>-1.4498028297308296</c:v>
                </c:pt>
                <c:pt idx="143">
                  <c:v>-1.6551722882244182</c:v>
                </c:pt>
                <c:pt idx="144">
                  <c:v>-1.1967830513145958</c:v>
                </c:pt>
                <c:pt idx="145">
                  <c:v>-1.2086949594410199</c:v>
                </c:pt>
                <c:pt idx="146">
                  <c:v>-1.2863148304762795</c:v>
                </c:pt>
                <c:pt idx="147">
                  <c:v>-1.2667175890978506</c:v>
                </c:pt>
                <c:pt idx="148">
                  <c:v>-1.1922501504933505</c:v>
                </c:pt>
                <c:pt idx="149">
                  <c:v>-1.356643825892077</c:v>
                </c:pt>
                <c:pt idx="150">
                  <c:v>-1.1404063801704374</c:v>
                </c:pt>
                <c:pt idx="151">
                  <c:v>0.35989061410062501</c:v>
                </c:pt>
                <c:pt idx="152">
                  <c:v>1.7066894754503865</c:v>
                </c:pt>
                <c:pt idx="153">
                  <c:v>1.6258759160675209</c:v>
                </c:pt>
                <c:pt idx="154">
                  <c:v>0.88980497747462584</c:v>
                </c:pt>
                <c:pt idx="155">
                  <c:v>0.38404217478892055</c:v>
                </c:pt>
                <c:pt idx="156">
                  <c:v>-5.1863009151689676E-2</c:v>
                </c:pt>
                <c:pt idx="157">
                  <c:v>-0.21877231014994281</c:v>
                </c:pt>
                <c:pt idx="158">
                  <c:v>-8.9351031699991021E-2</c:v>
                </c:pt>
                <c:pt idx="159">
                  <c:v>-0.5034744235840084</c:v>
                </c:pt>
                <c:pt idx="160">
                  <c:v>-1.1282739555896826</c:v>
                </c:pt>
                <c:pt idx="161">
                  <c:v>-1.2682111821620061</c:v>
                </c:pt>
                <c:pt idx="162">
                  <c:v>-1.3445819963870198</c:v>
                </c:pt>
                <c:pt idx="163">
                  <c:v>-1.0038926968126531</c:v>
                </c:pt>
                <c:pt idx="164">
                  <c:v>-1.2823695701104478</c:v>
                </c:pt>
                <c:pt idx="165">
                  <c:v>-1.6278605450447758</c:v>
                </c:pt>
                <c:pt idx="166">
                  <c:v>-1.7477344189753798</c:v>
                </c:pt>
                <c:pt idx="167">
                  <c:v>-1.4059509737715949</c:v>
                </c:pt>
                <c:pt idx="168">
                  <c:v>-1.2316706926933243</c:v>
                </c:pt>
                <c:pt idx="169">
                  <c:v>-0.98956631384570426</c:v>
                </c:pt>
                <c:pt idx="170">
                  <c:v>-0.66093656712383297</c:v>
                </c:pt>
                <c:pt idx="171">
                  <c:v>-0.47272307435329669</c:v>
                </c:pt>
                <c:pt idx="172">
                  <c:v>-0.68688707527228243</c:v>
                </c:pt>
                <c:pt idx="173">
                  <c:v>-0.49287905827138634</c:v>
                </c:pt>
                <c:pt idx="174">
                  <c:v>-0.54402049051062695</c:v>
                </c:pt>
                <c:pt idx="175">
                  <c:v>-0.10008885490716578</c:v>
                </c:pt>
                <c:pt idx="176">
                  <c:v>-0.26224336411785509</c:v>
                </c:pt>
                <c:pt idx="177">
                  <c:v>0.59900789344988781</c:v>
                </c:pt>
                <c:pt idx="178">
                  <c:v>0.98913843168737681</c:v>
                </c:pt>
                <c:pt idx="179">
                  <c:v>1.4023821351676478</c:v>
                </c:pt>
                <c:pt idx="180">
                  <c:v>0.49294983370271578</c:v>
                </c:pt>
                <c:pt idx="181">
                  <c:v>0.8217731598659882</c:v>
                </c:pt>
                <c:pt idx="182">
                  <c:v>0.98084770411512645</c:v>
                </c:pt>
                <c:pt idx="183">
                  <c:v>0.81057191134298479</c:v>
                </c:pt>
                <c:pt idx="184">
                  <c:v>0.33076551141793364</c:v>
                </c:pt>
                <c:pt idx="185">
                  <c:v>9.1545342338267319E-2</c:v>
                </c:pt>
                <c:pt idx="186">
                  <c:v>0.31052925561364864</c:v>
                </c:pt>
                <c:pt idx="187">
                  <c:v>0.66671264034452649</c:v>
                </c:pt>
                <c:pt idx="188">
                  <c:v>0.59060020957749593</c:v>
                </c:pt>
                <c:pt idx="189">
                  <c:v>0.5819556501015839</c:v>
                </c:pt>
                <c:pt idx="190">
                  <c:v>0.15656135806972343</c:v>
                </c:pt>
                <c:pt idx="191">
                  <c:v>2.9792666062678622E-3</c:v>
                </c:pt>
                <c:pt idx="192">
                  <c:v>0.41434844338702886</c:v>
                </c:pt>
                <c:pt idx="193">
                  <c:v>0.66291073004295364</c:v>
                </c:pt>
                <c:pt idx="194">
                  <c:v>0.87651150408619094</c:v>
                </c:pt>
                <c:pt idx="195">
                  <c:v>0.15484112154182095</c:v>
                </c:pt>
                <c:pt idx="196">
                  <c:v>-3.5470813635402831E-2</c:v>
                </c:pt>
                <c:pt idx="197">
                  <c:v>-6.3841493718293414E-4</c:v>
                </c:pt>
                <c:pt idx="198">
                  <c:v>-0.10384400907492849</c:v>
                </c:pt>
                <c:pt idx="199">
                  <c:v>-0.39699561136875183</c:v>
                </c:pt>
                <c:pt idx="200">
                  <c:v>-0.30675654484269788</c:v>
                </c:pt>
                <c:pt idx="201">
                  <c:v>-0.67487251137806403</c:v>
                </c:pt>
                <c:pt idx="202">
                  <c:v>-0.49174910792722204</c:v>
                </c:pt>
                <c:pt idx="203">
                  <c:v>-0.57054532630053334</c:v>
                </c:pt>
                <c:pt idx="204">
                  <c:v>-0.91058273979978355</c:v>
                </c:pt>
                <c:pt idx="205">
                  <c:v>-1.163731942803375</c:v>
                </c:pt>
                <c:pt idx="206">
                  <c:v>-0.79333640937473149</c:v>
                </c:pt>
                <c:pt idx="207">
                  <c:v>-0.48801665664167054</c:v>
                </c:pt>
                <c:pt idx="208">
                  <c:v>-0.14483489075612274</c:v>
                </c:pt>
                <c:pt idx="209">
                  <c:v>0.51973077692031611</c:v>
                </c:pt>
              </c:numCache>
            </c:numRef>
          </c:val>
          <c:smooth val="0"/>
          <c:extLst>
            <c:ext xmlns:c16="http://schemas.microsoft.com/office/drawing/2014/chart" uri="{C3380CC4-5D6E-409C-BE32-E72D297353CC}">
              <c16:uniqueId val="{0000000A-3440-4364-AC7C-CF2F1EC19E10}"/>
            </c:ext>
          </c:extLst>
        </c:ser>
        <c:dLbls>
          <c:showLegendKey val="0"/>
          <c:showVal val="0"/>
          <c:showCatName val="0"/>
          <c:showSerName val="0"/>
          <c:showPercent val="0"/>
          <c:showBubbleSize val="0"/>
        </c:dLbls>
        <c:marker val="1"/>
        <c:smooth val="0"/>
        <c:axId val="1053700848"/>
        <c:axId val="1053673008"/>
      </c:lineChart>
      <c:dateAx>
        <c:axId val="1053700848"/>
        <c:scaling>
          <c:orientation val="minMax"/>
          <c:min val="44927"/>
        </c:scaling>
        <c:delete val="0"/>
        <c:axPos val="b"/>
        <c:numFmt formatCode="yyyy" sourceLinked="0"/>
        <c:majorTickMark val="out"/>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053673008"/>
        <c:crosses val="autoZero"/>
        <c:auto val="1"/>
        <c:lblOffset val="100"/>
        <c:baseTimeUnit val="months"/>
        <c:majorUnit val="12"/>
        <c:majorTimeUnit val="months"/>
      </c:dateAx>
      <c:valAx>
        <c:axId val="1053673008"/>
        <c:scaling>
          <c:orientation val="minMax"/>
          <c:max val="1"/>
          <c:min val="-1.2"/>
        </c:scaling>
        <c:delete val="0"/>
        <c:axPos val="l"/>
        <c:majorGridlines>
          <c:spPr>
            <a:ln w="9525" cap="flat" cmpd="sng" algn="ctr">
              <a:no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053700848"/>
        <c:crosses val="autoZero"/>
        <c:crossBetween val="between"/>
      </c:valAx>
      <c:valAx>
        <c:axId val="1949795439"/>
        <c:scaling>
          <c:orientation val="minMax"/>
          <c:max val="6"/>
          <c:min val="-5"/>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solidFill>
                <a:latin typeface="Calibri" panose="020F0502020204030204" pitchFamily="34" charset="0"/>
                <a:ea typeface="+mn-ea"/>
                <a:cs typeface="Calibri" panose="020F0502020204030204" pitchFamily="34" charset="0"/>
              </a:defRPr>
            </a:pPr>
            <a:endParaRPr lang="pt-BR"/>
          </a:p>
        </c:txPr>
        <c:crossAx val="1949800719"/>
        <c:crosses val="max"/>
        <c:crossBetween val="between"/>
      </c:valAx>
      <c:dateAx>
        <c:axId val="1949800719"/>
        <c:scaling>
          <c:orientation val="minMax"/>
        </c:scaling>
        <c:delete val="1"/>
        <c:axPos val="b"/>
        <c:numFmt formatCode="mmm\-yy" sourceLinked="1"/>
        <c:majorTickMark val="out"/>
        <c:minorTickMark val="none"/>
        <c:tickLblPos val="nextTo"/>
        <c:crossAx val="1949795439"/>
        <c:crosses val="autoZero"/>
        <c:auto val="1"/>
        <c:lblOffset val="100"/>
        <c:baseTimeUnit val="months"/>
        <c:majorUnit val="1"/>
        <c:minorUnit val="1"/>
      </c:dateAx>
      <c:spPr>
        <a:noFill/>
        <a:ln>
          <a:noFill/>
        </a:ln>
        <a:effectLst/>
      </c:spPr>
    </c:plotArea>
    <c:legend>
      <c:legendPos val="b"/>
      <c:layout>
        <c:manualLayout>
          <c:xMode val="edge"/>
          <c:yMode val="edge"/>
          <c:x val="1.2421717171717283E-3"/>
          <c:y val="0.83404629629629634"/>
          <c:w val="0.99875782828282833"/>
          <c:h val="0.14243518518518519"/>
        </c:manualLayout>
      </c:layout>
      <c:overlay val="0"/>
      <c:spPr>
        <a:noFill/>
        <a:ln>
          <a:noFill/>
        </a:ln>
        <a:effectLst/>
      </c:spPr>
      <c:txPr>
        <a:bodyPr rot="0" spcFirstLastPara="1" vertOverflow="ellipsis" vert="horz" wrap="square" anchor="ctr" anchorCtr="1"/>
        <a:lstStyle/>
        <a:p>
          <a:pPr>
            <a:defRPr sz="7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999999"/>
      </a:solidFill>
      <a:round/>
    </a:ln>
    <a:effectLst/>
  </c:spPr>
  <c:txPr>
    <a:bodyPr/>
    <a:lstStyle/>
    <a:p>
      <a:pPr>
        <a:defRPr sz="1000">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r>
              <a:rPr lang="pt-BR" b="1" dirty="0"/>
              <a:t>ICF-A (+6) e </a:t>
            </a:r>
            <a:r>
              <a:rPr lang="pt-BR" b="1" dirty="0" err="1"/>
              <a:t>IBC-Br</a:t>
            </a:r>
            <a:r>
              <a:rPr lang="pt-BR" b="1" dirty="0"/>
              <a:t> acumulado em 12 meses </a:t>
            </a:r>
          </a:p>
        </c:rich>
      </c:tx>
      <c:layout>
        <c:manualLayout>
          <c:xMode val="edge"/>
          <c:yMode val="edge"/>
          <c:x val="0.16314696969696971"/>
          <c:y val="2.5808024691358025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title>
    <c:autoTitleDeleted val="0"/>
    <c:plotArea>
      <c:layout>
        <c:manualLayout>
          <c:layoutTarget val="inner"/>
          <c:xMode val="edge"/>
          <c:yMode val="edge"/>
          <c:x val="4.9662867762460976E-2"/>
          <c:y val="9.8565902868089653E-2"/>
          <c:w val="0.92760380073685145"/>
          <c:h val="0.71387222222222224"/>
        </c:manualLayout>
      </c:layout>
      <c:lineChart>
        <c:grouping val="standard"/>
        <c:varyColors val="0"/>
        <c:ser>
          <c:idx val="5"/>
          <c:order val="5"/>
          <c:tx>
            <c:strRef>
              <c:f>Estimação!$AU$2</c:f>
              <c:strCache>
                <c:ptCount val="1"/>
                <c:pt idx="0">
                  <c:v>ICF-A mm3m (+6) (eixo da esq. invertido)</c:v>
                </c:pt>
              </c:strCache>
            </c:strRef>
          </c:tx>
          <c:spPr>
            <a:ln w="19050" cap="rnd">
              <a:solidFill>
                <a:srgbClr val="FCAF17"/>
              </a:solidFill>
              <a:round/>
            </a:ln>
            <a:effectLst/>
          </c:spPr>
          <c:marker>
            <c:symbol val="none"/>
          </c:marker>
          <c:cat>
            <c:numRef>
              <c:f>Estimação!$AP$3:$AP$218</c:f>
              <c:numCache>
                <c:formatCode>mmm\-yy</c:formatCode>
                <c:ptCount val="216"/>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pt idx="210">
                  <c:v>45689</c:v>
                </c:pt>
                <c:pt idx="211">
                  <c:v>45717</c:v>
                </c:pt>
                <c:pt idx="212">
                  <c:v>45748</c:v>
                </c:pt>
                <c:pt idx="213">
                  <c:v>45778</c:v>
                </c:pt>
                <c:pt idx="214">
                  <c:v>45809</c:v>
                </c:pt>
                <c:pt idx="215">
                  <c:v>45839</c:v>
                </c:pt>
              </c:numCache>
            </c:numRef>
          </c:cat>
          <c:val>
            <c:numRef>
              <c:f>Estimação!$AU$3:$AU$218</c:f>
              <c:numCache>
                <c:formatCode>General</c:formatCode>
                <c:ptCount val="216"/>
                <c:pt idx="8" formatCode="0.00">
                  <c:v>-0.9088420885468631</c:v>
                </c:pt>
                <c:pt idx="9" formatCode="0.00">
                  <c:v>-0.91883230364321833</c:v>
                </c:pt>
                <c:pt idx="10" formatCode="0.00">
                  <c:v>-0.87024760805881307</c:v>
                </c:pt>
                <c:pt idx="11" formatCode="0.00">
                  <c:v>-0.5911881174745045</c:v>
                </c:pt>
                <c:pt idx="12" formatCode="0.00">
                  <c:v>-0.52425854298162999</c:v>
                </c:pt>
                <c:pt idx="13" formatCode="0.00">
                  <c:v>-0.40902959440428138</c:v>
                </c:pt>
                <c:pt idx="14" formatCode="0.00">
                  <c:v>-0.43272412327447302</c:v>
                </c:pt>
                <c:pt idx="15" formatCode="0.00">
                  <c:v>-0.31766478433750328</c:v>
                </c:pt>
                <c:pt idx="16" formatCode="0.00">
                  <c:v>-0.10603499250284674</c:v>
                </c:pt>
                <c:pt idx="17" formatCode="0.00">
                  <c:v>0.27402374427711579</c:v>
                </c:pt>
                <c:pt idx="18" formatCode="0.00">
                  <c:v>0.50746033763901721</c:v>
                </c:pt>
                <c:pt idx="19" formatCode="0.00">
                  <c:v>0.65273873729663723</c:v>
                </c:pt>
                <c:pt idx="20" formatCode="0.00">
                  <c:v>1.0078308882459028</c:v>
                </c:pt>
                <c:pt idx="21" formatCode="0.00">
                  <c:v>1.4644488798364714</c:v>
                </c:pt>
                <c:pt idx="22" formatCode="0.00">
                  <c:v>1.6089691844123</c:v>
                </c:pt>
                <c:pt idx="23" formatCode="0.00">
                  <c:v>1.3105318395866765</c:v>
                </c:pt>
                <c:pt idx="24" formatCode="0.00">
                  <c:v>1.0720156429766652</c:v>
                </c:pt>
                <c:pt idx="25" formatCode="0.00">
                  <c:v>1.1023267005415067</c:v>
                </c:pt>
                <c:pt idx="26" formatCode="0.00">
                  <c:v>1.1212538835763739</c:v>
                </c:pt>
                <c:pt idx="27" formatCode="0.00">
                  <c:v>0.93880817549245144</c:v>
                </c:pt>
                <c:pt idx="28" formatCode="0.00">
                  <c:v>0.66875655029231373</c:v>
                </c:pt>
                <c:pt idx="29" formatCode="0.00">
                  <c:v>0.38537007574959731</c:v>
                </c:pt>
                <c:pt idx="30" formatCode="0.00">
                  <c:v>0.16922919024564084</c:v>
                </c:pt>
                <c:pt idx="31" formatCode="0.00">
                  <c:v>-5.9698788199617027E-2</c:v>
                </c:pt>
                <c:pt idx="32" formatCode="0.00">
                  <c:v>-0.17272484101158772</c:v>
                </c:pt>
                <c:pt idx="33" formatCode="0.00">
                  <c:v>-0.25002086054980521</c:v>
                </c:pt>
                <c:pt idx="34" formatCode="0.00">
                  <c:v>-0.33936946730098327</c:v>
                </c:pt>
                <c:pt idx="35" formatCode="0.00">
                  <c:v>-0.44513333924953075</c:v>
                </c:pt>
                <c:pt idx="36" formatCode="0.00">
                  <c:v>-0.46174573318994955</c:v>
                </c:pt>
                <c:pt idx="37" formatCode="0.00">
                  <c:v>-0.48686351996966426</c:v>
                </c:pt>
                <c:pt idx="38" formatCode="0.00">
                  <c:v>-0.51289393486608781</c:v>
                </c:pt>
                <c:pt idx="39" formatCode="0.00">
                  <c:v>-0.49155802492624751</c:v>
                </c:pt>
                <c:pt idx="40" formatCode="0.00">
                  <c:v>-0.29271848385041804</c:v>
                </c:pt>
                <c:pt idx="41" formatCode="0.00">
                  <c:v>-4.4128386032224874E-2</c:v>
                </c:pt>
                <c:pt idx="42" formatCode="0.00">
                  <c:v>-1.5216378786958437E-2</c:v>
                </c:pt>
                <c:pt idx="43" formatCode="0.00">
                  <c:v>-0.22337504870174377</c:v>
                </c:pt>
                <c:pt idx="44" formatCode="0.00">
                  <c:v>-0.52242064636881758</c:v>
                </c:pt>
                <c:pt idx="45" formatCode="0.00">
                  <c:v>-0.66738750107292566</c:v>
                </c:pt>
                <c:pt idx="46" formatCode="0.00">
                  <c:v>-0.60629910968821954</c:v>
                </c:pt>
                <c:pt idx="47" formatCode="0.00">
                  <c:v>-0.53843154219352207</c:v>
                </c:pt>
                <c:pt idx="48" formatCode="0.00">
                  <c:v>-0.51912351761442788</c:v>
                </c:pt>
                <c:pt idx="49" formatCode="0.00">
                  <c:v>-0.46369085779337671</c:v>
                </c:pt>
                <c:pt idx="50" formatCode="0.00">
                  <c:v>-0.36533066768975558</c:v>
                </c:pt>
                <c:pt idx="51" formatCode="0.00">
                  <c:v>-0.27508595958062415</c:v>
                </c:pt>
                <c:pt idx="52" formatCode="0.00">
                  <c:v>-0.27906468934175582</c:v>
                </c:pt>
                <c:pt idx="53" formatCode="0.00">
                  <c:v>-0.29418291899803467</c:v>
                </c:pt>
                <c:pt idx="54" formatCode="0.00">
                  <c:v>-0.21644256252130165</c:v>
                </c:pt>
                <c:pt idx="55" formatCode="0.00">
                  <c:v>3.400190931423349E-2</c:v>
                </c:pt>
                <c:pt idx="56" formatCode="0.00">
                  <c:v>0.34310081748776988</c:v>
                </c:pt>
                <c:pt idx="57" formatCode="0.00">
                  <c:v>0.58851001011329485</c:v>
                </c:pt>
                <c:pt idx="58" formatCode="0.00">
                  <c:v>0.668831784432253</c:v>
                </c:pt>
                <c:pt idx="59" formatCode="0.00">
                  <c:v>0.65480072224262453</c:v>
                </c:pt>
                <c:pt idx="60" formatCode="0.00">
                  <c:v>0.51784401511272782</c:v>
                </c:pt>
                <c:pt idx="61" formatCode="0.00">
                  <c:v>0.38938617105691709</c:v>
                </c:pt>
                <c:pt idx="62" formatCode="0.00">
                  <c:v>0.33179772105523458</c:v>
                </c:pt>
                <c:pt idx="63" formatCode="0.00">
                  <c:v>0.38350092912856321</c:v>
                </c:pt>
                <c:pt idx="64" formatCode="0.00">
                  <c:v>0.33749708647678495</c:v>
                </c:pt>
                <c:pt idx="65" formatCode="0.00">
                  <c:v>0.2510032991437795</c:v>
                </c:pt>
                <c:pt idx="66" formatCode="0.00">
                  <c:v>0.13308703032006011</c:v>
                </c:pt>
                <c:pt idx="67" formatCode="0.00">
                  <c:v>-2.8302164258744194E-2</c:v>
                </c:pt>
                <c:pt idx="68" formatCode="0.00">
                  <c:v>-0.21576634658122873</c:v>
                </c:pt>
                <c:pt idx="69" formatCode="0.00">
                  <c:v>-0.39272292052146307</c:v>
                </c:pt>
                <c:pt idx="70" formatCode="0.00">
                  <c:v>-0.57777757284114406</c:v>
                </c:pt>
                <c:pt idx="71" formatCode="0.00">
                  <c:v>-0.71913873603887835</c:v>
                </c:pt>
                <c:pt idx="72" formatCode="0.00">
                  <c:v>-0.83930290139922847</c:v>
                </c:pt>
                <c:pt idx="73" formatCode="0.00">
                  <c:v>-0.8726066733173049</c:v>
                </c:pt>
                <c:pt idx="74" formatCode="0.00">
                  <c:v>-0.9257351444192401</c:v>
                </c:pt>
                <c:pt idx="75" formatCode="0.00">
                  <c:v>-0.97330547397782186</c:v>
                </c:pt>
                <c:pt idx="76" formatCode="0.00">
                  <c:v>-0.84742413701556218</c:v>
                </c:pt>
                <c:pt idx="77" formatCode="0.00">
                  <c:v>-0.61041948174295224</c:v>
                </c:pt>
                <c:pt idx="78" formatCode="0.00">
                  <c:v>-0.34524510381515694</c:v>
                </c:pt>
                <c:pt idx="79" formatCode="0.00">
                  <c:v>-0.29838214341558428</c:v>
                </c:pt>
                <c:pt idx="80" formatCode="0.00">
                  <c:v>-0.53379479769430327</c:v>
                </c:pt>
                <c:pt idx="81" formatCode="0.00">
                  <c:v>-0.71713804067258569</c:v>
                </c:pt>
                <c:pt idx="82" formatCode="0.00">
                  <c:v>-0.67025477656496812</c:v>
                </c:pt>
                <c:pt idx="83" formatCode="0.00">
                  <c:v>-0.40077161607406969</c:v>
                </c:pt>
                <c:pt idx="84" formatCode="0.00">
                  <c:v>-0.14913257111008302</c:v>
                </c:pt>
                <c:pt idx="85" formatCode="0.00">
                  <c:v>-8.818359023840576E-2</c:v>
                </c:pt>
                <c:pt idx="86" formatCode="0.00">
                  <c:v>-8.6375604348674875E-2</c:v>
                </c:pt>
                <c:pt idx="87" formatCode="0.00">
                  <c:v>-0.17111138263248601</c:v>
                </c:pt>
                <c:pt idx="88" formatCode="0.00">
                  <c:v>-0.16512934212182404</c:v>
                </c:pt>
                <c:pt idx="89" formatCode="0.00">
                  <c:v>-0.15144581518062303</c:v>
                </c:pt>
                <c:pt idx="90" formatCode="0.00">
                  <c:v>-0.14067010713686404</c:v>
                </c:pt>
                <c:pt idx="91" formatCode="0.00">
                  <c:v>-0.1449295537648885</c:v>
                </c:pt>
                <c:pt idx="92" formatCode="0.00">
                  <c:v>-7.4783938422660637E-2</c:v>
                </c:pt>
                <c:pt idx="93" formatCode="0.00">
                  <c:v>-5.8344664010022253E-3</c:v>
                </c:pt>
                <c:pt idx="94" formatCode="0.00">
                  <c:v>-1.0538648162307443E-2</c:v>
                </c:pt>
                <c:pt idx="95" formatCode="0.00">
                  <c:v>-6.1672943793462422E-2</c:v>
                </c:pt>
                <c:pt idx="96" formatCode="0.00">
                  <c:v>3.6312844130233134E-2</c:v>
                </c:pt>
                <c:pt idx="97" formatCode="0.00">
                  <c:v>0.24998838778712495</c:v>
                </c:pt>
                <c:pt idx="98" formatCode="0.00">
                  <c:v>0.43260242138552246</c:v>
                </c:pt>
                <c:pt idx="99" formatCode="0.00">
                  <c:v>0.48639140165441491</c:v>
                </c:pt>
                <c:pt idx="100" formatCode="0.00">
                  <c:v>0.56020819804042954</c:v>
                </c:pt>
                <c:pt idx="101" formatCode="0.00">
                  <c:v>0.73621274284289984</c:v>
                </c:pt>
                <c:pt idx="102" formatCode="0.00">
                  <c:v>1.0281538800568317</c:v>
                </c:pt>
                <c:pt idx="103" formatCode="0.00">
                  <c:v>1.437763986403952</c:v>
                </c:pt>
                <c:pt idx="104" formatCode="0.00">
                  <c:v>1.8012659926625101</c:v>
                </c:pt>
                <c:pt idx="105" formatCode="0.00">
                  <c:v>2.0808847241221682</c:v>
                </c:pt>
                <c:pt idx="106" formatCode="0.00">
                  <c:v>2.2437604575889427</c:v>
                </c:pt>
                <c:pt idx="107" formatCode="0.00">
                  <c:v>2.5592287506633671</c:v>
                </c:pt>
                <c:pt idx="108" formatCode="0.00">
                  <c:v>2.8375057021003518</c:v>
                </c:pt>
                <c:pt idx="109" formatCode="0.00">
                  <c:v>2.965416263699904</c:v>
                </c:pt>
                <c:pt idx="110" formatCode="0.00">
                  <c:v>2.77913509027452</c:v>
                </c:pt>
                <c:pt idx="111" formatCode="0.00">
                  <c:v>2.6704309738631715</c:v>
                </c:pt>
                <c:pt idx="112" formatCode="0.00">
                  <c:v>2.5735604690225706</c:v>
                </c:pt>
                <c:pt idx="113" formatCode="0.00">
                  <c:v>2.520876463322169</c:v>
                </c:pt>
                <c:pt idx="114" formatCode="0.00">
                  <c:v>2.260266342868142</c:v>
                </c:pt>
                <c:pt idx="115" formatCode="0.00">
                  <c:v>2.0423562946189944</c:v>
                </c:pt>
                <c:pt idx="116" formatCode="0.00">
                  <c:v>1.9012235599535516</c:v>
                </c:pt>
                <c:pt idx="117" formatCode="0.00">
                  <c:v>1.916762335494304</c:v>
                </c:pt>
                <c:pt idx="118" formatCode="0.00">
                  <c:v>1.9570250915007505</c:v>
                </c:pt>
                <c:pt idx="119" formatCode="0.00">
                  <c:v>1.8827221447840083</c:v>
                </c:pt>
                <c:pt idx="120" formatCode="0.00">
                  <c:v>1.6100635114605719</c:v>
                </c:pt>
                <c:pt idx="121" formatCode="0.00">
                  <c:v>1.1804310051072988</c:v>
                </c:pt>
                <c:pt idx="122" formatCode="0.00">
                  <c:v>0.85081632551897501</c:v>
                </c:pt>
                <c:pt idx="123" formatCode="0.00">
                  <c:v>0.62615482914472975</c:v>
                </c:pt>
                <c:pt idx="124" formatCode="0.00">
                  <c:v>0.42397125358971505</c:v>
                </c:pt>
                <c:pt idx="125" formatCode="0.00">
                  <c:v>0.11211423326995019</c:v>
                </c:pt>
                <c:pt idx="126" formatCode="0.00">
                  <c:v>-0.19809221885954328</c:v>
                </c:pt>
                <c:pt idx="127" formatCode="0.00">
                  <c:v>-0.48253926081535709</c:v>
                </c:pt>
                <c:pt idx="128" formatCode="0.00">
                  <c:v>-0.66679750768480262</c:v>
                </c:pt>
                <c:pt idx="129" formatCode="0.00">
                  <c:v>-0.76315921361442862</c:v>
                </c:pt>
                <c:pt idx="130" formatCode="0.00">
                  <c:v>-0.82945926252661828</c:v>
                </c:pt>
                <c:pt idx="131" formatCode="0.00">
                  <c:v>-0.95182673055386091</c:v>
                </c:pt>
                <c:pt idx="132" formatCode="0.00">
                  <c:v>-1.1243952790953831</c:v>
                </c:pt>
                <c:pt idx="133" formatCode="0.00">
                  <c:v>-1.2745371975813935</c:v>
                </c:pt>
                <c:pt idx="134" formatCode="0.00">
                  <c:v>-1.3263830843786135</c:v>
                </c:pt>
                <c:pt idx="135" formatCode="0.00">
                  <c:v>-1.2742792783515553</c:v>
                </c:pt>
                <c:pt idx="136" formatCode="0.00">
                  <c:v>-1.0070215079487037</c:v>
                </c:pt>
                <c:pt idx="137" formatCode="0.00">
                  <c:v>-0.69081869670068896</c:v>
                </c:pt>
                <c:pt idx="138" formatCode="0.00">
                  <c:v>-0.38140095614290548</c:v>
                </c:pt>
                <c:pt idx="139" formatCode="0.00">
                  <c:v>-0.18255061352700627</c:v>
                </c:pt>
                <c:pt idx="140" formatCode="0.00">
                  <c:v>-0.11874733201071939</c:v>
                </c:pt>
                <c:pt idx="141" formatCode="0.00">
                  <c:v>-0.31416763882422721</c:v>
                </c:pt>
                <c:pt idx="142" formatCode="0.00">
                  <c:v>-0.66006735980226816</c:v>
                </c:pt>
                <c:pt idx="143" formatCode="0.00">
                  <c:v>-1.0115228178750966</c:v>
                </c:pt>
                <c:pt idx="144" formatCode="0.00">
                  <c:v>-1.250393030078971</c:v>
                </c:pt>
                <c:pt idx="145" formatCode="0.00">
                  <c:v>-1.3854985488754965</c:v>
                </c:pt>
                <c:pt idx="146" formatCode="0.00">
                  <c:v>-1.3774455834598625</c:v>
                </c:pt>
                <c:pt idx="147" formatCode="0.00">
                  <c:v>-1.211258129256142</c:v>
                </c:pt>
                <c:pt idx="148" formatCode="0.00">
                  <c:v>-1.2284499752471636</c:v>
                </c:pt>
                <c:pt idx="149" formatCode="0.00">
                  <c:v>-1.3646068223776859</c:v>
                </c:pt>
                <c:pt idx="150" formatCode="0.00">
                  <c:v>-1.4339193897566147</c:v>
                </c:pt>
                <c:pt idx="151" formatCode="0.00">
                  <c:v>-1.3535500996600114</c:v>
                </c:pt>
                <c:pt idx="152" formatCode="0.00">
                  <c:v>-1.2305976137439651</c:v>
                </c:pt>
                <c:pt idx="153" formatCode="0.00">
                  <c:v>-1.2539091263383833</c:v>
                </c:pt>
                <c:pt idx="154" formatCode="0.00">
                  <c:v>-1.2484275233558269</c:v>
                </c:pt>
                <c:pt idx="155" formatCode="0.00">
                  <c:v>-1.2718705218277593</c:v>
                </c:pt>
                <c:pt idx="156" formatCode="0.00">
                  <c:v>-1.2297667855186216</c:v>
                </c:pt>
                <c:pt idx="157" formatCode="0.00">
                  <c:v>-0.71238653065396307</c:v>
                </c:pt>
                <c:pt idx="158" formatCode="0.00">
                  <c:v>0.30872456979352475</c:v>
                </c:pt>
                <c:pt idx="159" formatCode="0.00">
                  <c:v>1.2308186685395108</c:v>
                </c:pt>
                <c:pt idx="160" formatCode="0.00">
                  <c:v>1.4074567896641776</c:v>
                </c:pt>
                <c:pt idx="161" formatCode="0.00">
                  <c:v>0.9665743561103558</c:v>
                </c:pt>
                <c:pt idx="162" formatCode="0.00">
                  <c:v>0.40732804770395226</c:v>
                </c:pt>
                <c:pt idx="163" formatCode="0.00">
                  <c:v>3.780228516242936E-2</c:v>
                </c:pt>
                <c:pt idx="164" formatCode="0.00">
                  <c:v>-0.1199954503338745</c:v>
                </c:pt>
                <c:pt idx="165" formatCode="0.00">
                  <c:v>-0.27053258847798073</c:v>
                </c:pt>
                <c:pt idx="166" formatCode="0.00">
                  <c:v>-0.57369980362456063</c:v>
                </c:pt>
                <c:pt idx="167" formatCode="0.00">
                  <c:v>-0.96665318711189896</c:v>
                </c:pt>
                <c:pt idx="168" formatCode="0.00">
                  <c:v>-1.2470223780462362</c:v>
                </c:pt>
                <c:pt idx="169" formatCode="0.00">
                  <c:v>-1.2055619584538932</c:v>
                </c:pt>
                <c:pt idx="170" formatCode="0.00">
                  <c:v>-1.2102814211033737</c:v>
                </c:pt>
                <c:pt idx="171" formatCode="0.00">
                  <c:v>-1.3047076039892922</c:v>
                </c:pt>
                <c:pt idx="172" formatCode="0.00">
                  <c:v>-1.5526548447102011</c:v>
                </c:pt>
                <c:pt idx="173" formatCode="0.00">
                  <c:v>-1.5938486459305834</c:v>
                </c:pt>
                <c:pt idx="174" formatCode="0.00">
                  <c:v>-1.4617853618134331</c:v>
                </c:pt>
                <c:pt idx="175" formatCode="0.00">
                  <c:v>-1.209062660103541</c:v>
                </c:pt>
                <c:pt idx="176" formatCode="0.00">
                  <c:v>-0.96072452455428703</c:v>
                </c:pt>
                <c:pt idx="177" formatCode="0.00">
                  <c:v>-0.70774198510761133</c:v>
                </c:pt>
                <c:pt idx="178" formatCode="0.00">
                  <c:v>-0.60684890558313731</c:v>
                </c:pt>
                <c:pt idx="179" formatCode="0.00">
                  <c:v>-0.55082973596565521</c:v>
                </c:pt>
                <c:pt idx="180" formatCode="0.00">
                  <c:v>-0.57459554135143198</c:v>
                </c:pt>
                <c:pt idx="181" formatCode="0.00">
                  <c:v>-0.37899613456305964</c:v>
                </c:pt>
                <c:pt idx="182" formatCode="0.00">
                  <c:v>-0.30211756984521593</c:v>
                </c:pt>
                <c:pt idx="183" formatCode="0.00">
                  <c:v>7.8891891474955636E-2</c:v>
                </c:pt>
                <c:pt idx="184" formatCode="0.00">
                  <c:v>0.44196765367313651</c:v>
                </c:pt>
                <c:pt idx="185" formatCode="0.00">
                  <c:v>0.99684282010163761</c:v>
                </c:pt>
                <c:pt idx="186" formatCode="0.00">
                  <c:v>0.96149013351924673</c:v>
                </c:pt>
                <c:pt idx="187" formatCode="0.00">
                  <c:v>0.90570170957878393</c:v>
                </c:pt>
                <c:pt idx="188" formatCode="0.00">
                  <c:v>0.76519023256127683</c:v>
                </c:pt>
                <c:pt idx="189" formatCode="0.00">
                  <c:v>0.87106425844136659</c:v>
                </c:pt>
                <c:pt idx="190" formatCode="0.00">
                  <c:v>0.70739504229201489</c:v>
                </c:pt>
                <c:pt idx="191" formatCode="0.00">
                  <c:v>0.41096092169972853</c:v>
                </c:pt>
                <c:pt idx="192" formatCode="0.00">
                  <c:v>0.24428003645661653</c:v>
                </c:pt>
                <c:pt idx="193" formatCode="0.00">
                  <c:v>0.35626241276548082</c:v>
                </c:pt>
                <c:pt idx="194" formatCode="0.00">
                  <c:v>0.52261403517855698</c:v>
                </c:pt>
                <c:pt idx="195" formatCode="0.00">
                  <c:v>0.61308950000786877</c:v>
                </c:pt>
                <c:pt idx="196" formatCode="0.00">
                  <c:v>0.44303907258293446</c:v>
                </c:pt>
                <c:pt idx="197" formatCode="0.00">
                  <c:v>0.24716542492585838</c:v>
                </c:pt>
                <c:pt idx="198" formatCode="0.00">
                  <c:v>0.19129635602100672</c:v>
                </c:pt>
                <c:pt idx="199" formatCode="0.00">
                  <c:v>0.36007948001208345</c:v>
                </c:pt>
                <c:pt idx="200" formatCode="0.00">
                  <c:v>0.65125689250539109</c:v>
                </c:pt>
                <c:pt idx="201" formatCode="0.00">
                  <c:v>0.56475445189032181</c:v>
                </c:pt>
                <c:pt idx="202" formatCode="0.00">
                  <c:v>0.33196060399753635</c:v>
                </c:pt>
                <c:pt idx="203" formatCode="0.00">
                  <c:v>3.9577297656411728E-2</c:v>
                </c:pt>
                <c:pt idx="204" formatCode="0.00">
                  <c:v>-4.6651079215838089E-2</c:v>
                </c:pt>
                <c:pt idx="205" formatCode="0.00">
                  <c:v>-0.16715934512695441</c:v>
                </c:pt>
                <c:pt idx="206" formatCode="0.00">
                  <c:v>-0.26919872176212606</c:v>
                </c:pt>
                <c:pt idx="207" formatCode="0.00">
                  <c:v>-0.45954155586317125</c:v>
                </c:pt>
                <c:pt idx="208" formatCode="0.00">
                  <c:v>-0.49112605471599463</c:v>
                </c:pt>
                <c:pt idx="209" formatCode="0.00">
                  <c:v>-0.57905564853527314</c:v>
                </c:pt>
                <c:pt idx="210" formatCode="0.00">
                  <c:v>-0.65762572467584635</c:v>
                </c:pt>
                <c:pt idx="211" formatCode="0.00">
                  <c:v>-0.88162000296789722</c:v>
                </c:pt>
                <c:pt idx="212" formatCode="0.00">
                  <c:v>-0.95588369732596334</c:v>
                </c:pt>
                <c:pt idx="213" formatCode="0.00">
                  <c:v>-0.81502833627325899</c:v>
                </c:pt>
                <c:pt idx="214" formatCode="0.00">
                  <c:v>-0.47539598559084162</c:v>
                </c:pt>
                <c:pt idx="215" formatCode="0.00">
                  <c:v>-3.7706923492492384E-2</c:v>
                </c:pt>
              </c:numCache>
            </c:numRef>
          </c:val>
          <c:smooth val="0"/>
          <c:extLst>
            <c:ext xmlns:c16="http://schemas.microsoft.com/office/drawing/2014/chart" uri="{C3380CC4-5D6E-409C-BE32-E72D297353CC}">
              <c16:uniqueId val="{00000000-EE1D-4798-A02A-DEB27FA508E5}"/>
            </c:ext>
          </c:extLst>
        </c:ser>
        <c:dLbls>
          <c:showLegendKey val="0"/>
          <c:showVal val="0"/>
          <c:showCatName val="0"/>
          <c:showSerName val="0"/>
          <c:showPercent val="0"/>
          <c:showBubbleSize val="0"/>
        </c:dLbls>
        <c:marker val="1"/>
        <c:smooth val="0"/>
        <c:axId val="1949759919"/>
        <c:axId val="1949766639"/>
        <c:extLst>
          <c:ext xmlns:c15="http://schemas.microsoft.com/office/drawing/2012/chart" uri="{02D57815-91ED-43cb-92C2-25804820EDAC}">
            <c15:filteredLineSeries>
              <c15:ser>
                <c:idx val="0"/>
                <c:order val="0"/>
                <c:tx>
                  <c:strRef>
                    <c:extLst>
                      <c:ext uri="{02D57815-91ED-43cb-92C2-25804820EDAC}">
                        <c15:formulaRef>
                          <c15:sqref>Estimação!$AL$2</c15:sqref>
                        </c15:formulaRef>
                      </c:ext>
                    </c:extLst>
                    <c:strCache>
                      <c:ptCount val="1"/>
                      <c:pt idx="0">
                        <c:v>ICF-A</c:v>
                      </c:pt>
                    </c:strCache>
                  </c:strRef>
                </c:tx>
                <c:spPr>
                  <a:ln w="28575" cap="rnd">
                    <a:solidFill>
                      <a:srgbClr val="FCAF17"/>
                    </a:solidFill>
                    <a:round/>
                  </a:ln>
                  <a:effectLst/>
                </c:spPr>
                <c:marker>
                  <c:symbol val="none"/>
                </c:marker>
                <c:cat>
                  <c:numRef>
                    <c:extLst>
                      <c:ext uri="{02D57815-91ED-43cb-92C2-25804820EDAC}">
                        <c15:formulaRef>
                          <c15:sqref>Estimação!$AP$3:$AP$218</c15:sqref>
                        </c15:formulaRef>
                      </c:ext>
                    </c:extLst>
                    <c:numCache>
                      <c:formatCode>mmm\-yy</c:formatCode>
                      <c:ptCount val="216"/>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pt idx="210">
                        <c:v>45689</c:v>
                      </c:pt>
                      <c:pt idx="211">
                        <c:v>45717</c:v>
                      </c:pt>
                      <c:pt idx="212">
                        <c:v>45748</c:v>
                      </c:pt>
                      <c:pt idx="213">
                        <c:v>45778</c:v>
                      </c:pt>
                      <c:pt idx="214">
                        <c:v>45809</c:v>
                      </c:pt>
                      <c:pt idx="215">
                        <c:v>45839</c:v>
                      </c:pt>
                    </c:numCache>
                  </c:numRef>
                </c:cat>
                <c:val>
                  <c:numRef>
                    <c:extLst>
                      <c:ext uri="{02D57815-91ED-43cb-92C2-25804820EDAC}">
                        <c15:formulaRef>
                          <c15:sqref>Estimação!$AL$3:$AL$212</c15:sqref>
                        </c15:formulaRef>
                      </c:ext>
                    </c:extLst>
                    <c:numCache>
                      <c:formatCode>0.00</c:formatCode>
                      <c:ptCount val="210"/>
                      <c:pt idx="0">
                        <c:v>-0.73211117304169993</c:v>
                      </c:pt>
                      <c:pt idx="1">
                        <c:v>-0.81398033577321771</c:v>
                      </c:pt>
                      <c:pt idx="2">
                        <c:v>-1.1804347568256717</c:v>
                      </c:pt>
                      <c:pt idx="3">
                        <c:v>-0.7620818183307656</c:v>
                      </c:pt>
                      <c:pt idx="4">
                        <c:v>-0.66822624902000194</c:v>
                      </c:pt>
                      <c:pt idx="5">
                        <c:v>-0.34325628507274586</c:v>
                      </c:pt>
                      <c:pt idx="6">
                        <c:v>-0.56129309485214207</c:v>
                      </c:pt>
                      <c:pt idx="7">
                        <c:v>-0.32253940328795605</c:v>
                      </c:pt>
                      <c:pt idx="8">
                        <c:v>-0.41433987168332104</c:v>
                      </c:pt>
                      <c:pt idx="9">
                        <c:v>-0.21611507804123264</c:v>
                      </c:pt>
                      <c:pt idx="10">
                        <c:v>0.31234997221601352</c:v>
                      </c:pt>
                      <c:pt idx="11">
                        <c:v>0.72583633865656638</c:v>
                      </c:pt>
                      <c:pt idx="12">
                        <c:v>0.48419470204447168</c:v>
                      </c:pt>
                      <c:pt idx="13">
                        <c:v>0.74818517118887373</c:v>
                      </c:pt>
                      <c:pt idx="14">
                        <c:v>1.7911127915043632</c:v>
                      </c:pt>
                      <c:pt idx="15">
                        <c:v>1.8540486768161772</c:v>
                      </c:pt>
                      <c:pt idx="16">
                        <c:v>1.1817460849163592</c:v>
                      </c:pt>
                      <c:pt idx="17">
                        <c:v>0.89580075702749307</c:v>
                      </c:pt>
                      <c:pt idx="18">
                        <c:v>1.1385000869861435</c:v>
                      </c:pt>
                      <c:pt idx="19">
                        <c:v>1.2726792576108834</c:v>
                      </c:pt>
                      <c:pt idx="20">
                        <c:v>0.95258230613209471</c:v>
                      </c:pt>
                      <c:pt idx="21">
                        <c:v>0.59116296273437596</c:v>
                      </c:pt>
                      <c:pt idx="22">
                        <c:v>0.46252438201047053</c:v>
                      </c:pt>
                      <c:pt idx="23">
                        <c:v>0.10242288250394545</c:v>
                      </c:pt>
                      <c:pt idx="24">
                        <c:v>-5.7259693777493473E-2</c:v>
                      </c:pt>
                      <c:pt idx="25">
                        <c:v>-0.22425955332530306</c:v>
                      </c:pt>
                      <c:pt idx="26">
                        <c:v>-0.23665527593196667</c:v>
                      </c:pt>
                      <c:pt idx="27">
                        <c:v>-0.28914775239214591</c:v>
                      </c:pt>
                      <c:pt idx="28">
                        <c:v>-0.49230537357883708</c:v>
                      </c:pt>
                      <c:pt idx="29">
                        <c:v>-0.55394689177760925</c:v>
                      </c:pt>
                      <c:pt idx="30">
                        <c:v>-0.33898493421340231</c:v>
                      </c:pt>
                      <c:pt idx="31">
                        <c:v>-0.56765873391798127</c:v>
                      </c:pt>
                      <c:pt idx="32">
                        <c:v>-0.63203813646687979</c:v>
                      </c:pt>
                      <c:pt idx="33">
                        <c:v>-0.27497720439388157</c:v>
                      </c:pt>
                      <c:pt idx="34">
                        <c:v>2.8859889309507235E-2</c:v>
                      </c:pt>
                      <c:pt idx="35">
                        <c:v>0.11373215698769971</c:v>
                      </c:pt>
                      <c:pt idx="36">
                        <c:v>-0.18824118265808226</c:v>
                      </c:pt>
                      <c:pt idx="37">
                        <c:v>-0.59561612043484879</c:v>
                      </c:pt>
                      <c:pt idx="38">
                        <c:v>-0.78340463601352173</c:v>
                      </c:pt>
                      <c:pt idx="39">
                        <c:v>-0.62314174677040635</c:v>
                      </c:pt>
                      <c:pt idx="40">
                        <c:v>-0.41235094628073043</c:v>
                      </c:pt>
                      <c:pt idx="41">
                        <c:v>-0.57980193352942921</c:v>
                      </c:pt>
                      <c:pt idx="42">
                        <c:v>-0.5652176730331242</c:v>
                      </c:pt>
                      <c:pt idx="43">
                        <c:v>-0.24605296681757657</c:v>
                      </c:pt>
                      <c:pt idx="44">
                        <c:v>-0.28472136321856584</c:v>
                      </c:pt>
                      <c:pt idx="45">
                        <c:v>-0.29448354870573012</c:v>
                      </c:pt>
                      <c:pt idx="46">
                        <c:v>-0.25798915610097156</c:v>
                      </c:pt>
                      <c:pt idx="47">
                        <c:v>-0.33007605218740227</c:v>
                      </c:pt>
                      <c:pt idx="48">
                        <c:v>-6.1262479275531093E-2</c:v>
                      </c:pt>
                      <c:pt idx="49">
                        <c:v>0.49334425940563381</c:v>
                      </c:pt>
                      <c:pt idx="50">
                        <c:v>0.59722067233320686</c:v>
                      </c:pt>
                      <c:pt idx="51">
                        <c:v>0.67496509860104392</c:v>
                      </c:pt>
                      <c:pt idx="52">
                        <c:v>0.7343095823625081</c:v>
                      </c:pt>
                      <c:pt idx="53">
                        <c:v>0.55512748576432147</c:v>
                      </c:pt>
                      <c:pt idx="54">
                        <c:v>0.26409497721135383</c:v>
                      </c:pt>
                      <c:pt idx="55">
                        <c:v>0.34893605019507606</c:v>
                      </c:pt>
                      <c:pt idx="56">
                        <c:v>0.3823621357592738</c:v>
                      </c:pt>
                      <c:pt idx="57">
                        <c:v>0.41920460143133981</c:v>
                      </c:pt>
                      <c:pt idx="58">
                        <c:v>0.21092452223974123</c:v>
                      </c:pt>
                      <c:pt idx="59">
                        <c:v>0.12288077376025741</c:v>
                      </c:pt>
                      <c:pt idx="60">
                        <c:v>6.5455794960181668E-2</c:v>
                      </c:pt>
                      <c:pt idx="61">
                        <c:v>-0.27324306149667166</c:v>
                      </c:pt>
                      <c:pt idx="62">
                        <c:v>-0.43951177320719625</c:v>
                      </c:pt>
                      <c:pt idx="63">
                        <c:v>-0.4654139268605213</c:v>
                      </c:pt>
                      <c:pt idx="64">
                        <c:v>-0.82840701845571463</c:v>
                      </c:pt>
                      <c:pt idx="65">
                        <c:v>-0.863595262800399</c:v>
                      </c:pt>
                      <c:pt idx="66">
                        <c:v>-0.8259064229415719</c:v>
                      </c:pt>
                      <c:pt idx="67">
                        <c:v>-0.92831833420994381</c:v>
                      </c:pt>
                      <c:pt idx="68">
                        <c:v>-1.0229806761062046</c:v>
                      </c:pt>
                      <c:pt idx="69">
                        <c:v>-0.96861741161731707</c:v>
                      </c:pt>
                      <c:pt idx="70">
                        <c:v>-0.55067432332316513</c:v>
                      </c:pt>
                      <c:pt idx="71">
                        <c:v>-0.31196671028837447</c:v>
                      </c:pt>
                      <c:pt idx="72">
                        <c:v>-0.17309427783393128</c:v>
                      </c:pt>
                      <c:pt idx="73">
                        <c:v>-0.41008544212444714</c:v>
                      </c:pt>
                      <c:pt idx="74">
                        <c:v>-1.0182046731245316</c:v>
                      </c:pt>
                      <c:pt idx="75">
                        <c:v>-0.72312400676877853</c:v>
                      </c:pt>
                      <c:pt idx="76">
                        <c:v>-0.26943564980159429</c:v>
                      </c:pt>
                      <c:pt idx="77">
                        <c:v>-0.20975519165183623</c:v>
                      </c:pt>
                      <c:pt idx="78">
                        <c:v>3.179312812318142E-2</c:v>
                      </c:pt>
                      <c:pt idx="79">
                        <c:v>-8.6588707186562461E-2</c:v>
                      </c:pt>
                      <c:pt idx="80">
                        <c:v>-0.20433123398264361</c:v>
                      </c:pt>
                      <c:pt idx="81">
                        <c:v>-0.22241420672825196</c:v>
                      </c:pt>
                      <c:pt idx="82">
                        <c:v>-6.8642585654576552E-2</c:v>
                      </c:pt>
                      <c:pt idx="83">
                        <c:v>-0.16328065315904061</c:v>
                      </c:pt>
                      <c:pt idx="84">
                        <c:v>-0.19008708259697499</c:v>
                      </c:pt>
                      <c:pt idx="85">
                        <c:v>-8.1420925538649908E-2</c:v>
                      </c:pt>
                      <c:pt idx="86">
                        <c:v>4.7156192867642985E-2</c:v>
                      </c:pt>
                      <c:pt idx="87">
                        <c:v>1.6761333468000246E-2</c:v>
                      </c:pt>
                      <c:pt idx="88">
                        <c:v>-9.5533470822565567E-2</c:v>
                      </c:pt>
                      <c:pt idx="89">
                        <c:v>-0.10624669402582194</c:v>
                      </c:pt>
                      <c:pt idx="90">
                        <c:v>0.31071869723908691</c:v>
                      </c:pt>
                      <c:pt idx="91">
                        <c:v>0.54549316014810989</c:v>
                      </c:pt>
                      <c:pt idx="92">
                        <c:v>0.4415954067693707</c:v>
                      </c:pt>
                      <c:pt idx="93">
                        <c:v>0.4720856380457642</c:v>
                      </c:pt>
                      <c:pt idx="94">
                        <c:v>0.76694354930615349</c:v>
                      </c:pt>
                      <c:pt idx="95">
                        <c:v>0.96960904117678182</c:v>
                      </c:pt>
                      <c:pt idx="96">
                        <c:v>1.3479090496875596</c:v>
                      </c:pt>
                      <c:pt idx="97">
                        <c:v>1.9957738683475144</c:v>
                      </c:pt>
                      <c:pt idx="98">
                        <c:v>2.060115059952456</c:v>
                      </c:pt>
                      <c:pt idx="99">
                        <c:v>2.1867652440665339</c:v>
                      </c:pt>
                      <c:pt idx="100">
                        <c:v>2.4844010687478373</c:v>
                      </c:pt>
                      <c:pt idx="101">
                        <c:v>3.0065199391757296</c:v>
                      </c:pt>
                      <c:pt idx="102">
                        <c:v>3.021596098377489</c:v>
                      </c:pt>
                      <c:pt idx="103">
                        <c:v>2.8681327535464947</c:v>
                      </c:pt>
                      <c:pt idx="104">
                        <c:v>2.4476764188995763</c:v>
                      </c:pt>
                      <c:pt idx="105">
                        <c:v>2.6954837491434427</c:v>
                      </c:pt>
                      <c:pt idx="106">
                        <c:v>2.5775212390246929</c:v>
                      </c:pt>
                      <c:pt idx="107">
                        <c:v>2.2896244017983705</c:v>
                      </c:pt>
                      <c:pt idx="108">
                        <c:v>1.9136533877813633</c:v>
                      </c:pt>
                      <c:pt idx="109">
                        <c:v>1.9237910942772487</c:v>
                      </c:pt>
                      <c:pt idx="110">
                        <c:v>1.8662261978020427</c:v>
                      </c:pt>
                      <c:pt idx="111">
                        <c:v>1.9602697144036205</c:v>
                      </c:pt>
                      <c:pt idx="112">
                        <c:v>2.0445793622965884</c:v>
                      </c:pt>
                      <c:pt idx="113">
                        <c:v>1.6433173576518165</c:v>
                      </c:pt>
                      <c:pt idx="114">
                        <c:v>1.1422938144333108</c:v>
                      </c:pt>
                      <c:pt idx="115">
                        <c:v>0.75568184323676901</c:v>
                      </c:pt>
                      <c:pt idx="116">
                        <c:v>0.65447331888684523</c:v>
                      </c:pt>
                      <c:pt idx="117">
                        <c:v>0.4683093253105749</c:v>
                      </c:pt>
                      <c:pt idx="118">
                        <c:v>0.14913111657172476</c:v>
                      </c:pt>
                      <c:pt idx="119">
                        <c:v>-0.28109774207244903</c:v>
                      </c:pt>
                      <c:pt idx="120">
                        <c:v>-0.46231003107790553</c:v>
                      </c:pt>
                      <c:pt idx="121">
                        <c:v>-0.70421000929571675</c:v>
                      </c:pt>
                      <c:pt idx="122">
                        <c:v>-0.83387248268078573</c:v>
                      </c:pt>
                      <c:pt idx="123">
                        <c:v>-0.75139514886678338</c:v>
                      </c:pt>
                      <c:pt idx="124">
                        <c:v>-0.90311015603228573</c:v>
                      </c:pt>
                      <c:pt idx="125">
                        <c:v>-1.2009748867625138</c:v>
                      </c:pt>
                      <c:pt idx="126">
                        <c:v>-1.2691007944913493</c:v>
                      </c:pt>
                      <c:pt idx="127">
                        <c:v>-1.3535359114903176</c:v>
                      </c:pt>
                      <c:pt idx="128">
                        <c:v>-1.3565125471541737</c:v>
                      </c:pt>
                      <c:pt idx="129">
                        <c:v>-1.1127893764101748</c:v>
                      </c:pt>
                      <c:pt idx="130">
                        <c:v>-0.55176260028176305</c:v>
                      </c:pt>
                      <c:pt idx="131">
                        <c:v>-0.40790411341012922</c:v>
                      </c:pt>
                      <c:pt idx="132">
                        <c:v>-0.18453615473682422</c:v>
                      </c:pt>
                      <c:pt idx="133">
                        <c:v>4.4788427565934645E-2</c:v>
                      </c:pt>
                      <c:pt idx="134">
                        <c:v>-0.2164942688612686</c:v>
                      </c:pt>
                      <c:pt idx="135">
                        <c:v>-0.77079707517734775</c:v>
                      </c:pt>
                      <c:pt idx="136">
                        <c:v>-0.99291073536818808</c:v>
                      </c:pt>
                      <c:pt idx="137">
                        <c:v>-1.270860643079754</c:v>
                      </c:pt>
                      <c:pt idx="138">
                        <c:v>-1.4874077117889706</c:v>
                      </c:pt>
                      <c:pt idx="139">
                        <c:v>-1.3982272917577652</c:v>
                      </c:pt>
                      <c:pt idx="140">
                        <c:v>-1.2467017468328514</c:v>
                      </c:pt>
                      <c:pt idx="141">
                        <c:v>-0.98884534917780964</c:v>
                      </c:pt>
                      <c:pt idx="142">
                        <c:v>-1.4498028297308296</c:v>
                      </c:pt>
                      <c:pt idx="143">
                        <c:v>-1.6551722882244182</c:v>
                      </c:pt>
                      <c:pt idx="144">
                        <c:v>-1.1967830513145958</c:v>
                      </c:pt>
                      <c:pt idx="145">
                        <c:v>-1.2086949594410199</c:v>
                      </c:pt>
                      <c:pt idx="146">
                        <c:v>-1.2863148304762795</c:v>
                      </c:pt>
                      <c:pt idx="147">
                        <c:v>-1.2667175890978506</c:v>
                      </c:pt>
                      <c:pt idx="148">
                        <c:v>-1.1922501504933505</c:v>
                      </c:pt>
                      <c:pt idx="149">
                        <c:v>-1.356643825892077</c:v>
                      </c:pt>
                      <c:pt idx="150">
                        <c:v>-1.1404063801704374</c:v>
                      </c:pt>
                      <c:pt idx="151">
                        <c:v>0.35989061410062501</c:v>
                      </c:pt>
                      <c:pt idx="152">
                        <c:v>1.7066894754503865</c:v>
                      </c:pt>
                      <c:pt idx="153">
                        <c:v>1.6258759160675209</c:v>
                      </c:pt>
                      <c:pt idx="154">
                        <c:v>0.88980497747462584</c:v>
                      </c:pt>
                      <c:pt idx="155">
                        <c:v>0.38404217478892055</c:v>
                      </c:pt>
                      <c:pt idx="156">
                        <c:v>-5.1863009151689676E-2</c:v>
                      </c:pt>
                      <c:pt idx="157">
                        <c:v>-0.21877231014994281</c:v>
                      </c:pt>
                      <c:pt idx="158">
                        <c:v>-8.9351031699991021E-2</c:v>
                      </c:pt>
                      <c:pt idx="159">
                        <c:v>-0.5034744235840084</c:v>
                      </c:pt>
                      <c:pt idx="160">
                        <c:v>-1.1282739555896826</c:v>
                      </c:pt>
                      <c:pt idx="161">
                        <c:v>-1.2682111821620061</c:v>
                      </c:pt>
                      <c:pt idx="162">
                        <c:v>-1.3445819963870198</c:v>
                      </c:pt>
                      <c:pt idx="163">
                        <c:v>-1.0038926968126531</c:v>
                      </c:pt>
                      <c:pt idx="164">
                        <c:v>-1.2823695701104478</c:v>
                      </c:pt>
                      <c:pt idx="165">
                        <c:v>-1.6278605450447758</c:v>
                      </c:pt>
                      <c:pt idx="166">
                        <c:v>-1.7477344189753798</c:v>
                      </c:pt>
                      <c:pt idx="167">
                        <c:v>-1.4059509737715949</c:v>
                      </c:pt>
                      <c:pt idx="168">
                        <c:v>-1.2316706926933243</c:v>
                      </c:pt>
                      <c:pt idx="169">
                        <c:v>-0.98956631384570426</c:v>
                      </c:pt>
                      <c:pt idx="170">
                        <c:v>-0.66093656712383297</c:v>
                      </c:pt>
                      <c:pt idx="171">
                        <c:v>-0.47272307435329669</c:v>
                      </c:pt>
                      <c:pt idx="172">
                        <c:v>-0.68688707527228243</c:v>
                      </c:pt>
                      <c:pt idx="173">
                        <c:v>-0.49287905827138634</c:v>
                      </c:pt>
                      <c:pt idx="174">
                        <c:v>-0.54402049051062695</c:v>
                      </c:pt>
                      <c:pt idx="175">
                        <c:v>-0.10008885490716578</c:v>
                      </c:pt>
                      <c:pt idx="176">
                        <c:v>-0.26224336411785509</c:v>
                      </c:pt>
                      <c:pt idx="177">
                        <c:v>0.59900789344988781</c:v>
                      </c:pt>
                      <c:pt idx="178">
                        <c:v>0.98913843168737681</c:v>
                      </c:pt>
                      <c:pt idx="179">
                        <c:v>1.4023821351676478</c:v>
                      </c:pt>
                      <c:pt idx="180">
                        <c:v>0.49294983370271578</c:v>
                      </c:pt>
                      <c:pt idx="181">
                        <c:v>0.8217731598659882</c:v>
                      </c:pt>
                      <c:pt idx="182">
                        <c:v>0.98084770411512645</c:v>
                      </c:pt>
                      <c:pt idx="183">
                        <c:v>0.81057191134298479</c:v>
                      </c:pt>
                      <c:pt idx="184">
                        <c:v>0.33076551141793364</c:v>
                      </c:pt>
                      <c:pt idx="185">
                        <c:v>9.1545342338267319E-2</c:v>
                      </c:pt>
                      <c:pt idx="186">
                        <c:v>0.31052925561364864</c:v>
                      </c:pt>
                      <c:pt idx="187">
                        <c:v>0.66671264034452649</c:v>
                      </c:pt>
                      <c:pt idx="188">
                        <c:v>0.59060020957749593</c:v>
                      </c:pt>
                      <c:pt idx="189">
                        <c:v>0.5819556501015839</c:v>
                      </c:pt>
                      <c:pt idx="190">
                        <c:v>0.15656135806972343</c:v>
                      </c:pt>
                      <c:pt idx="191">
                        <c:v>2.9792666062678622E-3</c:v>
                      </c:pt>
                      <c:pt idx="192">
                        <c:v>0.41434844338702886</c:v>
                      </c:pt>
                      <c:pt idx="193">
                        <c:v>0.66291073004295364</c:v>
                      </c:pt>
                      <c:pt idx="194">
                        <c:v>0.87651150408619094</c:v>
                      </c:pt>
                      <c:pt idx="195">
                        <c:v>0.15484112154182095</c:v>
                      </c:pt>
                      <c:pt idx="196">
                        <c:v>-3.5470813635402831E-2</c:v>
                      </c:pt>
                      <c:pt idx="197">
                        <c:v>-6.3841493718293414E-4</c:v>
                      </c:pt>
                      <c:pt idx="198">
                        <c:v>-0.10384400907492849</c:v>
                      </c:pt>
                      <c:pt idx="199">
                        <c:v>-0.39699561136875183</c:v>
                      </c:pt>
                      <c:pt idx="200">
                        <c:v>-0.30675654484269788</c:v>
                      </c:pt>
                      <c:pt idx="201">
                        <c:v>-0.67487251137806403</c:v>
                      </c:pt>
                      <c:pt idx="202">
                        <c:v>-0.49174910792722204</c:v>
                      </c:pt>
                      <c:pt idx="203">
                        <c:v>-0.57054532630053334</c:v>
                      </c:pt>
                      <c:pt idx="204">
                        <c:v>-0.91058273979978355</c:v>
                      </c:pt>
                      <c:pt idx="205">
                        <c:v>-1.163731942803375</c:v>
                      </c:pt>
                      <c:pt idx="206">
                        <c:v>-0.79333640937473149</c:v>
                      </c:pt>
                      <c:pt idx="207">
                        <c:v>-0.48801665664167054</c:v>
                      </c:pt>
                      <c:pt idx="208">
                        <c:v>-0.14483489075612274</c:v>
                      </c:pt>
                      <c:pt idx="209">
                        <c:v>0.51973077692031611</c:v>
                      </c:pt>
                    </c:numCache>
                  </c:numRef>
                </c:val>
                <c:smooth val="0"/>
                <c:extLst>
                  <c:ext xmlns:c16="http://schemas.microsoft.com/office/drawing/2014/chart" uri="{C3380CC4-5D6E-409C-BE32-E72D297353CC}">
                    <c16:uniqueId val="{00000002-EE1D-4798-A02A-DEB27FA508E5}"/>
                  </c:ext>
                </c:extLst>
              </c15:ser>
            </c15:filteredLineSeries>
            <c15:filteredLineSeries>
              <c15:ser>
                <c:idx val="1"/>
                <c:order val="1"/>
                <c:tx>
                  <c:strRef>
                    <c:extLst xmlns:c15="http://schemas.microsoft.com/office/drawing/2012/chart">
                      <c:ext xmlns:c15="http://schemas.microsoft.com/office/drawing/2012/chart" uri="{02D57815-91ED-43cb-92C2-25804820EDAC}">
                        <c15:formulaRef>
                          <c15:sqref>Estimação!$AM$2</c15:sqref>
                        </c15:formulaRef>
                      </c:ext>
                    </c:extLst>
                    <c:strCache>
                      <c:ptCount val="1"/>
                      <c:pt idx="0">
                        <c:v>icf-a bruto</c:v>
                      </c:pt>
                    </c:strCache>
                  </c:strRef>
                </c:tx>
                <c:spPr>
                  <a:ln w="28575" cap="rnd">
                    <a:solidFill>
                      <a:schemeClr val="accent2"/>
                    </a:solidFill>
                    <a:round/>
                  </a:ln>
                  <a:effectLst/>
                </c:spPr>
                <c:marker>
                  <c:symbol val="none"/>
                </c:marker>
                <c:cat>
                  <c:numRef>
                    <c:extLst xmlns:c15="http://schemas.microsoft.com/office/drawing/2012/chart">
                      <c:ext xmlns:c15="http://schemas.microsoft.com/office/drawing/2012/chart" uri="{02D57815-91ED-43cb-92C2-25804820EDAC}">
                        <c15:formulaRef>
                          <c15:sqref>Estimação!$AP$3:$AP$218</c15:sqref>
                        </c15:formulaRef>
                      </c:ext>
                    </c:extLst>
                    <c:numCache>
                      <c:formatCode>mmm\-yy</c:formatCode>
                      <c:ptCount val="216"/>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pt idx="210">
                        <c:v>45689</c:v>
                      </c:pt>
                      <c:pt idx="211">
                        <c:v>45717</c:v>
                      </c:pt>
                      <c:pt idx="212">
                        <c:v>45748</c:v>
                      </c:pt>
                      <c:pt idx="213">
                        <c:v>45778</c:v>
                      </c:pt>
                      <c:pt idx="214">
                        <c:v>45809</c:v>
                      </c:pt>
                      <c:pt idx="215">
                        <c:v>45839</c:v>
                      </c:pt>
                    </c:numCache>
                  </c:numRef>
                </c:cat>
                <c:val>
                  <c:numRef>
                    <c:extLst xmlns:c15="http://schemas.microsoft.com/office/drawing/2012/chart">
                      <c:ext xmlns:c15="http://schemas.microsoft.com/office/drawing/2012/chart" uri="{02D57815-91ED-43cb-92C2-25804820EDAC}">
                        <c15:formulaRef>
                          <c15:sqref>Estimação!$AM$3:$AM$212</c15:sqref>
                        </c15:formulaRef>
                      </c:ext>
                    </c:extLst>
                    <c:numCache>
                      <c:formatCode>General</c:formatCode>
                      <c:ptCount val="210"/>
                      <c:pt idx="0">
                        <c:v>-3.2843427698029015</c:v>
                      </c:pt>
                      <c:pt idx="1">
                        <c:v>-3.6352390958633882</c:v>
                      </c:pt>
                      <c:pt idx="2">
                        <c:v>-5.2058855483942317</c:v>
                      </c:pt>
                      <c:pt idx="3">
                        <c:v>-3.4127988205394084</c:v>
                      </c:pt>
                      <c:pt idx="4">
                        <c:v>-3.0105280099844638</c:v>
                      </c:pt>
                      <c:pt idx="5">
                        <c:v>-1.6176865221210277</c:v>
                      </c:pt>
                      <c:pt idx="6">
                        <c:v>-2.5522058569338335</c:v>
                      </c:pt>
                      <c:pt idx="7">
                        <c:v>-1.5288926776114444</c:v>
                      </c:pt>
                      <c:pt idx="8">
                        <c:v>-1.9223551977571933</c:v>
                      </c:pt>
                      <c:pt idx="9">
                        <c:v>-1.0727513969804532</c:v>
                      </c:pt>
                      <c:pt idx="10">
                        <c:v>1.1922826939966285</c:v>
                      </c:pt>
                      <c:pt idx="11">
                        <c:v>2.9645109911871339</c:v>
                      </c:pt>
                      <c:pt idx="12">
                        <c:v>1.9288198996769901</c:v>
                      </c:pt>
                      <c:pt idx="13">
                        <c:v>3.0602994781543846</c:v>
                      </c:pt>
                      <c:pt idx="14">
                        <c:v>7.5303521586226241</c:v>
                      </c:pt>
                      <c:pt idx="15">
                        <c:v>7.8000992794732671</c:v>
                      </c:pt>
                      <c:pt idx="16">
                        <c:v>4.9185685342251615</c:v>
                      </c:pt>
                      <c:pt idx="17">
                        <c:v>3.6929890649515995</c:v>
                      </c:pt>
                      <c:pt idx="18">
                        <c:v>4.7332134959637262</c:v>
                      </c:pt>
                      <c:pt idx="19">
                        <c:v>5.3083137710266168</c:v>
                      </c:pt>
                      <c:pt idx="20">
                        <c:v>3.9363583178431694</c:v>
                      </c:pt>
                      <c:pt idx="21">
                        <c:v>2.3872925214657279</c:v>
                      </c:pt>
                      <c:pt idx="22">
                        <c:v>1.8359395595002781</c:v>
                      </c:pt>
                      <c:pt idx="23">
                        <c:v>0.29252212404790923</c:v>
                      </c:pt>
                      <c:pt idx="24">
                        <c:v>-0.39188733469765169</c:v>
                      </c:pt>
                      <c:pt idx="25">
                        <c:v>-1.1076591248662611</c:v>
                      </c:pt>
                      <c:pt idx="26">
                        <c:v>-1.160787963325344</c:v>
                      </c:pt>
                      <c:pt idx="27">
                        <c:v>-1.3857739839604668</c:v>
                      </c:pt>
                      <c:pt idx="28">
                        <c:v>-2.2565201905557131</c:v>
                      </c:pt>
                      <c:pt idx="29">
                        <c:v>-2.5207195734133663</c:v>
                      </c:pt>
                      <c:pt idx="30">
                        <c:v>-1.5993792465382284</c:v>
                      </c:pt>
                      <c:pt idx="31">
                        <c:v>-2.5794893820940361</c:v>
                      </c:pt>
                      <c:pt idx="32">
                        <c:v>-2.8554235076507002</c:v>
                      </c:pt>
                      <c:pt idx="33">
                        <c:v>-1.3250381334283043</c:v>
                      </c:pt>
                      <c:pt idx="34">
                        <c:v>-2.2773442496385465E-2</c:v>
                      </c:pt>
                      <c:pt idx="35">
                        <c:v>0.34099437824419215</c:v>
                      </c:pt>
                      <c:pt idx="36">
                        <c:v>-0.95328214681824985</c:v>
                      </c:pt>
                      <c:pt idx="37">
                        <c:v>-2.6993164804508769</c:v>
                      </c:pt>
                      <c:pt idx="38">
                        <c:v>-3.5041897440141425</c:v>
                      </c:pt>
                      <c:pt idx="39">
                        <c:v>-2.8172930278028456</c:v>
                      </c:pt>
                      <c:pt idx="40">
                        <c:v>-1.9138305397138939</c:v>
                      </c:pt>
                      <c:pt idx="41">
                        <c:v>-2.6315358912815037</c:v>
                      </c:pt>
                      <c:pt idx="42">
                        <c:v>-2.5690268432380408</c:v>
                      </c:pt>
                      <c:pt idx="43">
                        <c:v>-1.2010670512650468</c:v>
                      </c:pt>
                      <c:pt idx="44">
                        <c:v>-1.3668022045150514</c:v>
                      </c:pt>
                      <c:pt idx="45">
                        <c:v>-1.4086435389989598</c:v>
                      </c:pt>
                      <c:pt idx="46">
                        <c:v>-1.252226301304542</c:v>
                      </c:pt>
                      <c:pt idx="47">
                        <c:v>-1.5611952237886437</c:v>
                      </c:pt>
                      <c:pt idx="48">
                        <c:v>-0.40904352242948094</c:v>
                      </c:pt>
                      <c:pt idx="49">
                        <c:v>1.9680354718899387</c:v>
                      </c:pt>
                      <c:pt idx="50">
                        <c:v>2.4132562417683516</c:v>
                      </c:pt>
                      <c:pt idx="51">
                        <c:v>2.7464736906694402</c:v>
                      </c:pt>
                      <c:pt idx="52">
                        <c:v>3.0008278409878395</c:v>
                      </c:pt>
                      <c:pt idx="53">
                        <c:v>2.2328422247392723</c:v>
                      </c:pt>
                      <c:pt idx="54">
                        <c:v>0.98545878257187447</c:v>
                      </c:pt>
                      <c:pt idx="55">
                        <c:v>1.3490929009107542</c:v>
                      </c:pt>
                      <c:pt idx="56">
                        <c:v>1.4923591836932579</c:v>
                      </c:pt>
                      <c:pt idx="57">
                        <c:v>1.6502682842142118</c:v>
                      </c:pt>
                      <c:pt idx="58">
                        <c:v>0.75756690384717884</c:v>
                      </c:pt>
                      <c:pt idx="59">
                        <c:v>0.38020591903585066</c:v>
                      </c:pt>
                      <c:pt idx="60">
                        <c:v>0.13407888642982968</c:v>
                      </c:pt>
                      <c:pt idx="61">
                        <c:v>-1.3176054890577935</c:v>
                      </c:pt>
                      <c:pt idx="62">
                        <c:v>-2.030243534097584</c:v>
                      </c:pt>
                      <c:pt idx="63">
                        <c:v>-2.1412617765072737</c:v>
                      </c:pt>
                      <c:pt idx="64">
                        <c:v>-3.6970727555910425</c:v>
                      </c:pt>
                      <c:pt idx="65">
                        <c:v>-3.8478917605631668</c:v>
                      </c:pt>
                      <c:pt idx="66">
                        <c:v>-3.6863550476091795</c:v>
                      </c:pt>
                      <c:pt idx="67">
                        <c:v>-4.125298872242551</c:v>
                      </c:pt>
                      <c:pt idx="68">
                        <c:v>-4.5310275603031638</c:v>
                      </c:pt>
                      <c:pt idx="69">
                        <c:v>-4.2980232257607103</c:v>
                      </c:pt>
                      <c:pt idx="70">
                        <c:v>-2.5066931413706723</c:v>
                      </c:pt>
                      <c:pt idx="71">
                        <c:v>-1.4835774574926686</c:v>
                      </c:pt>
                      <c:pt idx="72">
                        <c:v>-0.88836157017314032</c:v>
                      </c:pt>
                      <c:pt idx="73">
                        <c:v>-1.9041204479211933</c:v>
                      </c:pt>
                      <c:pt idx="74">
                        <c:v>-4.5105573143203284</c:v>
                      </c:pt>
                      <c:pt idx="75">
                        <c:v>-3.2458232158995028</c:v>
                      </c:pt>
                      <c:pt idx="76">
                        <c:v>-1.3012866856032659</c:v>
                      </c:pt>
                      <c:pt idx="77">
                        <c:v>-1.0454925281494647</c:v>
                      </c:pt>
                      <c:pt idx="78">
                        <c:v>-1.0201398409997731E-2</c:v>
                      </c:pt>
                      <c:pt idx="79">
                        <c:v>-0.51759331126871888</c:v>
                      </c:pt>
                      <c:pt idx="80">
                        <c:v>-1.0222451080546873</c:v>
                      </c:pt>
                      <c:pt idx="81">
                        <c:v>-1.0997498545181943</c:v>
                      </c:pt>
                      <c:pt idx="82">
                        <c:v>-0.44067511762284006</c:v>
                      </c:pt>
                      <c:pt idx="83">
                        <c:v>-0.84629976412965457</c:v>
                      </c:pt>
                      <c:pt idx="84">
                        <c:v>-0.96119378882388351</c:v>
                      </c:pt>
                      <c:pt idx="85">
                        <c:v>-0.49544387754259112</c:v>
                      </c:pt>
                      <c:pt idx="86">
                        <c:v>5.5645653104865245E-2</c:v>
                      </c:pt>
                      <c:pt idx="87">
                        <c:v>-7.46286057077723E-2</c:v>
                      </c:pt>
                      <c:pt idx="88">
                        <c:v>-0.55593112483163454</c:v>
                      </c:pt>
                      <c:pt idx="89">
                        <c:v>-0.60184866614834087</c:v>
                      </c:pt>
                      <c:pt idx="90">
                        <c:v>1.1852909479337659</c:v>
                      </c:pt>
                      <c:pt idx="91">
                        <c:v>2.1915489056187925</c:v>
                      </c:pt>
                      <c:pt idx="92">
                        <c:v>1.7462366692386975</c:v>
                      </c:pt>
                      <c:pt idx="93">
                        <c:v>1.8769196978499352</c:v>
                      </c:pt>
                      <c:pt idx="94">
                        <c:v>3.1406990540703221</c:v>
                      </c:pt>
                      <c:pt idx="95">
                        <c:v>4.0093359637924664</c:v>
                      </c:pt>
                      <c:pt idx="96">
                        <c:v>5.6307533413025377</c:v>
                      </c:pt>
                      <c:pt idx="97">
                        <c:v>8.4075422697192117</c:v>
                      </c:pt>
                      <c:pt idx="98">
                        <c:v>8.6833126207922682</c:v>
                      </c:pt>
                      <c:pt idx="99">
                        <c:v>9.2261431911531062</c:v>
                      </c:pt>
                      <c:pt idx="100">
                        <c:v>10.501828857160849</c:v>
                      </c:pt>
                      <c:pt idx="101">
                        <c:v>12.739662826476224</c:v>
                      </c:pt>
                      <c:pt idx="102">
                        <c:v>12.804280182981371</c:v>
                      </c:pt>
                      <c:pt idx="103">
                        <c:v>12.146526737245708</c:v>
                      </c:pt>
                      <c:pt idx="104">
                        <c:v>10.344424722592223</c:v>
                      </c:pt>
                      <c:pt idx="105">
                        <c:v>11.406542360689857</c:v>
                      </c:pt>
                      <c:pt idx="106">
                        <c:v>10.900947701693703</c:v>
                      </c:pt>
                      <c:pt idx="107">
                        <c:v>9.6670039419603526</c:v>
                      </c:pt>
                      <c:pt idx="108">
                        <c:v>8.0555687797803603</c:v>
                      </c:pt>
                      <c:pt idx="109">
                        <c:v>8.0990196206757474</c:v>
                      </c:pt>
                      <c:pt idx="110">
                        <c:v>7.8522928922072541</c:v>
                      </c:pt>
                      <c:pt idx="111">
                        <c:v>8.2553692565463024</c:v>
                      </c:pt>
                      <c:pt idx="112">
                        <c:v>8.6167256538764363</c:v>
                      </c:pt>
                      <c:pt idx="113">
                        <c:v>6.8968917320460488</c:v>
                      </c:pt>
                      <c:pt idx="114">
                        <c:v>4.7494736478801611</c:v>
                      </c:pt>
                      <c:pt idx="115">
                        <c:v>3.0924306810581381</c:v>
                      </c:pt>
                      <c:pt idx="116">
                        <c:v>2.658644647642169</c:v>
                      </c:pt>
                      <c:pt idx="117">
                        <c:v>1.8607341864727289</c:v>
                      </c:pt>
                      <c:pt idx="118">
                        <c:v>0.49271652184461878</c:v>
                      </c:pt>
                      <c:pt idx="119">
                        <c:v>-1.3512711387903744</c:v>
                      </c:pt>
                      <c:pt idx="120">
                        <c:v>-2.1279582860322792</c:v>
                      </c:pt>
                      <c:pt idx="121">
                        <c:v>-3.1647566457407281</c:v>
                      </c:pt>
                      <c:pt idx="122">
                        <c:v>-3.720498075367205</c:v>
                      </c:pt>
                      <c:pt idx="123">
                        <c:v>-3.3669950902016299</c:v>
                      </c:pt>
                      <c:pt idx="124">
                        <c:v>-4.0172550519066057</c:v>
                      </c:pt>
                      <c:pt idx="125">
                        <c:v>-5.2939218234845136</c:v>
                      </c:pt>
                      <c:pt idx="126">
                        <c:v>-5.5859137033816939</c:v>
                      </c:pt>
                      <c:pt idx="127">
                        <c:v>-5.9478078691078968</c:v>
                      </c:pt>
                      <c:pt idx="128">
                        <c:v>-5.9605659147946835</c:v>
                      </c:pt>
                      <c:pt idx="129">
                        <c:v>-4.9159532384645024</c:v>
                      </c:pt>
                      <c:pt idx="130">
                        <c:v>-2.5113575641370391</c:v>
                      </c:pt>
                      <c:pt idx="131">
                        <c:v>-1.894771137310866</c:v>
                      </c:pt>
                      <c:pt idx="132">
                        <c:v>-0.93740216658949804</c:v>
                      </c:pt>
                      <c:pt idx="133">
                        <c:v>4.5497263679317834E-2</c:v>
                      </c:pt>
                      <c:pt idx="134">
                        <c:v>-1.074376632431594</c:v>
                      </c:pt>
                      <c:pt idx="135">
                        <c:v>-3.4501529537210081</c:v>
                      </c:pt>
                      <c:pt idx="136">
                        <c:v>-4.4021459230934497</c:v>
                      </c:pt>
                      <c:pt idx="137">
                        <c:v>-5.5934565239442913</c:v>
                      </c:pt>
                      <c:pt idx="138">
                        <c:v>-6.5215907358259919</c:v>
                      </c:pt>
                      <c:pt idx="139">
                        <c:v>-6.1393579060106465</c:v>
                      </c:pt>
                      <c:pt idx="140">
                        <c:v>-5.4899099912587799</c:v>
                      </c:pt>
                      <c:pt idx="141">
                        <c:v>-4.3847214248987019</c:v>
                      </c:pt>
                      <c:pt idx="142">
                        <c:v>-6.3604138712303113</c:v>
                      </c:pt>
                      <c:pt idx="143">
                        <c:v>-7.240640150162184</c:v>
                      </c:pt>
                      <c:pt idx="144">
                        <c:v>-5.2759553559032071</c:v>
                      </c:pt>
                      <c:pt idx="145">
                        <c:v>-5.3270105353929456</c:v>
                      </c:pt>
                      <c:pt idx="146">
                        <c:v>-5.6596941328163242</c:v>
                      </c:pt>
                      <c:pt idx="147">
                        <c:v>-5.5756991367619202</c:v>
                      </c:pt>
                      <c:pt idx="148">
                        <c:v>-5.2565270609078407</c:v>
                      </c:pt>
                      <c:pt idx="149">
                        <c:v>-5.9611285836346131</c:v>
                      </c:pt>
                      <c:pt idx="150">
                        <c:v>-5.0343214351450349</c:v>
                      </c:pt>
                      <c:pt idx="151">
                        <c:v>1.3960448434957504</c:v>
                      </c:pt>
                      <c:pt idx="152">
                        <c:v>7.1685085724810103</c:v>
                      </c:pt>
                      <c:pt idx="153">
                        <c:v>6.8221366280614344</c:v>
                      </c:pt>
                      <c:pt idx="154">
                        <c:v>3.6672907806797883</c:v>
                      </c:pt>
                      <c:pt idx="155">
                        <c:v>1.499559935520592</c:v>
                      </c:pt>
                      <c:pt idx="156">
                        <c:v>-0.36875680856399867</c:v>
                      </c:pt>
                      <c:pt idx="157">
                        <c:v>-1.0841404591538886</c:v>
                      </c:pt>
                      <c:pt idx="158">
                        <c:v>-0.5294328060285175</c:v>
                      </c:pt>
                      <c:pt idx="159">
                        <c:v>-2.3043914339108338</c:v>
                      </c:pt>
                      <c:pt idx="160">
                        <c:v>-4.9823211084096313</c:v>
                      </c:pt>
                      <c:pt idx="161">
                        <c:v>-5.5821007695789104</c:v>
                      </c:pt>
                      <c:pt idx="162">
                        <c:v>-5.9094308317866737</c:v>
                      </c:pt>
                      <c:pt idx="163">
                        <c:v>-4.449215293235147</c:v>
                      </c:pt>
                      <c:pt idx="164">
                        <c:v>-5.6427845013808309</c:v>
                      </c:pt>
                      <c:pt idx="165">
                        <c:v>-7.1235803193260905</c:v>
                      </c:pt>
                      <c:pt idx="166">
                        <c:v>-7.6373672025611068</c:v>
                      </c:pt>
                      <c:pt idx="167">
                        <c:v>-6.1724620877548793</c:v>
                      </c:pt>
                      <c:pt idx="168">
                        <c:v>-5.4254859578571795</c:v>
                      </c:pt>
                      <c:pt idx="169">
                        <c:v>-4.3878115243298303</c:v>
                      </c:pt>
                      <c:pt idx="170">
                        <c:v>-2.979283979751691</c:v>
                      </c:pt>
                      <c:pt idx="171">
                        <c:v>-2.1725892374984159</c:v>
                      </c:pt>
                      <c:pt idx="172">
                        <c:v>-3.0905094725365103</c:v>
                      </c:pt>
                      <c:pt idx="173">
                        <c:v>-2.2589790388475031</c:v>
                      </c:pt>
                      <c:pt idx="174">
                        <c:v>-2.4781743998782604</c:v>
                      </c:pt>
                      <c:pt idx="175">
                        <c:v>-0.57545578449283874</c:v>
                      </c:pt>
                      <c:pt idx="176">
                        <c:v>-1.270460101597785</c:v>
                      </c:pt>
                      <c:pt idx="177">
                        <c:v>2.4209163826904918</c:v>
                      </c:pt>
                      <c:pt idx="178">
                        <c:v>4.0930401468050785</c:v>
                      </c:pt>
                      <c:pt idx="179">
                        <c:v>5.8642283754472695</c:v>
                      </c:pt>
                      <c:pt idx="180">
                        <c:v>1.9663449387827217</c:v>
                      </c:pt>
                      <c:pt idx="181">
                        <c:v>3.3757021768928603</c:v>
                      </c:pt>
                      <c:pt idx="182">
                        <c:v>4.0575055725110749</c:v>
                      </c:pt>
                      <c:pt idx="183">
                        <c:v>3.3276929286866466</c:v>
                      </c:pt>
                      <c:pt idx="184">
                        <c:v>1.2712128409869914</c:v>
                      </c:pt>
                      <c:pt idx="185">
                        <c:v>0.24590031000506918</c:v>
                      </c:pt>
                      <c:pt idx="186">
                        <c:v>1.1844789893384737</c:v>
                      </c:pt>
                      <c:pt idx="187">
                        <c:v>2.7111031410441084</c:v>
                      </c:pt>
                      <c:pt idx="188">
                        <c:v>2.3848805264160688</c:v>
                      </c:pt>
                      <c:pt idx="189">
                        <c:v>2.3478294065645509</c:v>
                      </c:pt>
                      <c:pt idx="190">
                        <c:v>0.52456299927764349</c:v>
                      </c:pt>
                      <c:pt idx="191">
                        <c:v>-0.13369940191416974</c:v>
                      </c:pt>
                      <c:pt idx="192">
                        <c:v>1.6294544886449822</c:v>
                      </c:pt>
                      <c:pt idx="193">
                        <c:v>2.6948079169044847</c:v>
                      </c:pt>
                      <c:pt idx="194">
                        <c:v>3.6103141265043712</c:v>
                      </c:pt>
                      <c:pt idx="195">
                        <c:v>0.5171899584713564</c:v>
                      </c:pt>
                      <c:pt idx="196">
                        <c:v>-0.29849883851985332</c:v>
                      </c:pt>
                      <c:pt idx="197">
                        <c:v>-0.14920501013220777</c:v>
                      </c:pt>
                      <c:pt idx="198">
                        <c:v>-0.59155060893338951</c:v>
                      </c:pt>
                      <c:pt idx="199">
                        <c:v>-1.8480166187420686</c:v>
                      </c:pt>
                      <c:pt idx="200">
                        <c:v>-1.4612463641718452</c:v>
                      </c:pt>
                      <c:pt idx="201">
                        <c:v>-3.0390143040378934</c:v>
                      </c:pt>
                      <c:pt idx="202">
                        <c:v>-2.2541360013573275</c:v>
                      </c:pt>
                      <c:pt idx="203">
                        <c:v>-2.5918614966738982</c:v>
                      </c:pt>
                      <c:pt idx="204">
                        <c:v>-4.0492830109415987</c:v>
                      </c:pt>
                      <c:pt idx="205">
                        <c:v>-5.134296248104012</c:v>
                      </c:pt>
                      <c:pt idx="206">
                        <c:v>-3.5467579426794047</c:v>
                      </c:pt>
                      <c:pt idx="207">
                        <c:v>-2.2381384828826998</c:v>
                      </c:pt>
                      <c:pt idx="208">
                        <c:v>-0.76724007861907162</c:v>
                      </c:pt>
                      <c:pt idx="209">
                        <c:v>2.0811297279506302</c:v>
                      </c:pt>
                    </c:numCache>
                  </c:numRef>
                </c:val>
                <c:smooth val="0"/>
                <c:extLst xmlns:c15="http://schemas.microsoft.com/office/drawing/2012/chart">
                  <c:ext xmlns:c16="http://schemas.microsoft.com/office/drawing/2014/chart" uri="{C3380CC4-5D6E-409C-BE32-E72D297353CC}">
                    <c16:uniqueId val="{00000003-EE1D-4798-A02A-DEB27FA508E5}"/>
                  </c:ext>
                </c:extLst>
              </c15:ser>
            </c15:filteredLineSeries>
            <c15:filteredLineSeries>
              <c15:ser>
                <c:idx val="2"/>
                <c:order val="2"/>
                <c:tx>
                  <c:strRef>
                    <c:extLst xmlns:c15="http://schemas.microsoft.com/office/drawing/2012/chart">
                      <c:ext xmlns:c15="http://schemas.microsoft.com/office/drawing/2012/chart" uri="{02D57815-91ED-43cb-92C2-25804820EDAC}">
                        <c15:formulaRef>
                          <c15:sqref>Estimação!$AN$2</c15:sqref>
                        </c15:formulaRef>
                      </c:ext>
                    </c:extLst>
                    <c:strCache>
                      <c:ptCount val="1"/>
                      <c:pt idx="0">
                        <c:v>icf bcb</c:v>
                      </c:pt>
                    </c:strCache>
                  </c:strRef>
                </c:tx>
                <c:spPr>
                  <a:ln w="28575" cap="rnd">
                    <a:solidFill>
                      <a:srgbClr val="1B438B"/>
                    </a:solidFill>
                    <a:round/>
                  </a:ln>
                  <a:effectLst/>
                </c:spPr>
                <c:marker>
                  <c:symbol val="none"/>
                </c:marker>
                <c:cat>
                  <c:numRef>
                    <c:extLst xmlns:c15="http://schemas.microsoft.com/office/drawing/2012/chart">
                      <c:ext xmlns:c15="http://schemas.microsoft.com/office/drawing/2012/chart" uri="{02D57815-91ED-43cb-92C2-25804820EDAC}">
                        <c15:formulaRef>
                          <c15:sqref>Estimação!$AP$3:$AP$218</c15:sqref>
                        </c15:formulaRef>
                      </c:ext>
                    </c:extLst>
                    <c:numCache>
                      <c:formatCode>mmm\-yy</c:formatCode>
                      <c:ptCount val="216"/>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pt idx="210">
                        <c:v>45689</c:v>
                      </c:pt>
                      <c:pt idx="211">
                        <c:v>45717</c:v>
                      </c:pt>
                      <c:pt idx="212">
                        <c:v>45748</c:v>
                      </c:pt>
                      <c:pt idx="213">
                        <c:v>45778</c:v>
                      </c:pt>
                      <c:pt idx="214">
                        <c:v>45809</c:v>
                      </c:pt>
                      <c:pt idx="215">
                        <c:v>45839</c:v>
                      </c:pt>
                    </c:numCache>
                  </c:numRef>
                </c:cat>
                <c:val>
                  <c:numRef>
                    <c:extLst xmlns:c15="http://schemas.microsoft.com/office/drawing/2012/chart">
                      <c:ext xmlns:c15="http://schemas.microsoft.com/office/drawing/2012/chart" uri="{02D57815-91ED-43cb-92C2-25804820EDAC}">
                        <c15:formulaRef>
                          <c15:sqref>Estimação!$AN$3:$AN$212</c15:sqref>
                        </c15:formulaRef>
                      </c:ext>
                    </c:extLst>
                    <c:numCache>
                      <c:formatCode>0.00</c:formatCode>
                      <c:ptCount val="210"/>
                      <c:pt idx="0">
                        <c:v>0.55725597559741002</c:v>
                      </c:pt>
                      <c:pt idx="1">
                        <c:v>0.42408096076954405</c:v>
                      </c:pt>
                      <c:pt idx="2">
                        <c:v>0.19362295568395005</c:v>
                      </c:pt>
                      <c:pt idx="3">
                        <c:v>0.51385321128770012</c:v>
                      </c:pt>
                      <c:pt idx="4">
                        <c:v>0.5031276382094001</c:v>
                      </c:pt>
                      <c:pt idx="5">
                        <c:v>0.60946324853739986</c:v>
                      </c:pt>
                      <c:pt idx="6">
                        <c:v>0.3994563509982999</c:v>
                      </c:pt>
                      <c:pt idx="7">
                        <c:v>0.51477286055749993</c:v>
                      </c:pt>
                      <c:pt idx="8">
                        <c:v>0.60185757098939996</c:v>
                      </c:pt>
                      <c:pt idx="9">
                        <c:v>0.88348742648940015</c:v>
                      </c:pt>
                      <c:pt idx="10">
                        <c:v>1.4681409096669003</c:v>
                      </c:pt>
                      <c:pt idx="11">
                        <c:v>1.6400450892971001</c:v>
                      </c:pt>
                      <c:pt idx="12">
                        <c:v>1.3380289770872003</c:v>
                      </c:pt>
                      <c:pt idx="13">
                        <c:v>1.6331441991824001</c:v>
                      </c:pt>
                      <c:pt idx="14">
                        <c:v>2.7123696171062002</c:v>
                      </c:pt>
                      <c:pt idx="15">
                        <c:v>2.6665443745934998</c:v>
                      </c:pt>
                      <c:pt idx="16">
                        <c:v>1.7073558105995998</c:v>
                      </c:pt>
                      <c:pt idx="17">
                        <c:v>1.2397341882577999</c:v>
                      </c:pt>
                      <c:pt idx="18">
                        <c:v>1.4246527933922</c:v>
                      </c:pt>
                      <c:pt idx="19">
                        <c:v>1.4323314802681</c:v>
                      </c:pt>
                      <c:pt idx="20">
                        <c:v>1.0357186842678001</c:v>
                      </c:pt>
                      <c:pt idx="21">
                        <c:v>0.68597330975569992</c:v>
                      </c:pt>
                      <c:pt idx="22">
                        <c:v>0.71599878068971001</c:v>
                      </c:pt>
                      <c:pt idx="23">
                        <c:v>0.52019239252899996</c:v>
                      </c:pt>
                      <c:pt idx="24">
                        <c:v>0.40175612722169995</c:v>
                      </c:pt>
                      <c:pt idx="25">
                        <c:v>0.24782808481929999</c:v>
                      </c:pt>
                      <c:pt idx="26">
                        <c:v>0.23886423038340995</c:v>
                      </c:pt>
                      <c:pt idx="27">
                        <c:v>0.21170267680807003</c:v>
                      </c:pt>
                      <c:pt idx="28">
                        <c:v>9.226165664428998E-2</c:v>
                      </c:pt>
                      <c:pt idx="29">
                        <c:v>7.5395888830749949E-2</c:v>
                      </c:pt>
                      <c:pt idx="30">
                        <c:v>0.24700052678824008</c:v>
                      </c:pt>
                      <c:pt idx="31">
                        <c:v>9.0347867205209972E-2</c:v>
                      </c:pt>
                      <c:pt idx="32">
                        <c:v>0.13334826358429699</c:v>
                      </c:pt>
                      <c:pt idx="33">
                        <c:v>0.5005449423243199</c:v>
                      </c:pt>
                      <c:pt idx="34">
                        <c:v>0.53971189486399995</c:v>
                      </c:pt>
                      <c:pt idx="35">
                        <c:v>0.30470353443250003</c:v>
                      </c:pt>
                      <c:pt idx="36">
                        <c:v>-8.2850466010000214E-3</c:v>
                      </c:pt>
                      <c:pt idx="37">
                        <c:v>-0.25787827135919994</c:v>
                      </c:pt>
                      <c:pt idx="38">
                        <c:v>-0.43908434440170008</c:v>
                      </c:pt>
                      <c:pt idx="39">
                        <c:v>-0.23899877978521999</c:v>
                      </c:pt>
                      <c:pt idx="40">
                        <c:v>-0.11890978047751401</c:v>
                      </c:pt>
                      <c:pt idx="41">
                        <c:v>-0.285447024637284</c:v>
                      </c:pt>
                      <c:pt idx="42">
                        <c:v>-0.24532507467088005</c:v>
                      </c:pt>
                      <c:pt idx="43">
                        <c:v>1.9849696895800101E-2</c:v>
                      </c:pt>
                      <c:pt idx="44">
                        <c:v>-7.7229238857699917E-2</c:v>
                      </c:pt>
                      <c:pt idx="45">
                        <c:v>-0.17920173641760001</c:v>
                      </c:pt>
                      <c:pt idx="46">
                        <c:v>-0.20668572822020997</c:v>
                      </c:pt>
                      <c:pt idx="47">
                        <c:v>-0.23864499309035997</c:v>
                      </c:pt>
                      <c:pt idx="48">
                        <c:v>-0.15115290372021106</c:v>
                      </c:pt>
                      <c:pt idx="49">
                        <c:v>5.1171924566948981E-2</c:v>
                      </c:pt>
                      <c:pt idx="50">
                        <c:v>0.14647013381246995</c:v>
                      </c:pt>
                      <c:pt idx="51">
                        <c:v>0.21676650323979996</c:v>
                      </c:pt>
                      <c:pt idx="52">
                        <c:v>0.22489118671941</c:v>
                      </c:pt>
                      <c:pt idx="53">
                        <c:v>4.1033844593379984E-2</c:v>
                      </c:pt>
                      <c:pt idx="54">
                        <c:v>-0.22880366549419001</c:v>
                      </c:pt>
                      <c:pt idx="55">
                        <c:v>-0.16866735762700003</c:v>
                      </c:pt>
                      <c:pt idx="56">
                        <c:v>-0.16576874397592994</c:v>
                      </c:pt>
                      <c:pt idx="57">
                        <c:v>-0.19337966056518108</c:v>
                      </c:pt>
                      <c:pt idx="58">
                        <c:v>-0.38826132470110003</c:v>
                      </c:pt>
                      <c:pt idx="59">
                        <c:v>-0.51157592931499007</c:v>
                      </c:pt>
                      <c:pt idx="60">
                        <c:v>-0.50474632444488998</c:v>
                      </c:pt>
                      <c:pt idx="61">
                        <c:v>-0.64698354127477009</c:v>
                      </c:pt>
                      <c:pt idx="62">
                        <c:v>-0.75541948943365</c:v>
                      </c:pt>
                      <c:pt idx="63">
                        <c:v>-0.74525918643449007</c:v>
                      </c:pt>
                      <c:pt idx="64">
                        <c:v>-0.88146292459378006</c:v>
                      </c:pt>
                      <c:pt idx="65">
                        <c:v>-0.86169754309903013</c:v>
                      </c:pt>
                      <c:pt idx="66">
                        <c:v>-0.67240240776724003</c:v>
                      </c:pt>
                      <c:pt idx="67">
                        <c:v>-0.71378405826920399</c:v>
                      </c:pt>
                      <c:pt idx="68">
                        <c:v>-0.75818132385591008</c:v>
                      </c:pt>
                      <c:pt idx="69">
                        <c:v>-0.69064774138251994</c:v>
                      </c:pt>
                      <c:pt idx="70">
                        <c:v>-0.16288242939773356</c:v>
                      </c:pt>
                      <c:pt idx="71">
                        <c:v>1.6248374385489983E-2</c:v>
                      </c:pt>
                      <c:pt idx="72">
                        <c:v>0.1483789057638</c:v>
                      </c:pt>
                      <c:pt idx="73">
                        <c:v>7.6329247822199991E-2</c:v>
                      </c:pt>
                      <c:pt idx="74">
                        <c:v>-0.12724638757741</c:v>
                      </c:pt>
                      <c:pt idx="75">
                        <c:v>-4.2661071446359965E-2</c:v>
                      </c:pt>
                      <c:pt idx="76">
                        <c:v>0.14016042677820001</c:v>
                      </c:pt>
                      <c:pt idx="77">
                        <c:v>0.18762274076536001</c:v>
                      </c:pt>
                      <c:pt idx="78">
                        <c:v>0.25793968940420003</c:v>
                      </c:pt>
                      <c:pt idx="79">
                        <c:v>6.9032239662700084E-2</c:v>
                      </c:pt>
                      <c:pt idx="80">
                        <c:v>-0.12398893268219999</c:v>
                      </c:pt>
                      <c:pt idx="81">
                        <c:v>-0.26630222161210004</c:v>
                      </c:pt>
                      <c:pt idx="82">
                        <c:v>-0.28378282802040006</c:v>
                      </c:pt>
                      <c:pt idx="83">
                        <c:v>-0.45283536797919999</c:v>
                      </c:pt>
                      <c:pt idx="84">
                        <c:v>-0.49894552684319993</c:v>
                      </c:pt>
                      <c:pt idx="85">
                        <c:v>-0.47338135048629992</c:v>
                      </c:pt>
                      <c:pt idx="86">
                        <c:v>-0.34195913636515002</c:v>
                      </c:pt>
                      <c:pt idx="87">
                        <c:v>-0.36678132991899004</c:v>
                      </c:pt>
                      <c:pt idx="88">
                        <c:v>-0.4383196849498</c:v>
                      </c:pt>
                      <c:pt idx="89">
                        <c:v>-0.56072556941730001</c:v>
                      </c:pt>
                      <c:pt idx="90">
                        <c:v>-0.23269589739750005</c:v>
                      </c:pt>
                      <c:pt idx="91">
                        <c:v>1.1267616023699988E-2</c:v>
                      </c:pt>
                      <c:pt idx="92">
                        <c:v>-0.14086972057057995</c:v>
                      </c:pt>
                      <c:pt idx="93">
                        <c:v>-0.12222803576172002</c:v>
                      </c:pt>
                      <c:pt idx="94">
                        <c:v>5.3432520065890027E-2</c:v>
                      </c:pt>
                      <c:pt idx="95">
                        <c:v>6.5398838757230071E-2</c:v>
                      </c:pt>
                      <c:pt idx="96">
                        <c:v>0.36337682276529998</c:v>
                      </c:pt>
                      <c:pt idx="97">
                        <c:v>0.96695689770119997</c:v>
                      </c:pt>
                      <c:pt idx="98">
                        <c:v>0.79805871528330008</c:v>
                      </c:pt>
                      <c:pt idx="99">
                        <c:v>0.80480844363220005</c:v>
                      </c:pt>
                      <c:pt idx="100">
                        <c:v>0.97756647246220019</c:v>
                      </c:pt>
                      <c:pt idx="101">
                        <c:v>1.2155456440887999</c:v>
                      </c:pt>
                      <c:pt idx="102">
                        <c:v>0.89658062699480001</c:v>
                      </c:pt>
                      <c:pt idx="103">
                        <c:v>0.35122752891940001</c:v>
                      </c:pt>
                      <c:pt idx="104">
                        <c:v>-3.8821783225199955E-2</c:v>
                      </c:pt>
                      <c:pt idx="105">
                        <c:v>5.859153293055E-2</c:v>
                      </c:pt>
                      <c:pt idx="106">
                        <c:v>5.9121655339339982E-2</c:v>
                      </c:pt>
                      <c:pt idx="107">
                        <c:v>-0.22217243710896001</c:v>
                      </c:pt>
                      <c:pt idx="108">
                        <c:v>-0.35043306437774996</c:v>
                      </c:pt>
                      <c:pt idx="109">
                        <c:v>-0.25827961153688994</c:v>
                      </c:pt>
                      <c:pt idx="110">
                        <c:v>-0.20915904384469997</c:v>
                      </c:pt>
                      <c:pt idx="111">
                        <c:v>-1.2130578740619971E-2</c:v>
                      </c:pt>
                      <c:pt idx="112">
                        <c:v>8.8477845751189999E-2</c:v>
                      </c:pt>
                      <c:pt idx="113">
                        <c:v>-0.18518628639979001</c:v>
                      </c:pt>
                      <c:pt idx="114">
                        <c:v>-0.46007749373303997</c:v>
                      </c:pt>
                      <c:pt idx="115">
                        <c:v>-0.64156356574282702</c:v>
                      </c:pt>
                      <c:pt idx="116">
                        <c:v>-0.60805324500454005</c:v>
                      </c:pt>
                      <c:pt idx="117">
                        <c:v>-0.73481925741465992</c:v>
                      </c:pt>
                      <c:pt idx="118">
                        <c:v>-0.91063053844740016</c:v>
                      </c:pt>
                      <c:pt idx="119">
                        <c:v>-1.1340102411725901</c:v>
                      </c:pt>
                      <c:pt idx="120">
                        <c:v>-1.25933559958991</c:v>
                      </c:pt>
                      <c:pt idx="121">
                        <c:v>-1.3652831718043719</c:v>
                      </c:pt>
                      <c:pt idx="122">
                        <c:v>-1.252151832774808</c:v>
                      </c:pt>
                      <c:pt idx="123">
                        <c:v>-1.07476496172933</c:v>
                      </c:pt>
                      <c:pt idx="124">
                        <c:v>-1.0481099097729101</c:v>
                      </c:pt>
                      <c:pt idx="125">
                        <c:v>-1.2885442207300999</c:v>
                      </c:pt>
                      <c:pt idx="126">
                        <c:v>-1.2274850377945399</c:v>
                      </c:pt>
                      <c:pt idx="127">
                        <c:v>-1.2942353208924602</c:v>
                      </c:pt>
                      <c:pt idx="128">
                        <c:v>-1.1563883504471999</c:v>
                      </c:pt>
                      <c:pt idx="129">
                        <c:v>-0.79279325468070017</c:v>
                      </c:pt>
                      <c:pt idx="130">
                        <c:v>-0.3992831441852</c:v>
                      </c:pt>
                      <c:pt idx="131">
                        <c:v>-0.35300845598709996</c:v>
                      </c:pt>
                      <c:pt idx="132">
                        <c:v>-0.16844802910950002</c:v>
                      </c:pt>
                      <c:pt idx="133">
                        <c:v>0.12882774752760001</c:v>
                      </c:pt>
                      <c:pt idx="134">
                        <c:v>-8.460345524370004E-2</c:v>
                      </c:pt>
                      <c:pt idx="135">
                        <c:v>-0.44679752001916989</c:v>
                      </c:pt>
                      <c:pt idx="136">
                        <c:v>-0.54604103230770007</c:v>
                      </c:pt>
                      <c:pt idx="137">
                        <c:v>-0.84546118277412008</c:v>
                      </c:pt>
                      <c:pt idx="138">
                        <c:v>-0.96836435617515015</c:v>
                      </c:pt>
                      <c:pt idx="139">
                        <c:v>-0.91340426803413</c:v>
                      </c:pt>
                      <c:pt idx="140">
                        <c:v>-0.84838516295269994</c:v>
                      </c:pt>
                      <c:pt idx="141">
                        <c:v>-0.67528989985337018</c:v>
                      </c:pt>
                      <c:pt idx="142">
                        <c:v>-1.1092122253071102</c:v>
                      </c:pt>
                      <c:pt idx="143">
                        <c:v>-1.2789795920317601</c:v>
                      </c:pt>
                      <c:pt idx="144">
                        <c:v>-1.002246141683484</c:v>
                      </c:pt>
                      <c:pt idx="145">
                        <c:v>-0.98756542740576003</c:v>
                      </c:pt>
                      <c:pt idx="146">
                        <c:v>-1.2283272214293441</c:v>
                      </c:pt>
                      <c:pt idx="147">
                        <c:v>-1.2177348927704599</c:v>
                      </c:pt>
                      <c:pt idx="148">
                        <c:v>-1.2435540406350003</c:v>
                      </c:pt>
                      <c:pt idx="149">
                        <c:v>-1.4556277560494806</c:v>
                      </c:pt>
                      <c:pt idx="150">
                        <c:v>-1.3719239819731801</c:v>
                      </c:pt>
                      <c:pt idx="151">
                        <c:v>-0.29922901307990019</c:v>
                      </c:pt>
                      <c:pt idx="152">
                        <c:v>-0.40893958658919982</c:v>
                      </c:pt>
                      <c:pt idx="153">
                        <c:v>-0.45999603957680008</c:v>
                      </c:pt>
                      <c:pt idx="154">
                        <c:v>-0.84613481305729998</c:v>
                      </c:pt>
                      <c:pt idx="155">
                        <c:v>-1.0378949487483999</c:v>
                      </c:pt>
                      <c:pt idx="156">
                        <c:v>-1.1655714668983004</c:v>
                      </c:pt>
                      <c:pt idx="157">
                        <c:v>-1.2385702615907004</c:v>
                      </c:pt>
                      <c:pt idx="158">
                        <c:v>-1.1499823997760004</c:v>
                      </c:pt>
                      <c:pt idx="159">
                        <c:v>-1.4561461691227</c:v>
                      </c:pt>
                      <c:pt idx="160">
                        <c:v>-1.9074066842531001</c:v>
                      </c:pt>
                      <c:pt idx="161">
                        <c:v>-1.8592285574575</c:v>
                      </c:pt>
                      <c:pt idx="162">
                        <c:v>-1.7297290013694002</c:v>
                      </c:pt>
                      <c:pt idx="163">
                        <c:v>-1.3839308992941302</c:v>
                      </c:pt>
                      <c:pt idx="164">
                        <c:v>-1.6382137058581603</c:v>
                      </c:pt>
                      <c:pt idx="165">
                        <c:v>-1.82299918677303</c:v>
                      </c:pt>
                      <c:pt idx="166">
                        <c:v>-1.9133124117650602</c:v>
                      </c:pt>
                      <c:pt idx="167">
                        <c:v>-1.68336964026027</c:v>
                      </c:pt>
                      <c:pt idx="168">
                        <c:v>-1.5242913239596401</c:v>
                      </c:pt>
                      <c:pt idx="169">
                        <c:v>-1.1554556938362606</c:v>
                      </c:pt>
                      <c:pt idx="170">
                        <c:v>-0.69484795348074013</c:v>
                      </c:pt>
                      <c:pt idx="171">
                        <c:v>-0.51610692404865</c:v>
                      </c:pt>
                      <c:pt idx="172">
                        <c:v>-0.74731349730104002</c:v>
                      </c:pt>
                      <c:pt idx="173">
                        <c:v>-0.46371723696744005</c:v>
                      </c:pt>
                      <c:pt idx="174">
                        <c:v>-0.34250225802059997</c:v>
                      </c:pt>
                      <c:pt idx="175">
                        <c:v>7.9499652360899925E-2</c:v>
                      </c:pt>
                      <c:pt idx="176">
                        <c:v>-0.15205237461129983</c:v>
                      </c:pt>
                      <c:pt idx="177">
                        <c:v>0.62014927021509991</c:v>
                      </c:pt>
                      <c:pt idx="178">
                        <c:v>1.0725125486966003</c:v>
                      </c:pt>
                      <c:pt idx="179">
                        <c:v>1.3386655960171998</c:v>
                      </c:pt>
                      <c:pt idx="180">
                        <c:v>0.70565400412930002</c:v>
                      </c:pt>
                      <c:pt idx="181">
                        <c:v>1.1151130449833602</c:v>
                      </c:pt>
                      <c:pt idx="182">
                        <c:v>1.43886007550091</c:v>
                      </c:pt>
                      <c:pt idx="183">
                        <c:v>1.2371064117517501</c:v>
                      </c:pt>
                      <c:pt idx="184">
                        <c:v>0.91499178193846009</c:v>
                      </c:pt>
                      <c:pt idx="185">
                        <c:v>0.67113321473885001</c:v>
                      </c:pt>
                      <c:pt idx="186">
                        <c:v>0.73136205663643006</c:v>
                      </c:pt>
                      <c:pt idx="187">
                        <c:v>0.74974180317644024</c:v>
                      </c:pt>
                      <c:pt idx="188">
                        <c:v>0.56601478064094013</c:v>
                      </c:pt>
                      <c:pt idx="189">
                        <c:v>0.37556132316386009</c:v>
                      </c:pt>
                      <c:pt idx="190">
                        <c:v>4.7771646626699943E-2</c:v>
                      </c:pt>
                      <c:pt idx="191">
                        <c:v>-3.6687042131820113E-2</c:v>
                      </c:pt>
                      <c:pt idx="192">
                        <c:v>0.34172169885389903</c:v>
                      </c:pt>
                      <c:pt idx="193">
                        <c:v>0.70041949661577008</c:v>
                      </c:pt>
                      <c:pt idx="194">
                        <c:v>0.99446139350337004</c:v>
                      </c:pt>
                      <c:pt idx="195">
                        <c:v>0.37774469383567</c:v>
                      </c:pt>
                      <c:pt idx="196">
                        <c:v>-8.7354706381899648E-3</c:v>
                      </c:pt>
                      <c:pt idx="197">
                        <c:v>7.8924005911580053E-2</c:v>
                      </c:pt>
                      <c:pt idx="198">
                        <c:v>0.16785585074004009</c:v>
                      </c:pt>
                      <c:pt idx="199">
                        <c:v>0.12616438896795995</c:v>
                      </c:pt>
                      <c:pt idx="200">
                        <c:v>0.40181433624624008</c:v>
                      </c:pt>
                      <c:pt idx="201">
                        <c:v>0.19822968952556611</c:v>
                      </c:pt>
                      <c:pt idx="202">
                        <c:v>0.47204678524278681</c:v>
                      </c:pt>
                      <c:pt idx="203">
                        <c:v>0.54303445743337009</c:v>
                      </c:pt>
                      <c:pt idx="204">
                        <c:v>0.40371000292894005</c:v>
                      </c:pt>
                      <c:pt idx="205">
                        <c:v>0.20245476593712991</c:v>
                      </c:pt>
                      <c:pt idx="206">
                        <c:v>0.46274451822423013</c:v>
                      </c:pt>
                      <c:pt idx="207">
                        <c:v>0.72625120241886032</c:v>
                      </c:pt>
                      <c:pt idx="208">
                        <c:v>1.1405413351712401</c:v>
                      </c:pt>
                      <c:pt idx="209">
                        <c:v>1.4773028325822204</c:v>
                      </c:pt>
                    </c:numCache>
                  </c:numRef>
                </c:val>
                <c:smooth val="0"/>
                <c:extLst xmlns:c15="http://schemas.microsoft.com/office/drawing/2012/chart">
                  <c:ext xmlns:c16="http://schemas.microsoft.com/office/drawing/2014/chart" uri="{C3380CC4-5D6E-409C-BE32-E72D297353CC}">
                    <c16:uniqueId val="{00000004-EE1D-4798-A02A-DEB27FA508E5}"/>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Estimação!$AR$2</c15:sqref>
                        </c15:formulaRef>
                      </c:ext>
                    </c:extLst>
                    <c:strCache>
                      <c:ptCount val="1"/>
                      <c:pt idx="0">
                        <c:v>IBC-BR_acum12m</c:v>
                      </c:pt>
                    </c:strCache>
                  </c:strRef>
                </c:tx>
                <c:spPr>
                  <a:ln w="28575" cap="rnd">
                    <a:solidFill>
                      <a:schemeClr val="accent4"/>
                    </a:solidFill>
                    <a:round/>
                  </a:ln>
                  <a:effectLst/>
                </c:spPr>
                <c:marker>
                  <c:symbol val="none"/>
                </c:marker>
                <c:cat>
                  <c:numRef>
                    <c:extLst xmlns:c15="http://schemas.microsoft.com/office/drawing/2012/chart">
                      <c:ext xmlns:c15="http://schemas.microsoft.com/office/drawing/2012/chart" uri="{02D57815-91ED-43cb-92C2-25804820EDAC}">
                        <c15:formulaRef>
                          <c15:sqref>Estimação!$AP$3:$AP$218</c15:sqref>
                        </c15:formulaRef>
                      </c:ext>
                    </c:extLst>
                    <c:numCache>
                      <c:formatCode>mmm\-yy</c:formatCode>
                      <c:ptCount val="216"/>
                      <c:pt idx="0">
                        <c:v>39295</c:v>
                      </c:pt>
                      <c:pt idx="1">
                        <c:v>39326</c:v>
                      </c:pt>
                      <c:pt idx="2">
                        <c:v>39356</c:v>
                      </c:pt>
                      <c:pt idx="3">
                        <c:v>39387</c:v>
                      </c:pt>
                      <c:pt idx="4">
                        <c:v>39417</c:v>
                      </c:pt>
                      <c:pt idx="5">
                        <c:v>39448</c:v>
                      </c:pt>
                      <c:pt idx="6">
                        <c:v>39479</c:v>
                      </c:pt>
                      <c:pt idx="7">
                        <c:v>39508</c:v>
                      </c:pt>
                      <c:pt idx="8">
                        <c:v>39539</c:v>
                      </c:pt>
                      <c:pt idx="9">
                        <c:v>39569</c:v>
                      </c:pt>
                      <c:pt idx="10">
                        <c:v>39600</c:v>
                      </c:pt>
                      <c:pt idx="11">
                        <c:v>39630</c:v>
                      </c:pt>
                      <c:pt idx="12">
                        <c:v>39661</c:v>
                      </c:pt>
                      <c:pt idx="13">
                        <c:v>39692</c:v>
                      </c:pt>
                      <c:pt idx="14">
                        <c:v>39722</c:v>
                      </c:pt>
                      <c:pt idx="15">
                        <c:v>39753</c:v>
                      </c:pt>
                      <c:pt idx="16">
                        <c:v>39783</c:v>
                      </c:pt>
                      <c:pt idx="17">
                        <c:v>39814</c:v>
                      </c:pt>
                      <c:pt idx="18">
                        <c:v>39845</c:v>
                      </c:pt>
                      <c:pt idx="19">
                        <c:v>39873</c:v>
                      </c:pt>
                      <c:pt idx="20">
                        <c:v>39904</c:v>
                      </c:pt>
                      <c:pt idx="21">
                        <c:v>39934</c:v>
                      </c:pt>
                      <c:pt idx="22">
                        <c:v>39965</c:v>
                      </c:pt>
                      <c:pt idx="23">
                        <c:v>39995</c:v>
                      </c:pt>
                      <c:pt idx="24">
                        <c:v>40026</c:v>
                      </c:pt>
                      <c:pt idx="25">
                        <c:v>40057</c:v>
                      </c:pt>
                      <c:pt idx="26">
                        <c:v>40087</c:v>
                      </c:pt>
                      <c:pt idx="27">
                        <c:v>40118</c:v>
                      </c:pt>
                      <c:pt idx="28">
                        <c:v>40148</c:v>
                      </c:pt>
                      <c:pt idx="29">
                        <c:v>40179</c:v>
                      </c:pt>
                      <c:pt idx="30">
                        <c:v>40210</c:v>
                      </c:pt>
                      <c:pt idx="31">
                        <c:v>40238</c:v>
                      </c:pt>
                      <c:pt idx="32">
                        <c:v>40269</c:v>
                      </c:pt>
                      <c:pt idx="33">
                        <c:v>40299</c:v>
                      </c:pt>
                      <c:pt idx="34">
                        <c:v>40330</c:v>
                      </c:pt>
                      <c:pt idx="35">
                        <c:v>40360</c:v>
                      </c:pt>
                      <c:pt idx="36">
                        <c:v>40391</c:v>
                      </c:pt>
                      <c:pt idx="37">
                        <c:v>40422</c:v>
                      </c:pt>
                      <c:pt idx="38">
                        <c:v>40452</c:v>
                      </c:pt>
                      <c:pt idx="39">
                        <c:v>40483</c:v>
                      </c:pt>
                      <c:pt idx="40">
                        <c:v>40513</c:v>
                      </c:pt>
                      <c:pt idx="41">
                        <c:v>40544</c:v>
                      </c:pt>
                      <c:pt idx="42">
                        <c:v>40575</c:v>
                      </c:pt>
                      <c:pt idx="43">
                        <c:v>40603</c:v>
                      </c:pt>
                      <c:pt idx="44">
                        <c:v>40634</c:v>
                      </c:pt>
                      <c:pt idx="45">
                        <c:v>40664</c:v>
                      </c:pt>
                      <c:pt idx="46">
                        <c:v>40695</c:v>
                      </c:pt>
                      <c:pt idx="47">
                        <c:v>40725</c:v>
                      </c:pt>
                      <c:pt idx="48">
                        <c:v>40756</c:v>
                      </c:pt>
                      <c:pt idx="49">
                        <c:v>40787</c:v>
                      </c:pt>
                      <c:pt idx="50">
                        <c:v>40817</c:v>
                      </c:pt>
                      <c:pt idx="51">
                        <c:v>40848</c:v>
                      </c:pt>
                      <c:pt idx="52">
                        <c:v>40878</c:v>
                      </c:pt>
                      <c:pt idx="53">
                        <c:v>40909</c:v>
                      </c:pt>
                      <c:pt idx="54">
                        <c:v>40940</c:v>
                      </c:pt>
                      <c:pt idx="55">
                        <c:v>40969</c:v>
                      </c:pt>
                      <c:pt idx="56">
                        <c:v>41000</c:v>
                      </c:pt>
                      <c:pt idx="57">
                        <c:v>41030</c:v>
                      </c:pt>
                      <c:pt idx="58">
                        <c:v>41061</c:v>
                      </c:pt>
                      <c:pt idx="59">
                        <c:v>41091</c:v>
                      </c:pt>
                      <c:pt idx="60">
                        <c:v>41122</c:v>
                      </c:pt>
                      <c:pt idx="61">
                        <c:v>41153</c:v>
                      </c:pt>
                      <c:pt idx="62">
                        <c:v>41183</c:v>
                      </c:pt>
                      <c:pt idx="63">
                        <c:v>41214</c:v>
                      </c:pt>
                      <c:pt idx="64">
                        <c:v>41244</c:v>
                      </c:pt>
                      <c:pt idx="65">
                        <c:v>41275</c:v>
                      </c:pt>
                      <c:pt idx="66">
                        <c:v>41306</c:v>
                      </c:pt>
                      <c:pt idx="67">
                        <c:v>41334</c:v>
                      </c:pt>
                      <c:pt idx="68">
                        <c:v>41365</c:v>
                      </c:pt>
                      <c:pt idx="69">
                        <c:v>41395</c:v>
                      </c:pt>
                      <c:pt idx="70">
                        <c:v>41426</c:v>
                      </c:pt>
                      <c:pt idx="71">
                        <c:v>41456</c:v>
                      </c:pt>
                      <c:pt idx="72">
                        <c:v>41487</c:v>
                      </c:pt>
                      <c:pt idx="73">
                        <c:v>41518</c:v>
                      </c:pt>
                      <c:pt idx="74">
                        <c:v>41548</c:v>
                      </c:pt>
                      <c:pt idx="75">
                        <c:v>41579</c:v>
                      </c:pt>
                      <c:pt idx="76">
                        <c:v>41609</c:v>
                      </c:pt>
                      <c:pt idx="77">
                        <c:v>41640</c:v>
                      </c:pt>
                      <c:pt idx="78">
                        <c:v>41671</c:v>
                      </c:pt>
                      <c:pt idx="79">
                        <c:v>41699</c:v>
                      </c:pt>
                      <c:pt idx="80">
                        <c:v>41730</c:v>
                      </c:pt>
                      <c:pt idx="81">
                        <c:v>41760</c:v>
                      </c:pt>
                      <c:pt idx="82">
                        <c:v>41791</c:v>
                      </c:pt>
                      <c:pt idx="83">
                        <c:v>41821</c:v>
                      </c:pt>
                      <c:pt idx="84">
                        <c:v>41852</c:v>
                      </c:pt>
                      <c:pt idx="85">
                        <c:v>41883</c:v>
                      </c:pt>
                      <c:pt idx="86">
                        <c:v>41913</c:v>
                      </c:pt>
                      <c:pt idx="87">
                        <c:v>41944</c:v>
                      </c:pt>
                      <c:pt idx="88">
                        <c:v>41974</c:v>
                      </c:pt>
                      <c:pt idx="89">
                        <c:v>42005</c:v>
                      </c:pt>
                      <c:pt idx="90">
                        <c:v>42036</c:v>
                      </c:pt>
                      <c:pt idx="91">
                        <c:v>42064</c:v>
                      </c:pt>
                      <c:pt idx="92">
                        <c:v>42095</c:v>
                      </c:pt>
                      <c:pt idx="93">
                        <c:v>42125</c:v>
                      </c:pt>
                      <c:pt idx="94">
                        <c:v>42156</c:v>
                      </c:pt>
                      <c:pt idx="95">
                        <c:v>42186</c:v>
                      </c:pt>
                      <c:pt idx="96">
                        <c:v>42217</c:v>
                      </c:pt>
                      <c:pt idx="97">
                        <c:v>42248</c:v>
                      </c:pt>
                      <c:pt idx="98">
                        <c:v>42278</c:v>
                      </c:pt>
                      <c:pt idx="99">
                        <c:v>42309</c:v>
                      </c:pt>
                      <c:pt idx="100">
                        <c:v>42339</c:v>
                      </c:pt>
                      <c:pt idx="101">
                        <c:v>42370</c:v>
                      </c:pt>
                      <c:pt idx="102">
                        <c:v>42401</c:v>
                      </c:pt>
                      <c:pt idx="103">
                        <c:v>42430</c:v>
                      </c:pt>
                      <c:pt idx="104">
                        <c:v>42461</c:v>
                      </c:pt>
                      <c:pt idx="105">
                        <c:v>42491</c:v>
                      </c:pt>
                      <c:pt idx="106">
                        <c:v>42522</c:v>
                      </c:pt>
                      <c:pt idx="107">
                        <c:v>42552</c:v>
                      </c:pt>
                      <c:pt idx="108">
                        <c:v>42583</c:v>
                      </c:pt>
                      <c:pt idx="109">
                        <c:v>42614</c:v>
                      </c:pt>
                      <c:pt idx="110">
                        <c:v>42644</c:v>
                      </c:pt>
                      <c:pt idx="111">
                        <c:v>42675</c:v>
                      </c:pt>
                      <c:pt idx="112">
                        <c:v>42705</c:v>
                      </c:pt>
                      <c:pt idx="113">
                        <c:v>42736</c:v>
                      </c:pt>
                      <c:pt idx="114">
                        <c:v>42767</c:v>
                      </c:pt>
                      <c:pt idx="115">
                        <c:v>42795</c:v>
                      </c:pt>
                      <c:pt idx="116">
                        <c:v>42826</c:v>
                      </c:pt>
                      <c:pt idx="117">
                        <c:v>42856</c:v>
                      </c:pt>
                      <c:pt idx="118">
                        <c:v>42887</c:v>
                      </c:pt>
                      <c:pt idx="119">
                        <c:v>42917</c:v>
                      </c:pt>
                      <c:pt idx="120">
                        <c:v>42948</c:v>
                      </c:pt>
                      <c:pt idx="121">
                        <c:v>42979</c:v>
                      </c:pt>
                      <c:pt idx="122">
                        <c:v>43009</c:v>
                      </c:pt>
                      <c:pt idx="123">
                        <c:v>43040</c:v>
                      </c:pt>
                      <c:pt idx="124">
                        <c:v>43070</c:v>
                      </c:pt>
                      <c:pt idx="125">
                        <c:v>43101</c:v>
                      </c:pt>
                      <c:pt idx="126">
                        <c:v>43132</c:v>
                      </c:pt>
                      <c:pt idx="127">
                        <c:v>43160</c:v>
                      </c:pt>
                      <c:pt idx="128">
                        <c:v>43191</c:v>
                      </c:pt>
                      <c:pt idx="129">
                        <c:v>43221</c:v>
                      </c:pt>
                      <c:pt idx="130">
                        <c:v>43252</c:v>
                      </c:pt>
                      <c:pt idx="131">
                        <c:v>43282</c:v>
                      </c:pt>
                      <c:pt idx="132">
                        <c:v>43313</c:v>
                      </c:pt>
                      <c:pt idx="133">
                        <c:v>43344</c:v>
                      </c:pt>
                      <c:pt idx="134">
                        <c:v>43374</c:v>
                      </c:pt>
                      <c:pt idx="135">
                        <c:v>43405</c:v>
                      </c:pt>
                      <c:pt idx="136">
                        <c:v>43435</c:v>
                      </c:pt>
                      <c:pt idx="137">
                        <c:v>43466</c:v>
                      </c:pt>
                      <c:pt idx="138">
                        <c:v>43497</c:v>
                      </c:pt>
                      <c:pt idx="139">
                        <c:v>43525</c:v>
                      </c:pt>
                      <c:pt idx="140">
                        <c:v>43556</c:v>
                      </c:pt>
                      <c:pt idx="141">
                        <c:v>43586</c:v>
                      </c:pt>
                      <c:pt idx="142">
                        <c:v>43617</c:v>
                      </c:pt>
                      <c:pt idx="143">
                        <c:v>43647</c:v>
                      </c:pt>
                      <c:pt idx="144">
                        <c:v>43678</c:v>
                      </c:pt>
                      <c:pt idx="145">
                        <c:v>43709</c:v>
                      </c:pt>
                      <c:pt idx="146">
                        <c:v>43739</c:v>
                      </c:pt>
                      <c:pt idx="147">
                        <c:v>43770</c:v>
                      </c:pt>
                      <c:pt idx="148">
                        <c:v>43800</c:v>
                      </c:pt>
                      <c:pt idx="149">
                        <c:v>43831</c:v>
                      </c:pt>
                      <c:pt idx="150">
                        <c:v>43862</c:v>
                      </c:pt>
                      <c:pt idx="151">
                        <c:v>43891</c:v>
                      </c:pt>
                      <c:pt idx="152">
                        <c:v>43922</c:v>
                      </c:pt>
                      <c:pt idx="153">
                        <c:v>43952</c:v>
                      </c:pt>
                      <c:pt idx="154">
                        <c:v>43983</c:v>
                      </c:pt>
                      <c:pt idx="155">
                        <c:v>44013</c:v>
                      </c:pt>
                      <c:pt idx="156">
                        <c:v>44044</c:v>
                      </c:pt>
                      <c:pt idx="157">
                        <c:v>44075</c:v>
                      </c:pt>
                      <c:pt idx="158">
                        <c:v>44105</c:v>
                      </c:pt>
                      <c:pt idx="159">
                        <c:v>44136</c:v>
                      </c:pt>
                      <c:pt idx="160">
                        <c:v>44166</c:v>
                      </c:pt>
                      <c:pt idx="161">
                        <c:v>44197</c:v>
                      </c:pt>
                      <c:pt idx="162">
                        <c:v>44228</c:v>
                      </c:pt>
                      <c:pt idx="163">
                        <c:v>44256</c:v>
                      </c:pt>
                      <c:pt idx="164">
                        <c:v>44287</c:v>
                      </c:pt>
                      <c:pt idx="165">
                        <c:v>44317</c:v>
                      </c:pt>
                      <c:pt idx="166">
                        <c:v>44348</c:v>
                      </c:pt>
                      <c:pt idx="167">
                        <c:v>44378</c:v>
                      </c:pt>
                      <c:pt idx="168">
                        <c:v>44409</c:v>
                      </c:pt>
                      <c:pt idx="169">
                        <c:v>44440</c:v>
                      </c:pt>
                      <c:pt idx="170">
                        <c:v>44470</c:v>
                      </c:pt>
                      <c:pt idx="171">
                        <c:v>44501</c:v>
                      </c:pt>
                      <c:pt idx="172">
                        <c:v>44531</c:v>
                      </c:pt>
                      <c:pt idx="173">
                        <c:v>44562</c:v>
                      </c:pt>
                      <c:pt idx="174">
                        <c:v>44593</c:v>
                      </c:pt>
                      <c:pt idx="175">
                        <c:v>44621</c:v>
                      </c:pt>
                      <c:pt idx="176">
                        <c:v>44652</c:v>
                      </c:pt>
                      <c:pt idx="177">
                        <c:v>44682</c:v>
                      </c:pt>
                      <c:pt idx="178">
                        <c:v>44713</c:v>
                      </c:pt>
                      <c:pt idx="179">
                        <c:v>44743</c:v>
                      </c:pt>
                      <c:pt idx="180">
                        <c:v>44774</c:v>
                      </c:pt>
                      <c:pt idx="181">
                        <c:v>44805</c:v>
                      </c:pt>
                      <c:pt idx="182">
                        <c:v>44835</c:v>
                      </c:pt>
                      <c:pt idx="183">
                        <c:v>44866</c:v>
                      </c:pt>
                      <c:pt idx="184">
                        <c:v>44896</c:v>
                      </c:pt>
                      <c:pt idx="185">
                        <c:v>44927</c:v>
                      </c:pt>
                      <c:pt idx="186">
                        <c:v>44958</c:v>
                      </c:pt>
                      <c:pt idx="187">
                        <c:v>44986</c:v>
                      </c:pt>
                      <c:pt idx="188">
                        <c:v>45017</c:v>
                      </c:pt>
                      <c:pt idx="189">
                        <c:v>45047</c:v>
                      </c:pt>
                      <c:pt idx="190">
                        <c:v>45078</c:v>
                      </c:pt>
                      <c:pt idx="191">
                        <c:v>45108</c:v>
                      </c:pt>
                      <c:pt idx="192">
                        <c:v>45139</c:v>
                      </c:pt>
                      <c:pt idx="193">
                        <c:v>45170</c:v>
                      </c:pt>
                      <c:pt idx="194">
                        <c:v>45200</c:v>
                      </c:pt>
                      <c:pt idx="195">
                        <c:v>45231</c:v>
                      </c:pt>
                      <c:pt idx="196">
                        <c:v>45261</c:v>
                      </c:pt>
                      <c:pt idx="197">
                        <c:v>45292</c:v>
                      </c:pt>
                      <c:pt idx="198">
                        <c:v>45323</c:v>
                      </c:pt>
                      <c:pt idx="199">
                        <c:v>45352</c:v>
                      </c:pt>
                      <c:pt idx="200">
                        <c:v>45383</c:v>
                      </c:pt>
                      <c:pt idx="201">
                        <c:v>45413</c:v>
                      </c:pt>
                      <c:pt idx="202">
                        <c:v>45444</c:v>
                      </c:pt>
                      <c:pt idx="203">
                        <c:v>45474</c:v>
                      </c:pt>
                      <c:pt idx="204">
                        <c:v>45505</c:v>
                      </c:pt>
                      <c:pt idx="205">
                        <c:v>45536</c:v>
                      </c:pt>
                      <c:pt idx="206">
                        <c:v>45566</c:v>
                      </c:pt>
                      <c:pt idx="207">
                        <c:v>45597</c:v>
                      </c:pt>
                      <c:pt idx="208">
                        <c:v>45627</c:v>
                      </c:pt>
                      <c:pt idx="209">
                        <c:v>45658</c:v>
                      </c:pt>
                      <c:pt idx="210">
                        <c:v>45689</c:v>
                      </c:pt>
                      <c:pt idx="211">
                        <c:v>45717</c:v>
                      </c:pt>
                      <c:pt idx="212">
                        <c:v>45748</c:v>
                      </c:pt>
                      <c:pt idx="213">
                        <c:v>45778</c:v>
                      </c:pt>
                      <c:pt idx="214">
                        <c:v>45809</c:v>
                      </c:pt>
                      <c:pt idx="215">
                        <c:v>45839</c:v>
                      </c:pt>
                    </c:numCache>
                  </c:numRef>
                </c:cat>
                <c:val>
                  <c:numRef>
                    <c:extLst xmlns:c15="http://schemas.microsoft.com/office/drawing/2012/chart">
                      <c:ext xmlns:c15="http://schemas.microsoft.com/office/drawing/2012/chart" uri="{02D57815-91ED-43cb-92C2-25804820EDAC}">
                        <c15:formulaRef>
                          <c15:sqref>Estimação!$AR$3:$AR$212</c15:sqref>
                        </c15:formulaRef>
                      </c:ext>
                    </c:extLst>
                    <c:numCache>
                      <c:formatCode>General</c:formatCode>
                      <c:ptCount val="210"/>
                      <c:pt idx="0">
                        <c:v>5.9939796538666767E-2</c:v>
                      </c:pt>
                      <c:pt idx="1">
                        <c:v>6.1001145458657646E-2</c:v>
                      </c:pt>
                      <c:pt idx="2">
                        <c:v>6.1981822533965003E-2</c:v>
                      </c:pt>
                      <c:pt idx="3">
                        <c:v>6.1866235556485849E-2</c:v>
                      </c:pt>
                      <c:pt idx="4">
                        <c:v>6.2418201953085894E-2</c:v>
                      </c:pt>
                      <c:pt idx="5">
                        <c:v>6.2733559555002261E-2</c:v>
                      </c:pt>
                      <c:pt idx="6">
                        <c:v>6.4661042933848778E-2</c:v>
                      </c:pt>
                      <c:pt idx="7">
                        <c:v>6.2865216804765867E-2</c:v>
                      </c:pt>
                      <c:pt idx="8">
                        <c:v>6.3590590993510387E-2</c:v>
                      </c:pt>
                      <c:pt idx="9">
                        <c:v>6.2102895698622707E-2</c:v>
                      </c:pt>
                      <c:pt idx="10">
                        <c:v>6.191727589147189E-2</c:v>
                      </c:pt>
                      <c:pt idx="11">
                        <c:v>6.1720932171593024E-2</c:v>
                      </c:pt>
                      <c:pt idx="12">
                        <c:v>5.9189751314598471E-2</c:v>
                      </c:pt>
                      <c:pt idx="13">
                        <c:v>6.0505831224557438E-2</c:v>
                      </c:pt>
                      <c:pt idx="14">
                        <c:v>5.5857603409649625E-2</c:v>
                      </c:pt>
                      <c:pt idx="15">
                        <c:v>4.9799835518490321E-2</c:v>
                      </c:pt>
                      <c:pt idx="16">
                        <c:v>4.3054784692233561E-2</c:v>
                      </c:pt>
                      <c:pt idx="17">
                        <c:v>3.3600765245976438E-2</c:v>
                      </c:pt>
                      <c:pt idx="18">
                        <c:v>2.3207217344130004E-2</c:v>
                      </c:pt>
                      <c:pt idx="19">
                        <c:v>1.9766859280536897E-2</c:v>
                      </c:pt>
                      <c:pt idx="20">
                        <c:v>9.3019241239193917E-3</c:v>
                      </c:pt>
                      <c:pt idx="21">
                        <c:v>2.9646099685010086E-3</c:v>
                      </c:pt>
                      <c:pt idx="22">
                        <c:v>-5.7326391859784387E-3</c:v>
                      </c:pt>
                      <c:pt idx="23">
                        <c:v>-1.4711560485586195E-2</c:v>
                      </c:pt>
                      <c:pt idx="24">
                        <c:v>-1.9877745666625257E-2</c:v>
                      </c:pt>
                      <c:pt idx="25">
                        <c:v>-2.7635307314732738E-2</c:v>
                      </c:pt>
                      <c:pt idx="26">
                        <c:v>-3.0125625865214167E-2</c:v>
                      </c:pt>
                      <c:pt idx="27">
                        <c:v>-2.6046252654477464E-2</c:v>
                      </c:pt>
                      <c:pt idx="28">
                        <c:v>-1.7111931630143462E-2</c:v>
                      </c:pt>
                      <c:pt idx="29">
                        <c:v>-5.9307728905022561E-3</c:v>
                      </c:pt>
                      <c:pt idx="30">
                        <c:v>6.4802450710859105E-3</c:v>
                      </c:pt>
                      <c:pt idx="31">
                        <c:v>1.7497084910975014E-2</c:v>
                      </c:pt>
                      <c:pt idx="32">
                        <c:v>3.0839061934677447E-2</c:v>
                      </c:pt>
                      <c:pt idx="33">
                        <c:v>4.1896492570795196E-2</c:v>
                      </c:pt>
                      <c:pt idx="34">
                        <c:v>5.226854487442556E-2</c:v>
                      </c:pt>
                      <c:pt idx="35">
                        <c:v>6.2600875415955715E-2</c:v>
                      </c:pt>
                      <c:pt idx="36">
                        <c:v>7.2064696485622859E-2</c:v>
                      </c:pt>
                      <c:pt idx="37">
                        <c:v>8.0494261841412174E-2</c:v>
                      </c:pt>
                      <c:pt idx="38">
                        <c:v>8.5293705687358612E-2</c:v>
                      </c:pt>
                      <c:pt idx="39">
                        <c:v>8.8344977498288291E-2</c:v>
                      </c:pt>
                      <c:pt idx="40">
                        <c:v>8.5847648977328328E-2</c:v>
                      </c:pt>
                      <c:pt idx="41">
                        <c:v>8.2785342922892413E-2</c:v>
                      </c:pt>
                      <c:pt idx="42">
                        <c:v>7.9662075155110479E-2</c:v>
                      </c:pt>
                      <c:pt idx="43">
                        <c:v>6.9756961210365898E-2</c:v>
                      </c:pt>
                      <c:pt idx="44">
                        <c:v>6.2277046387114954E-2</c:v>
                      </c:pt>
                      <c:pt idx="45">
                        <c:v>5.8379877654926249E-2</c:v>
                      </c:pt>
                      <c:pt idx="46">
                        <c:v>5.4962821303204956E-2</c:v>
                      </c:pt>
                      <c:pt idx="47">
                        <c:v>5.0455676263579274E-2</c:v>
                      </c:pt>
                      <c:pt idx="48">
                        <c:v>4.7079786672627133E-2</c:v>
                      </c:pt>
                      <c:pt idx="49">
                        <c:v>4.2596524143379E-2</c:v>
                      </c:pt>
                      <c:pt idx="50">
                        <c:v>3.9860616899279444E-2</c:v>
                      </c:pt>
                      <c:pt idx="51">
                        <c:v>3.4808792900203223E-2</c:v>
                      </c:pt>
                      <c:pt idx="52">
                        <c:v>3.1659461661468047E-2</c:v>
                      </c:pt>
                      <c:pt idx="53">
                        <c:v>2.7792242391948996E-2</c:v>
                      </c:pt>
                      <c:pt idx="54">
                        <c:v>2.1986494870821494E-2</c:v>
                      </c:pt>
                      <c:pt idx="55">
                        <c:v>2.1924650938853762E-2</c:v>
                      </c:pt>
                      <c:pt idx="56">
                        <c:v>2.0046617245977671E-2</c:v>
                      </c:pt>
                      <c:pt idx="57">
                        <c:v>1.6747141498087981E-2</c:v>
                      </c:pt>
                      <c:pt idx="58">
                        <c:v>1.3631566079701951E-2</c:v>
                      </c:pt>
                      <c:pt idx="59">
                        <c:v>1.2841110595404048E-2</c:v>
                      </c:pt>
                      <c:pt idx="60">
                        <c:v>1.0684850281648339E-2</c:v>
                      </c:pt>
                      <c:pt idx="61">
                        <c:v>8.5713947458772033E-3</c:v>
                      </c:pt>
                      <c:pt idx="62">
                        <c:v>1.0330786097173084E-2</c:v>
                      </c:pt>
                      <c:pt idx="63">
                        <c:v>1.0370554001251531E-2</c:v>
                      </c:pt>
                      <c:pt idx="64">
                        <c:v>9.0289728659327384E-3</c:v>
                      </c:pt>
                      <c:pt idx="65">
                        <c:v>1.2147704778961321E-2</c:v>
                      </c:pt>
                      <c:pt idx="66">
                        <c:v>1.310849281803117E-2</c:v>
                      </c:pt>
                      <c:pt idx="67">
                        <c:v>1.3238870926897794E-2</c:v>
                      </c:pt>
                      <c:pt idx="68">
                        <c:v>1.9116720357599482E-2</c:v>
                      </c:pt>
                      <c:pt idx="69">
                        <c:v>1.9772614928324383E-2</c:v>
                      </c:pt>
                      <c:pt idx="70">
                        <c:v>2.0978321616613282E-2</c:v>
                      </c:pt>
                      <c:pt idx="71">
                        <c:v>2.2360350621577929E-2</c:v>
                      </c:pt>
                      <c:pt idx="72">
                        <c:v>2.2035529063900494E-2</c:v>
                      </c:pt>
                      <c:pt idx="73">
                        <c:v>2.5783240013616426E-2</c:v>
                      </c:pt>
                      <c:pt idx="74">
                        <c:v>2.481997765441557E-2</c:v>
                      </c:pt>
                      <c:pt idx="75">
                        <c:v>2.5581408934506999E-2</c:v>
                      </c:pt>
                      <c:pt idx="76">
                        <c:v>2.9058221578430743E-2</c:v>
                      </c:pt>
                      <c:pt idx="77">
                        <c:v>2.7455385725760451E-2</c:v>
                      </c:pt>
                      <c:pt idx="78">
                        <c:v>3.1282543561101939E-2</c:v>
                      </c:pt>
                      <c:pt idx="79">
                        <c:v>3.0880378492423644E-2</c:v>
                      </c:pt>
                      <c:pt idx="80">
                        <c:v>2.3745268571758738E-2</c:v>
                      </c:pt>
                      <c:pt idx="81">
                        <c:v>2.2349560279759206E-2</c:v>
                      </c:pt>
                      <c:pt idx="82">
                        <c:v>1.8524814031610326E-2</c:v>
                      </c:pt>
                      <c:pt idx="83">
                        <c:v>1.4481260559252362E-2</c:v>
                      </c:pt>
                      <c:pt idx="84">
                        <c:v>1.1342762674504403E-2</c:v>
                      </c:pt>
                      <c:pt idx="85">
                        <c:v>8.5481333142611859E-3</c:v>
                      </c:pt>
                      <c:pt idx="86">
                        <c:v>4.8803041200040642E-3</c:v>
                      </c:pt>
                      <c:pt idx="87">
                        <c:v>1.1620091365818208E-3</c:v>
                      </c:pt>
                      <c:pt idx="88">
                        <c:v>-2.5541624333786928E-3</c:v>
                      </c:pt>
                      <c:pt idx="89">
                        <c:v>-6.560051664655453E-3</c:v>
                      </c:pt>
                      <c:pt idx="90">
                        <c:v>-1.4470106396181848E-2</c:v>
                      </c:pt>
                      <c:pt idx="91">
                        <c:v>-1.47493290633951E-2</c:v>
                      </c:pt>
                      <c:pt idx="92">
                        <c:v>-1.6516702981586584E-2</c:v>
                      </c:pt>
                      <c:pt idx="93">
                        <c:v>-2.0737730364350004E-2</c:v>
                      </c:pt>
                      <c:pt idx="94">
                        <c:v>-1.9885045766719678E-2</c:v>
                      </c:pt>
                      <c:pt idx="95">
                        <c:v>-2.2408773181977759E-2</c:v>
                      </c:pt>
                      <c:pt idx="96">
                        <c:v>-2.4701448485674238E-2</c:v>
                      </c:pt>
                      <c:pt idx="97">
                        <c:v>-3.0884613857229737E-2</c:v>
                      </c:pt>
                      <c:pt idx="98">
                        <c:v>-3.5069781708501724E-2</c:v>
                      </c:pt>
                      <c:pt idx="99">
                        <c:v>-3.8478169342633706E-2</c:v>
                      </c:pt>
                      <c:pt idx="100">
                        <c:v>-4.3543329938031117E-2</c:v>
                      </c:pt>
                      <c:pt idx="101">
                        <c:v>-4.7381176403501368E-2</c:v>
                      </c:pt>
                      <c:pt idx="102">
                        <c:v>-4.7024276318425651E-2</c:v>
                      </c:pt>
                      <c:pt idx="103">
                        <c:v>-5.2521345022546462E-2</c:v>
                      </c:pt>
                      <c:pt idx="104">
                        <c:v>-5.3452946713501759E-2</c:v>
                      </c:pt>
                      <c:pt idx="105">
                        <c:v>-5.3201606999786377E-2</c:v>
                      </c:pt>
                      <c:pt idx="106">
                        <c:v>-5.3852503015855646E-2</c:v>
                      </c:pt>
                      <c:pt idx="107">
                        <c:v>-5.3985931325399195E-2</c:v>
                      </c:pt>
                      <c:pt idx="108">
                        <c:v>-5.1480515852693309E-2</c:v>
                      </c:pt>
                      <c:pt idx="109">
                        <c:v>-4.8371140055612383E-2</c:v>
                      </c:pt>
                      <c:pt idx="110">
                        <c:v>-4.7346578366446068E-2</c:v>
                      </c:pt>
                      <c:pt idx="111">
                        <c:v>-4.4574228249871339E-2</c:v>
                      </c:pt>
                      <c:pt idx="112">
                        <c:v>-4.0914797032383099E-2</c:v>
                      </c:pt>
                      <c:pt idx="113">
                        <c:v>-3.4832630974044432E-2</c:v>
                      </c:pt>
                      <c:pt idx="114">
                        <c:v>-3.239389243281543E-2</c:v>
                      </c:pt>
                      <c:pt idx="115">
                        <c:v>-2.6067524309959511E-2</c:v>
                      </c:pt>
                      <c:pt idx="116">
                        <c:v>-2.3551526543977075E-2</c:v>
                      </c:pt>
                      <c:pt idx="117">
                        <c:v>-1.8123595984439578E-2</c:v>
                      </c:pt>
                      <c:pt idx="118">
                        <c:v>-1.6215128018984615E-2</c:v>
                      </c:pt>
                      <c:pt idx="119">
                        <c:v>-1.1202646004961347E-2</c:v>
                      </c:pt>
                      <c:pt idx="120">
                        <c:v>-8.2338360349967221E-3</c:v>
                      </c:pt>
                      <c:pt idx="121">
                        <c:v>-5.0257747813142739E-3</c:v>
                      </c:pt>
                      <c:pt idx="122">
                        <c:v>1.501557170399126E-3</c:v>
                      </c:pt>
                      <c:pt idx="123">
                        <c:v>5.5181895879006237E-3</c:v>
                      </c:pt>
                      <c:pt idx="124">
                        <c:v>8.6908513436390056E-3</c:v>
                      </c:pt>
                      <c:pt idx="125">
                        <c:v>1.0574495928353578E-2</c:v>
                      </c:pt>
                      <c:pt idx="126">
                        <c:v>1.1745060184121581E-2</c:v>
                      </c:pt>
                      <c:pt idx="127">
                        <c:v>1.0430749004675777E-2</c:v>
                      </c:pt>
                      <c:pt idx="128">
                        <c:v>1.5115102061093566E-2</c:v>
                      </c:pt>
                      <c:pt idx="129">
                        <c:v>1.1377445995882862E-2</c:v>
                      </c:pt>
                      <c:pt idx="130">
                        <c:v>1.2811370246119447E-2</c:v>
                      </c:pt>
                      <c:pt idx="131">
                        <c:v>1.3429470502242635E-2</c:v>
                      </c:pt>
                      <c:pt idx="132">
                        <c:v>1.4185494048649883E-2</c:v>
                      </c:pt>
                      <c:pt idx="133">
                        <c:v>1.414572320628138E-2</c:v>
                      </c:pt>
                      <c:pt idx="134">
                        <c:v>1.4468610211321842E-2</c:v>
                      </c:pt>
                      <c:pt idx="135">
                        <c:v>1.4320294166558778E-2</c:v>
                      </c:pt>
                      <c:pt idx="136">
                        <c:v>1.3086928446234714E-2</c:v>
                      </c:pt>
                      <c:pt idx="137">
                        <c:v>1.1820156865633313E-2</c:v>
                      </c:pt>
                      <c:pt idx="138">
                        <c:v>1.4062988937360688E-2</c:v>
                      </c:pt>
                      <c:pt idx="139">
                        <c:v>1.2759611135660487E-2</c:v>
                      </c:pt>
                      <c:pt idx="140">
                        <c:v>9.849203193343925E-3</c:v>
                      </c:pt>
                      <c:pt idx="141">
                        <c:v>1.6362287655025121E-2</c:v>
                      </c:pt>
                      <c:pt idx="142">
                        <c:v>1.3935063583319307E-2</c:v>
                      </c:pt>
                      <c:pt idx="143">
                        <c:v>1.3514339502701533E-2</c:v>
                      </c:pt>
                      <c:pt idx="144">
                        <c:v>1.071143183052059E-2</c:v>
                      </c:pt>
                      <c:pt idx="145">
                        <c:v>1.1631805795175643E-2</c:v>
                      </c:pt>
                      <c:pt idx="146">
                        <c:v>1.1117868872400072E-2</c:v>
                      </c:pt>
                      <c:pt idx="147">
                        <c:v>1.0213623832598717E-2</c:v>
                      </c:pt>
                      <c:pt idx="148">
                        <c:v>1.0580757953779552E-2</c:v>
                      </c:pt>
                      <c:pt idx="149">
                        <c:v>9.9412863624228631E-3</c:v>
                      </c:pt>
                      <c:pt idx="150">
                        <c:v>7.7689640776170688E-3</c:v>
                      </c:pt>
                      <c:pt idx="151">
                        <c:v>7.7568705875223909E-3</c:v>
                      </c:pt>
                      <c:pt idx="152">
                        <c:v>-4.7493563531726402E-3</c:v>
                      </c:pt>
                      <c:pt idx="153">
                        <c:v>-2.0411610007961878E-2</c:v>
                      </c:pt>
                      <c:pt idx="154">
                        <c:v>-2.4184052413876223E-2</c:v>
                      </c:pt>
                      <c:pt idx="155">
                        <c:v>-2.9412296836836216E-2</c:v>
                      </c:pt>
                      <c:pt idx="156">
                        <c:v>-3.2499864206695595E-2</c:v>
                      </c:pt>
                      <c:pt idx="157">
                        <c:v>-3.4632791172766408E-2</c:v>
                      </c:pt>
                      <c:pt idx="158">
                        <c:v>-3.8376401520619718E-2</c:v>
                      </c:pt>
                      <c:pt idx="159">
                        <c:v>-3.9720131759274802E-2</c:v>
                      </c:pt>
                      <c:pt idx="160">
                        <c:v>-3.9537230591796924E-2</c:v>
                      </c:pt>
                      <c:pt idx="161">
                        <c:v>-4.1331595668650301E-2</c:v>
                      </c:pt>
                      <c:pt idx="162">
                        <c:v>-4.1805508024279625E-2</c:v>
                      </c:pt>
                      <c:pt idx="163">
                        <c:v>-3.5431011154875125E-2</c:v>
                      </c:pt>
                      <c:pt idx="164">
                        <c:v>-1.1905703903439591E-2</c:v>
                      </c:pt>
                      <c:pt idx="165">
                        <c:v>9.8766040245312769E-3</c:v>
                      </c:pt>
                      <c:pt idx="166">
                        <c:v>2.1448019801980411E-2</c:v>
                      </c:pt>
                      <c:pt idx="167">
                        <c:v>2.9402627098634504E-2</c:v>
                      </c:pt>
                      <c:pt idx="168">
                        <c:v>3.7097337625071614E-2</c:v>
                      </c:pt>
                      <c:pt idx="169">
                        <c:v>3.8790466559297077E-2</c:v>
                      </c:pt>
                      <c:pt idx="170">
                        <c:v>3.9570145369930199E-2</c:v>
                      </c:pt>
                      <c:pt idx="171">
                        <c:v>4.1300483236936358E-2</c:v>
                      </c:pt>
                      <c:pt idx="172">
                        <c:v>4.1921523008993322E-2</c:v>
                      </c:pt>
                      <c:pt idx="173">
                        <c:v>4.3520751761941812E-2</c:v>
                      </c:pt>
                      <c:pt idx="174">
                        <c:v>4.5145807486496548E-2</c:v>
                      </c:pt>
                      <c:pt idx="175">
                        <c:v>4.2948074537259018E-2</c:v>
                      </c:pt>
                      <c:pt idx="176">
                        <c:v>3.3048942002648962E-2</c:v>
                      </c:pt>
                      <c:pt idx="177">
                        <c:v>2.5620701429198478E-2</c:v>
                      </c:pt>
                      <c:pt idx="178">
                        <c:v>2.1482316164443294E-2</c:v>
                      </c:pt>
                      <c:pt idx="179">
                        <c:v>2.1295346170097318E-2</c:v>
                      </c:pt>
                      <c:pt idx="180">
                        <c:v>2.2212865778473034E-2</c:v>
                      </c:pt>
                      <c:pt idx="181">
                        <c:v>2.4716359790394993E-2</c:v>
                      </c:pt>
                      <c:pt idx="182">
                        <c:v>2.9080472219213505E-2</c:v>
                      </c:pt>
                      <c:pt idx="183">
                        <c:v>2.9076547603303693E-2</c:v>
                      </c:pt>
                      <c:pt idx="184">
                        <c:v>2.8151767438789443E-2</c:v>
                      </c:pt>
                      <c:pt idx="185">
                        <c:v>3.1235741901399994E-2</c:v>
                      </c:pt>
                      <c:pt idx="186">
                        <c:v>3.2410266248598774E-2</c:v>
                      </c:pt>
                      <c:pt idx="187">
                        <c:v>3.4556344595079169E-2</c:v>
                      </c:pt>
                      <c:pt idx="188">
                        <c:v>3.526535480023818E-2</c:v>
                      </c:pt>
                      <c:pt idx="189">
                        <c:v>3.4688781879792963E-2</c:v>
                      </c:pt>
                      <c:pt idx="190">
                        <c:v>3.4712831826916313E-2</c:v>
                      </c:pt>
                      <c:pt idx="191">
                        <c:v>3.2311256634239172E-2</c:v>
                      </c:pt>
                      <c:pt idx="192">
                        <c:v>2.9055946524819687E-2</c:v>
                      </c:pt>
                      <c:pt idx="193">
                        <c:v>2.6149271937180529E-2</c:v>
                      </c:pt>
                      <c:pt idx="194">
                        <c:v>2.4703701754694052E-2</c:v>
                      </c:pt>
                      <c:pt idx="195">
                        <c:v>2.5959308608513254E-2</c:v>
                      </c:pt>
                      <c:pt idx="196">
                        <c:v>2.6873025973950471E-2</c:v>
                      </c:pt>
                      <c:pt idx="197">
                        <c:v>2.7326444476786671E-2</c:v>
                      </c:pt>
                      <c:pt idx="198">
                        <c:v>2.7798263697337511E-2</c:v>
                      </c:pt>
                      <c:pt idx="199">
                        <c:v>2.1886718321171061E-2</c:v>
                      </c:pt>
                      <c:pt idx="200">
                        <c:v>2.3166334512193743E-2</c:v>
                      </c:pt>
                      <c:pt idx="201">
                        <c:v>2.22643569191876E-2</c:v>
                      </c:pt>
                      <c:pt idx="202">
                        <c:v>2.2783939472100112E-2</c:v>
                      </c:pt>
                      <c:pt idx="203">
                        <c:v>2.6725445853490459E-2</c:v>
                      </c:pt>
                      <c:pt idx="204">
                        <c:v>2.8755875255880525E-2</c:v>
                      </c:pt>
                      <c:pt idx="205">
                        <c:v>3.2638015773230888E-2</c:v>
                      </c:pt>
                      <c:pt idx="206">
                        <c:v>3.7095154406226127E-2</c:v>
                      </c:pt>
                      <c:pt idx="207">
                        <c:v>3.8130213226293064E-2</c:v>
                      </c:pt>
                      <c:pt idx="208">
                        <c:v>3.8768548524645619E-2</c:v>
                      </c:pt>
                      <c:pt idx="209">
                        <c:v>3.823901081776393E-2</c:v>
                      </c:pt>
                    </c:numCache>
                  </c:numRef>
                </c:val>
                <c:smooth val="0"/>
                <c:extLst xmlns:c15="http://schemas.microsoft.com/office/drawing/2012/chart">
                  <c:ext xmlns:c16="http://schemas.microsoft.com/office/drawing/2014/chart" uri="{C3380CC4-5D6E-409C-BE32-E72D297353CC}">
                    <c16:uniqueId val="{00000005-EE1D-4798-A02A-DEB27FA508E5}"/>
                  </c:ext>
                </c:extLst>
              </c15:ser>
            </c15:filteredLineSeries>
          </c:ext>
        </c:extLst>
      </c:lineChart>
      <c:lineChart>
        <c:grouping val="standard"/>
        <c:varyColors val="0"/>
        <c:ser>
          <c:idx val="4"/>
          <c:order val="4"/>
          <c:tx>
            <c:strRef>
              <c:f>Estimação!$AT$2</c:f>
              <c:strCache>
                <c:ptCount val="1"/>
                <c:pt idx="0">
                  <c:v>IBC-Br (eixo dir.)</c:v>
                </c:pt>
              </c:strCache>
            </c:strRef>
          </c:tx>
          <c:spPr>
            <a:ln w="19050" cap="rnd">
              <a:solidFill>
                <a:srgbClr val="1B438B"/>
              </a:solidFill>
              <a:round/>
            </a:ln>
            <a:effectLst/>
          </c:spPr>
          <c:marker>
            <c:symbol val="none"/>
          </c:marker>
          <c:val>
            <c:numRef>
              <c:f>Estimação!$AT$3:$AT$217</c:f>
              <c:numCache>
                <c:formatCode>0.0%</c:formatCode>
                <c:ptCount val="215"/>
                <c:pt idx="0">
                  <c:v>5.9939796538666767E-2</c:v>
                </c:pt>
                <c:pt idx="1">
                  <c:v>6.1001145458657646E-2</c:v>
                </c:pt>
                <c:pt idx="2">
                  <c:v>6.1981822533965003E-2</c:v>
                </c:pt>
                <c:pt idx="3">
                  <c:v>6.1866235556485849E-2</c:v>
                </c:pt>
                <c:pt idx="4">
                  <c:v>6.2418201953085894E-2</c:v>
                </c:pt>
                <c:pt idx="5">
                  <c:v>6.2733559555002261E-2</c:v>
                </c:pt>
                <c:pt idx="6">
                  <c:v>6.4661042933848778E-2</c:v>
                </c:pt>
                <c:pt idx="7">
                  <c:v>6.2865216804765867E-2</c:v>
                </c:pt>
                <c:pt idx="8">
                  <c:v>6.3590590993510387E-2</c:v>
                </c:pt>
                <c:pt idx="9">
                  <c:v>6.2102895698622707E-2</c:v>
                </c:pt>
                <c:pt idx="10">
                  <c:v>6.191727589147189E-2</c:v>
                </c:pt>
                <c:pt idx="11">
                  <c:v>6.1720932171593024E-2</c:v>
                </c:pt>
                <c:pt idx="12">
                  <c:v>5.9189751314598471E-2</c:v>
                </c:pt>
                <c:pt idx="13">
                  <c:v>6.0505831224557438E-2</c:v>
                </c:pt>
                <c:pt idx="14">
                  <c:v>5.5857603409649625E-2</c:v>
                </c:pt>
                <c:pt idx="15">
                  <c:v>4.9799835518490321E-2</c:v>
                </c:pt>
                <c:pt idx="16">
                  <c:v>4.3054784692233561E-2</c:v>
                </c:pt>
                <c:pt idx="17">
                  <c:v>3.3600765245976438E-2</c:v>
                </c:pt>
                <c:pt idx="18">
                  <c:v>2.3207217344130004E-2</c:v>
                </c:pt>
                <c:pt idx="19">
                  <c:v>1.9766859280536897E-2</c:v>
                </c:pt>
                <c:pt idx="20">
                  <c:v>9.3019241239193917E-3</c:v>
                </c:pt>
                <c:pt idx="21">
                  <c:v>2.9646099685010086E-3</c:v>
                </c:pt>
                <c:pt idx="22">
                  <c:v>-5.7326391859784387E-3</c:v>
                </c:pt>
                <c:pt idx="23">
                  <c:v>-1.4711560485586195E-2</c:v>
                </c:pt>
                <c:pt idx="24">
                  <c:v>-1.9877745666625257E-2</c:v>
                </c:pt>
                <c:pt idx="25">
                  <c:v>-2.7635307314732738E-2</c:v>
                </c:pt>
                <c:pt idx="26">
                  <c:v>-3.0125625865214167E-2</c:v>
                </c:pt>
                <c:pt idx="27">
                  <c:v>-2.6046252654477464E-2</c:v>
                </c:pt>
                <c:pt idx="28">
                  <c:v>-1.7111931630143462E-2</c:v>
                </c:pt>
                <c:pt idx="29">
                  <c:v>-5.9307728905022561E-3</c:v>
                </c:pt>
                <c:pt idx="30">
                  <c:v>6.4802450710859105E-3</c:v>
                </c:pt>
                <c:pt idx="31">
                  <c:v>1.7497084910975014E-2</c:v>
                </c:pt>
                <c:pt idx="32">
                  <c:v>3.0839061934677447E-2</c:v>
                </c:pt>
                <c:pt idx="33">
                  <c:v>4.1896492570795196E-2</c:v>
                </c:pt>
                <c:pt idx="34">
                  <c:v>5.226854487442556E-2</c:v>
                </c:pt>
                <c:pt idx="35">
                  <c:v>6.2600875415955715E-2</c:v>
                </c:pt>
                <c:pt idx="36">
                  <c:v>7.2064696485622859E-2</c:v>
                </c:pt>
                <c:pt idx="37">
                  <c:v>8.0494261841412174E-2</c:v>
                </c:pt>
                <c:pt idx="38">
                  <c:v>8.5293705687358612E-2</c:v>
                </c:pt>
                <c:pt idx="39">
                  <c:v>8.8344977498288291E-2</c:v>
                </c:pt>
                <c:pt idx="40">
                  <c:v>8.5847648977328328E-2</c:v>
                </c:pt>
                <c:pt idx="41">
                  <c:v>8.2785342922892413E-2</c:v>
                </c:pt>
                <c:pt idx="42">
                  <c:v>7.9662075155110479E-2</c:v>
                </c:pt>
                <c:pt idx="43">
                  <c:v>6.9756961210365898E-2</c:v>
                </c:pt>
                <c:pt idx="44">
                  <c:v>6.2277046387114954E-2</c:v>
                </c:pt>
                <c:pt idx="45">
                  <c:v>5.8379877654926249E-2</c:v>
                </c:pt>
                <c:pt idx="46">
                  <c:v>5.4962821303204956E-2</c:v>
                </c:pt>
                <c:pt idx="47">
                  <c:v>5.0455676263579274E-2</c:v>
                </c:pt>
                <c:pt idx="48">
                  <c:v>4.7079786672627133E-2</c:v>
                </c:pt>
                <c:pt idx="49">
                  <c:v>4.2596524143379E-2</c:v>
                </c:pt>
                <c:pt idx="50">
                  <c:v>3.9860616899279444E-2</c:v>
                </c:pt>
                <c:pt idx="51">
                  <c:v>3.4808792900203223E-2</c:v>
                </c:pt>
                <c:pt idx="52">
                  <c:v>3.1659461661468047E-2</c:v>
                </c:pt>
                <c:pt idx="53">
                  <c:v>2.7792242391948996E-2</c:v>
                </c:pt>
                <c:pt idx="54">
                  <c:v>2.1986494870821494E-2</c:v>
                </c:pt>
                <c:pt idx="55">
                  <c:v>2.1924650938853762E-2</c:v>
                </c:pt>
                <c:pt idx="56">
                  <c:v>2.0046617245977671E-2</c:v>
                </c:pt>
                <c:pt idx="57">
                  <c:v>1.6747141498087981E-2</c:v>
                </c:pt>
                <c:pt idx="58">
                  <c:v>1.3631566079701951E-2</c:v>
                </c:pt>
                <c:pt idx="59">
                  <c:v>1.2841110595404048E-2</c:v>
                </c:pt>
                <c:pt idx="60">
                  <c:v>1.0684850281648339E-2</c:v>
                </c:pt>
                <c:pt idx="61">
                  <c:v>8.5713947458772033E-3</c:v>
                </c:pt>
                <c:pt idx="62">
                  <c:v>1.0330786097173084E-2</c:v>
                </c:pt>
                <c:pt idx="63">
                  <c:v>1.0370554001251531E-2</c:v>
                </c:pt>
                <c:pt idx="64">
                  <c:v>9.0289728659327384E-3</c:v>
                </c:pt>
                <c:pt idx="65">
                  <c:v>1.2147704778961321E-2</c:v>
                </c:pt>
                <c:pt idx="66">
                  <c:v>1.310849281803117E-2</c:v>
                </c:pt>
                <c:pt idx="67">
                  <c:v>1.3238870926897794E-2</c:v>
                </c:pt>
                <c:pt idx="68">
                  <c:v>1.9116720357599482E-2</c:v>
                </c:pt>
                <c:pt idx="69">
                  <c:v>1.9772614928324383E-2</c:v>
                </c:pt>
                <c:pt idx="70">
                  <c:v>2.0978321616613282E-2</c:v>
                </c:pt>
                <c:pt idx="71">
                  <c:v>2.2360350621577929E-2</c:v>
                </c:pt>
                <c:pt idx="72">
                  <c:v>2.2035529063900494E-2</c:v>
                </c:pt>
                <c:pt idx="73">
                  <c:v>2.5783240013616426E-2</c:v>
                </c:pt>
                <c:pt idx="74">
                  <c:v>2.481997765441557E-2</c:v>
                </c:pt>
                <c:pt idx="75">
                  <c:v>2.5581408934506999E-2</c:v>
                </c:pt>
                <c:pt idx="76">
                  <c:v>2.9058221578430743E-2</c:v>
                </c:pt>
                <c:pt idx="77">
                  <c:v>2.7455385725760451E-2</c:v>
                </c:pt>
                <c:pt idx="78">
                  <c:v>3.1282543561101939E-2</c:v>
                </c:pt>
                <c:pt idx="79">
                  <c:v>3.0880378492423644E-2</c:v>
                </c:pt>
                <c:pt idx="80">
                  <c:v>2.3745268571758738E-2</c:v>
                </c:pt>
                <c:pt idx="81">
                  <c:v>2.2349560279759206E-2</c:v>
                </c:pt>
                <c:pt idx="82">
                  <c:v>1.8524814031610326E-2</c:v>
                </c:pt>
                <c:pt idx="83">
                  <c:v>1.4481260559252362E-2</c:v>
                </c:pt>
                <c:pt idx="84">
                  <c:v>1.1342762674504403E-2</c:v>
                </c:pt>
                <c:pt idx="85">
                  <c:v>8.5481333142611859E-3</c:v>
                </c:pt>
                <c:pt idx="86">
                  <c:v>4.8803041200040642E-3</c:v>
                </c:pt>
                <c:pt idx="87">
                  <c:v>1.1620091365818208E-3</c:v>
                </c:pt>
                <c:pt idx="88">
                  <c:v>-2.5541624333786928E-3</c:v>
                </c:pt>
                <c:pt idx="89">
                  <c:v>-6.560051664655453E-3</c:v>
                </c:pt>
                <c:pt idx="90">
                  <c:v>-1.4470106396181848E-2</c:v>
                </c:pt>
                <c:pt idx="91">
                  <c:v>-1.47493290633951E-2</c:v>
                </c:pt>
                <c:pt idx="92">
                  <c:v>-1.6516702981586584E-2</c:v>
                </c:pt>
                <c:pt idx="93">
                  <c:v>-2.0737730364350004E-2</c:v>
                </c:pt>
                <c:pt idx="94">
                  <c:v>-1.9885045766719678E-2</c:v>
                </c:pt>
                <c:pt idx="95">
                  <c:v>-2.2408773181977759E-2</c:v>
                </c:pt>
                <c:pt idx="96">
                  <c:v>-2.4701448485674238E-2</c:v>
                </c:pt>
                <c:pt idx="97">
                  <c:v>-3.0884613857229737E-2</c:v>
                </c:pt>
                <c:pt idx="98">
                  <c:v>-3.5069781708501724E-2</c:v>
                </c:pt>
                <c:pt idx="99">
                  <c:v>-3.8478169342633706E-2</c:v>
                </c:pt>
                <c:pt idx="100">
                  <c:v>-4.3543329938031117E-2</c:v>
                </c:pt>
                <c:pt idx="101">
                  <c:v>-4.7381176403501368E-2</c:v>
                </c:pt>
                <c:pt idx="102">
                  <c:v>-4.7024276318425651E-2</c:v>
                </c:pt>
                <c:pt idx="103">
                  <c:v>-5.2521345022546462E-2</c:v>
                </c:pt>
                <c:pt idx="104">
                  <c:v>-5.3452946713501759E-2</c:v>
                </c:pt>
                <c:pt idx="105">
                  <c:v>-5.3201606999786377E-2</c:v>
                </c:pt>
                <c:pt idx="106">
                  <c:v>-5.3852503015855646E-2</c:v>
                </c:pt>
                <c:pt idx="107">
                  <c:v>-5.3985931325399195E-2</c:v>
                </c:pt>
                <c:pt idx="108">
                  <c:v>-5.1480515852693309E-2</c:v>
                </c:pt>
                <c:pt idx="109">
                  <c:v>-4.8371140055612383E-2</c:v>
                </c:pt>
                <c:pt idx="110">
                  <c:v>-4.7346578366446068E-2</c:v>
                </c:pt>
                <c:pt idx="111">
                  <c:v>-4.4574228249871339E-2</c:v>
                </c:pt>
                <c:pt idx="112">
                  <c:v>-4.0914797032383099E-2</c:v>
                </c:pt>
                <c:pt idx="113">
                  <c:v>-3.4832630974044432E-2</c:v>
                </c:pt>
                <c:pt idx="114">
                  <c:v>-3.239389243281543E-2</c:v>
                </c:pt>
                <c:pt idx="115">
                  <c:v>-2.6067524309959511E-2</c:v>
                </c:pt>
                <c:pt idx="116">
                  <c:v>-2.3551526543977075E-2</c:v>
                </c:pt>
                <c:pt idx="117">
                  <c:v>-1.8123595984439578E-2</c:v>
                </c:pt>
                <c:pt idx="118">
                  <c:v>-1.6215128018984615E-2</c:v>
                </c:pt>
                <c:pt idx="119">
                  <c:v>-1.1202646004961347E-2</c:v>
                </c:pt>
                <c:pt idx="120">
                  <c:v>-8.2338360349967221E-3</c:v>
                </c:pt>
                <c:pt idx="121">
                  <c:v>-5.0257747813142739E-3</c:v>
                </c:pt>
                <c:pt idx="122">
                  <c:v>1.501557170399126E-3</c:v>
                </c:pt>
                <c:pt idx="123">
                  <c:v>5.5181895879006237E-3</c:v>
                </c:pt>
                <c:pt idx="124">
                  <c:v>8.6908513436390056E-3</c:v>
                </c:pt>
                <c:pt idx="125">
                  <c:v>1.0574495928353578E-2</c:v>
                </c:pt>
                <c:pt idx="126">
                  <c:v>1.1745060184121581E-2</c:v>
                </c:pt>
                <c:pt idx="127">
                  <c:v>1.0430749004675777E-2</c:v>
                </c:pt>
                <c:pt idx="128">
                  <c:v>1.5115102061093566E-2</c:v>
                </c:pt>
                <c:pt idx="129">
                  <c:v>1.1377445995882862E-2</c:v>
                </c:pt>
                <c:pt idx="130">
                  <c:v>1.2811370246119447E-2</c:v>
                </c:pt>
                <c:pt idx="131">
                  <c:v>1.3429470502242635E-2</c:v>
                </c:pt>
                <c:pt idx="132">
                  <c:v>1.4185494048649883E-2</c:v>
                </c:pt>
                <c:pt idx="133">
                  <c:v>1.414572320628138E-2</c:v>
                </c:pt>
                <c:pt idx="134">
                  <c:v>1.4468610211321842E-2</c:v>
                </c:pt>
                <c:pt idx="135">
                  <c:v>1.4320294166558778E-2</c:v>
                </c:pt>
                <c:pt idx="136">
                  <c:v>1.3086928446234714E-2</c:v>
                </c:pt>
                <c:pt idx="137">
                  <c:v>1.1820156865633313E-2</c:v>
                </c:pt>
                <c:pt idx="138">
                  <c:v>1.4062988937360688E-2</c:v>
                </c:pt>
                <c:pt idx="139">
                  <c:v>1.2759611135660487E-2</c:v>
                </c:pt>
                <c:pt idx="140">
                  <c:v>9.849203193343925E-3</c:v>
                </c:pt>
                <c:pt idx="141">
                  <c:v>1.6362287655025121E-2</c:v>
                </c:pt>
                <c:pt idx="142">
                  <c:v>1.3935063583319307E-2</c:v>
                </c:pt>
                <c:pt idx="143">
                  <c:v>1.3514339502701533E-2</c:v>
                </c:pt>
                <c:pt idx="144">
                  <c:v>1.071143183052059E-2</c:v>
                </c:pt>
                <c:pt idx="145">
                  <c:v>1.1631805795175643E-2</c:v>
                </c:pt>
                <c:pt idx="146">
                  <c:v>1.1117868872400072E-2</c:v>
                </c:pt>
                <c:pt idx="147">
                  <c:v>1.0213623832598717E-2</c:v>
                </c:pt>
                <c:pt idx="148">
                  <c:v>1.0580757953779552E-2</c:v>
                </c:pt>
                <c:pt idx="149">
                  <c:v>9.9412863624228631E-3</c:v>
                </c:pt>
                <c:pt idx="150">
                  <c:v>7.7689640776170688E-3</c:v>
                </c:pt>
                <c:pt idx="151">
                  <c:v>7.7568705875223909E-3</c:v>
                </c:pt>
                <c:pt idx="152">
                  <c:v>-4.7493563531726402E-3</c:v>
                </c:pt>
                <c:pt idx="153">
                  <c:v>-2.0411610007961878E-2</c:v>
                </c:pt>
                <c:pt idx="154">
                  <c:v>-2.4184052413876223E-2</c:v>
                </c:pt>
                <c:pt idx="155">
                  <c:v>-2.9412296836836216E-2</c:v>
                </c:pt>
                <c:pt idx="156">
                  <c:v>-3.2499864206695595E-2</c:v>
                </c:pt>
                <c:pt idx="157">
                  <c:v>-3.4632791172766408E-2</c:v>
                </c:pt>
                <c:pt idx="158">
                  <c:v>-3.8376401520619718E-2</c:v>
                </c:pt>
                <c:pt idx="159">
                  <c:v>-3.9720131759274802E-2</c:v>
                </c:pt>
                <c:pt idx="160">
                  <c:v>-3.9537230591796924E-2</c:v>
                </c:pt>
                <c:pt idx="161">
                  <c:v>-4.1331595668650301E-2</c:v>
                </c:pt>
                <c:pt idx="162">
                  <c:v>-4.1805508024279625E-2</c:v>
                </c:pt>
                <c:pt idx="163">
                  <c:v>-3.5431011154875125E-2</c:v>
                </c:pt>
                <c:pt idx="164">
                  <c:v>-1.1905703903439591E-2</c:v>
                </c:pt>
                <c:pt idx="165">
                  <c:v>9.8766040245312769E-3</c:v>
                </c:pt>
                <c:pt idx="166">
                  <c:v>2.1448019801980411E-2</c:v>
                </c:pt>
                <c:pt idx="167">
                  <c:v>2.9402627098634504E-2</c:v>
                </c:pt>
                <c:pt idx="168">
                  <c:v>3.7097337625071614E-2</c:v>
                </c:pt>
                <c:pt idx="169">
                  <c:v>3.8790466559297077E-2</c:v>
                </c:pt>
                <c:pt idx="170">
                  <c:v>3.9570145369930199E-2</c:v>
                </c:pt>
                <c:pt idx="171">
                  <c:v>4.1300483236936358E-2</c:v>
                </c:pt>
                <c:pt idx="172">
                  <c:v>4.1921523008993322E-2</c:v>
                </c:pt>
                <c:pt idx="173">
                  <c:v>4.3520751761941812E-2</c:v>
                </c:pt>
                <c:pt idx="174">
                  <c:v>4.5145807486496548E-2</c:v>
                </c:pt>
                <c:pt idx="175">
                  <c:v>4.2948074537259018E-2</c:v>
                </c:pt>
                <c:pt idx="176">
                  <c:v>3.3048942002648962E-2</c:v>
                </c:pt>
                <c:pt idx="177">
                  <c:v>2.5620701429198478E-2</c:v>
                </c:pt>
                <c:pt idx="178">
                  <c:v>2.1482316164443294E-2</c:v>
                </c:pt>
                <c:pt idx="179">
                  <c:v>2.1295346170097318E-2</c:v>
                </c:pt>
                <c:pt idx="180">
                  <c:v>2.2212865778473034E-2</c:v>
                </c:pt>
                <c:pt idx="181">
                  <c:v>2.4716359790394993E-2</c:v>
                </c:pt>
                <c:pt idx="182">
                  <c:v>2.9080472219213505E-2</c:v>
                </c:pt>
                <c:pt idx="183">
                  <c:v>2.9076547603303693E-2</c:v>
                </c:pt>
                <c:pt idx="184">
                  <c:v>2.8151767438789443E-2</c:v>
                </c:pt>
                <c:pt idx="185">
                  <c:v>3.1235741901399994E-2</c:v>
                </c:pt>
                <c:pt idx="186">
                  <c:v>3.2410266248598774E-2</c:v>
                </c:pt>
                <c:pt idx="187">
                  <c:v>3.4556344595079169E-2</c:v>
                </c:pt>
                <c:pt idx="188">
                  <c:v>3.526535480023818E-2</c:v>
                </c:pt>
                <c:pt idx="189">
                  <c:v>3.4688781879792963E-2</c:v>
                </c:pt>
                <c:pt idx="190">
                  <c:v>3.4712831826916313E-2</c:v>
                </c:pt>
                <c:pt idx="191">
                  <c:v>3.2311256634239172E-2</c:v>
                </c:pt>
                <c:pt idx="192">
                  <c:v>2.9055946524819687E-2</c:v>
                </c:pt>
                <c:pt idx="193">
                  <c:v>2.6149271937180529E-2</c:v>
                </c:pt>
                <c:pt idx="194">
                  <c:v>2.4703701754694052E-2</c:v>
                </c:pt>
                <c:pt idx="195">
                  <c:v>2.5959308608513254E-2</c:v>
                </c:pt>
                <c:pt idx="196">
                  <c:v>2.6873025973950471E-2</c:v>
                </c:pt>
                <c:pt idx="197">
                  <c:v>2.7326444476786671E-2</c:v>
                </c:pt>
                <c:pt idx="198">
                  <c:v>2.7798263697337511E-2</c:v>
                </c:pt>
                <c:pt idx="199">
                  <c:v>2.1886718321171061E-2</c:v>
                </c:pt>
                <c:pt idx="200">
                  <c:v>2.3166334512193743E-2</c:v>
                </c:pt>
                <c:pt idx="201">
                  <c:v>2.22643569191876E-2</c:v>
                </c:pt>
                <c:pt idx="202">
                  <c:v>2.2783939472100112E-2</c:v>
                </c:pt>
                <c:pt idx="203">
                  <c:v>2.6725445853490459E-2</c:v>
                </c:pt>
                <c:pt idx="204">
                  <c:v>2.8755875255880525E-2</c:v>
                </c:pt>
                <c:pt idx="205">
                  <c:v>3.2638015773230888E-2</c:v>
                </c:pt>
                <c:pt idx="206">
                  <c:v>3.7095154406226127E-2</c:v>
                </c:pt>
                <c:pt idx="207">
                  <c:v>3.8130213226293064E-2</c:v>
                </c:pt>
                <c:pt idx="208">
                  <c:v>3.8768548524645619E-2</c:v>
                </c:pt>
                <c:pt idx="209">
                  <c:v>3.823901081776393E-2</c:v>
                </c:pt>
              </c:numCache>
            </c:numRef>
          </c:val>
          <c:smooth val="0"/>
          <c:extLst>
            <c:ext xmlns:c16="http://schemas.microsoft.com/office/drawing/2014/chart" uri="{C3380CC4-5D6E-409C-BE32-E72D297353CC}">
              <c16:uniqueId val="{00000001-EE1D-4798-A02A-DEB27FA508E5}"/>
            </c:ext>
          </c:extLst>
        </c:ser>
        <c:dLbls>
          <c:showLegendKey val="0"/>
          <c:showVal val="0"/>
          <c:showCatName val="0"/>
          <c:showSerName val="0"/>
          <c:showPercent val="0"/>
          <c:showBubbleSize val="0"/>
        </c:dLbls>
        <c:marker val="1"/>
        <c:smooth val="0"/>
        <c:axId val="1459314720"/>
        <c:axId val="1459319520"/>
      </c:lineChart>
      <c:dateAx>
        <c:axId val="1949759919"/>
        <c:scaling>
          <c:orientation val="minMax"/>
          <c:max val="45992"/>
          <c:min val="40756"/>
        </c:scaling>
        <c:delete val="0"/>
        <c:axPos val="t"/>
        <c:numFmt formatCode="yyyy" sourceLinked="0"/>
        <c:majorTickMark val="none"/>
        <c:minorTickMark val="none"/>
        <c:tickLblPos val="high"/>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949766639"/>
        <c:crosses val="autoZero"/>
        <c:auto val="0"/>
        <c:lblOffset val="100"/>
        <c:baseTimeUnit val="months"/>
        <c:majorUnit val="24"/>
        <c:majorTimeUnit val="months"/>
      </c:dateAx>
      <c:valAx>
        <c:axId val="1949766639"/>
        <c:scaling>
          <c:orientation val="maxMin"/>
          <c:max val="3.5"/>
          <c:min val="-3"/>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949759919"/>
        <c:crosses val="autoZero"/>
        <c:crossBetween val="between"/>
      </c:valAx>
      <c:valAx>
        <c:axId val="1459319520"/>
        <c:scaling>
          <c:orientation val="minMax"/>
          <c:max val="8.0000000000000016E-2"/>
          <c:min val="-7.0000000000000007E-2"/>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crossAx val="1459314720"/>
        <c:crosses val="max"/>
        <c:crossBetween val="between"/>
      </c:valAx>
      <c:catAx>
        <c:axId val="1459314720"/>
        <c:scaling>
          <c:orientation val="minMax"/>
        </c:scaling>
        <c:delete val="1"/>
        <c:axPos val="b"/>
        <c:majorTickMark val="out"/>
        <c:minorTickMark val="none"/>
        <c:tickLblPos val="nextTo"/>
        <c:crossAx val="1459319520"/>
        <c:crosses val="autoZero"/>
        <c:auto val="1"/>
        <c:lblAlgn val="ctr"/>
        <c:lblOffset val="100"/>
        <c:noMultiLvlLbl val="0"/>
      </c:catAx>
      <c:spPr>
        <a:noFill/>
        <a:ln>
          <a:noFill/>
        </a:ln>
        <a:effectLst/>
      </c:spPr>
    </c:plotArea>
    <c:legend>
      <c:legendPos val="b"/>
      <c:layout>
        <c:manualLayout>
          <c:xMode val="edge"/>
          <c:yMode val="edge"/>
          <c:x val="3.4420454545454553E-2"/>
          <c:y val="0.86019876543209872"/>
          <c:w val="0.92474494949494945"/>
          <c:h val="0.1398012345679012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Calibri" panose="020F0502020204030204" pitchFamily="34" charset="0"/>
              <a:ea typeface="+mn-ea"/>
              <a:cs typeface="Calibri" panose="020F0502020204030204" pitchFamily="34" charset="0"/>
            </a:defRPr>
          </a:pPr>
          <a:endParaRPr lang="pt-B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999999"/>
      </a:solidFill>
      <a:round/>
    </a:ln>
    <a:effectLst/>
  </c:spPr>
  <c:txPr>
    <a:bodyPr/>
    <a:lstStyle/>
    <a:p>
      <a:pPr>
        <a:defRPr sz="1000">
          <a:latin typeface="Calibri" panose="020F0502020204030204" pitchFamily="34" charset="0"/>
          <a:cs typeface="Calibri" panose="020F0502020204030204" pitchFamily="34" charset="0"/>
        </a:defRPr>
      </a:pPr>
      <a:endParaRPr lang="pt-BR"/>
    </a:p>
  </c:txPr>
  <c:externalData r:id="rId3">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1" i="0" u="none" strike="noStrike" kern="1200" spc="0" baseline="0">
                <a:solidFill>
                  <a:srgbClr val="595959"/>
                </a:solidFill>
                <a:latin typeface="+mj-lt"/>
                <a:ea typeface="+mn-ea"/>
                <a:cs typeface="+mn-cs"/>
              </a:defRPr>
            </a:pPr>
            <a:r>
              <a:rPr lang="pt-BR" dirty="0"/>
              <a:t>PIB - Variação Trimestral (%)</a:t>
            </a:r>
          </a:p>
        </c:rich>
      </c:tx>
      <c:layout>
        <c:manualLayout>
          <c:xMode val="edge"/>
          <c:yMode val="edge"/>
          <c:x val="0.22791771620486989"/>
          <c:y val="1.0351966873706004E-2"/>
        </c:manualLayout>
      </c:layout>
      <c:overlay val="0"/>
      <c:spPr>
        <a:noFill/>
        <a:ln>
          <a:noFill/>
        </a:ln>
        <a:effectLst/>
      </c:spPr>
      <c:txPr>
        <a:bodyPr rot="0" spcFirstLastPara="1" vertOverflow="ellipsis" vert="horz" wrap="square" anchor="ctr" anchorCtr="1"/>
        <a:lstStyle/>
        <a:p>
          <a:pPr>
            <a:defRPr sz="1200" b="1" i="0" u="none" strike="noStrike" kern="1200" spc="0" baseline="0">
              <a:solidFill>
                <a:srgbClr val="595959"/>
              </a:solidFill>
              <a:latin typeface="+mj-lt"/>
              <a:ea typeface="+mn-ea"/>
              <a:cs typeface="+mn-cs"/>
            </a:defRPr>
          </a:pPr>
          <a:endParaRPr lang="pt-BR"/>
        </a:p>
      </c:txPr>
    </c:title>
    <c:autoTitleDeleted val="0"/>
    <c:plotArea>
      <c:layout>
        <c:manualLayout>
          <c:layoutTarget val="inner"/>
          <c:xMode val="edge"/>
          <c:yMode val="edge"/>
          <c:x val="4.1173443129181682E-3"/>
          <c:y val="0.1272272900605296"/>
          <c:w val="0.99588265568708179"/>
          <c:h val="0.75827819720522172"/>
        </c:manualLayout>
      </c:layout>
      <c:barChart>
        <c:barDir val="col"/>
        <c:grouping val="clustered"/>
        <c:varyColors val="0"/>
        <c:ser>
          <c:idx val="0"/>
          <c:order val="0"/>
          <c:spPr>
            <a:solidFill>
              <a:srgbClr val="002060"/>
            </a:solidFill>
            <a:ln>
              <a:solidFill>
                <a:srgbClr val="002060"/>
              </a:solidFill>
            </a:ln>
            <a:effectLst/>
          </c:spPr>
          <c:invertIfNegative val="0"/>
          <c:dPt>
            <c:idx val="3"/>
            <c:invertIfNegative val="0"/>
            <c:bubble3D val="0"/>
            <c:spPr>
              <a:solidFill>
                <a:srgbClr val="001C55"/>
              </a:solidFill>
              <a:ln w="19050">
                <a:noFill/>
                <a:prstDash val="sysDot"/>
              </a:ln>
              <a:effectLst/>
            </c:spPr>
            <c:extLst>
              <c:ext xmlns:c16="http://schemas.microsoft.com/office/drawing/2014/chart" uri="{C3380CC4-5D6E-409C-BE32-E72D297353CC}">
                <c16:uniqueId val="{00000001-0E6D-497B-B72D-C5EC5C9BF1EA}"/>
              </c:ext>
            </c:extLst>
          </c:dPt>
          <c:dPt>
            <c:idx val="4"/>
            <c:invertIfNegative val="0"/>
            <c:bubble3D val="0"/>
            <c:spPr>
              <a:solidFill>
                <a:srgbClr val="001C55">
                  <a:alpha val="20000"/>
                </a:srgbClr>
              </a:solidFill>
              <a:ln w="12700">
                <a:solidFill>
                  <a:srgbClr val="002060"/>
                </a:solidFill>
                <a:prstDash val="sysDot"/>
              </a:ln>
              <a:effectLst/>
            </c:spPr>
            <c:extLst>
              <c:ext xmlns:c16="http://schemas.microsoft.com/office/drawing/2014/chart" uri="{C3380CC4-5D6E-409C-BE32-E72D297353CC}">
                <c16:uniqueId val="{00000003-0E6D-497B-B72D-C5EC5C9BF1EA}"/>
              </c:ext>
            </c:extLst>
          </c:dPt>
          <c:dPt>
            <c:idx val="5"/>
            <c:invertIfNegative val="0"/>
            <c:bubble3D val="0"/>
            <c:spPr>
              <a:solidFill>
                <a:srgbClr val="002060">
                  <a:alpha val="20000"/>
                </a:srgbClr>
              </a:solidFill>
              <a:ln w="12700">
                <a:solidFill>
                  <a:srgbClr val="002060"/>
                </a:solidFill>
                <a:prstDash val="sysDot"/>
              </a:ln>
              <a:effectLst/>
            </c:spPr>
            <c:extLst>
              <c:ext xmlns:c16="http://schemas.microsoft.com/office/drawing/2014/chart" uri="{C3380CC4-5D6E-409C-BE32-E72D297353CC}">
                <c16:uniqueId val="{00000005-0E6D-497B-B72D-C5EC5C9BF1EA}"/>
              </c:ext>
            </c:extLst>
          </c:dPt>
          <c:dPt>
            <c:idx val="6"/>
            <c:invertIfNegative val="0"/>
            <c:bubble3D val="0"/>
            <c:spPr>
              <a:solidFill>
                <a:srgbClr val="001C55">
                  <a:alpha val="20000"/>
                </a:srgbClr>
              </a:solidFill>
              <a:ln w="12700">
                <a:solidFill>
                  <a:srgbClr val="002060"/>
                </a:solidFill>
                <a:prstDash val="sysDot"/>
              </a:ln>
              <a:effectLst/>
            </c:spPr>
            <c:extLst>
              <c:ext xmlns:c16="http://schemas.microsoft.com/office/drawing/2014/chart" uri="{C3380CC4-5D6E-409C-BE32-E72D297353CC}">
                <c16:uniqueId val="{00000007-0E6D-497B-B72D-C5EC5C9BF1EA}"/>
              </c:ext>
            </c:extLst>
          </c:dPt>
          <c:dPt>
            <c:idx val="7"/>
            <c:invertIfNegative val="0"/>
            <c:bubble3D val="0"/>
            <c:spPr>
              <a:solidFill>
                <a:srgbClr val="001C55">
                  <a:alpha val="20000"/>
                </a:srgbClr>
              </a:solidFill>
              <a:ln w="12700">
                <a:solidFill>
                  <a:srgbClr val="002060"/>
                </a:solidFill>
                <a:prstDash val="sysDot"/>
              </a:ln>
              <a:effectLst/>
            </c:spPr>
            <c:extLst>
              <c:ext xmlns:c16="http://schemas.microsoft.com/office/drawing/2014/chart" uri="{C3380CC4-5D6E-409C-BE32-E72D297353CC}">
                <c16:uniqueId val="{00000009-0E6D-497B-B72D-C5EC5C9BF1EA}"/>
              </c:ext>
            </c:extLst>
          </c:dPt>
          <c:dLbls>
            <c:numFmt formatCode="#,##0.0" sourceLinked="0"/>
            <c:spPr>
              <a:noFill/>
              <a:ln>
                <a:noFill/>
              </a:ln>
              <a:effectLst/>
            </c:spPr>
            <c:txPr>
              <a:bodyPr rot="0" spcFirstLastPara="1" vertOverflow="ellipsis" vert="horz" wrap="square" anchor="ctr" anchorCtr="1"/>
              <a:lstStyle/>
              <a:p>
                <a:pPr>
                  <a:defRPr sz="1000" b="0" i="0" u="none" strike="noStrike" kern="1200" baseline="0">
                    <a:solidFill>
                      <a:srgbClr val="29457A"/>
                    </a:solidFill>
                    <a:latin typeface="+mj-lt"/>
                    <a:ea typeface="+mn-ea"/>
                    <a:cs typeface="+mn-cs"/>
                  </a:defRPr>
                </a:pPr>
                <a:endParaRPr lang="pt-B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'slide 4'!$I$7:$I$14</c:f>
              <c:strCache>
                <c:ptCount val="8"/>
                <c:pt idx="0">
                  <c:v>1T24</c:v>
                </c:pt>
                <c:pt idx="1">
                  <c:v>2T24</c:v>
                </c:pt>
                <c:pt idx="2">
                  <c:v>3T24</c:v>
                </c:pt>
                <c:pt idx="3">
                  <c:v>4T24</c:v>
                </c:pt>
                <c:pt idx="4">
                  <c:v>1T25</c:v>
                </c:pt>
                <c:pt idx="5">
                  <c:v>2T25</c:v>
                </c:pt>
                <c:pt idx="6">
                  <c:v>3T25</c:v>
                </c:pt>
                <c:pt idx="7">
                  <c:v>4T25</c:v>
                </c:pt>
              </c:strCache>
            </c:strRef>
          </c:cat>
          <c:val>
            <c:numRef>
              <c:f>'slide 4'!$J$7:$J$14</c:f>
              <c:numCache>
                <c:formatCode>0.0</c:formatCode>
                <c:ptCount val="8"/>
                <c:pt idx="0">
                  <c:v>1</c:v>
                </c:pt>
                <c:pt idx="1">
                  <c:v>1.4</c:v>
                </c:pt>
                <c:pt idx="2">
                  <c:v>0.9</c:v>
                </c:pt>
                <c:pt idx="3">
                  <c:v>0.2</c:v>
                </c:pt>
                <c:pt idx="4">
                  <c:v>1.3</c:v>
                </c:pt>
                <c:pt idx="5">
                  <c:v>0.7</c:v>
                </c:pt>
                <c:pt idx="6">
                  <c:v>0.1</c:v>
                </c:pt>
                <c:pt idx="7">
                  <c:v>-0.3</c:v>
                </c:pt>
              </c:numCache>
            </c:numRef>
          </c:val>
          <c:extLst>
            <c:ext xmlns:c16="http://schemas.microsoft.com/office/drawing/2014/chart" uri="{C3380CC4-5D6E-409C-BE32-E72D297353CC}">
              <c16:uniqueId val="{0000000A-0E6D-497B-B72D-C5EC5C9BF1EA}"/>
            </c:ext>
          </c:extLst>
        </c:ser>
        <c:dLbls>
          <c:showLegendKey val="0"/>
          <c:showVal val="0"/>
          <c:showCatName val="0"/>
          <c:showSerName val="0"/>
          <c:showPercent val="0"/>
          <c:showBubbleSize val="0"/>
        </c:dLbls>
        <c:gapWidth val="219"/>
        <c:overlap val="-27"/>
        <c:axId val="2057243888"/>
        <c:axId val="783666832"/>
      </c:barChart>
      <c:catAx>
        <c:axId val="205724388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rgbClr val="595959"/>
                </a:solidFill>
                <a:latin typeface="+mj-lt"/>
                <a:ea typeface="+mn-ea"/>
                <a:cs typeface="+mn-cs"/>
              </a:defRPr>
            </a:pPr>
            <a:endParaRPr lang="pt-BR"/>
          </a:p>
        </c:txPr>
        <c:crossAx val="783666832"/>
        <c:crosses val="autoZero"/>
        <c:auto val="1"/>
        <c:lblAlgn val="ctr"/>
        <c:lblOffset val="100"/>
        <c:noMultiLvlLbl val="0"/>
      </c:catAx>
      <c:valAx>
        <c:axId val="783666832"/>
        <c:scaling>
          <c:orientation val="minMax"/>
        </c:scaling>
        <c:delete val="1"/>
        <c:axPos val="l"/>
        <c:numFmt formatCode="0.0" sourceLinked="1"/>
        <c:majorTickMark val="none"/>
        <c:minorTickMark val="none"/>
        <c:tickLblPos val="nextTo"/>
        <c:crossAx val="205724388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666666"/>
      </a:solidFill>
      <a:round/>
    </a:ln>
    <a:effectLst/>
  </c:spPr>
  <c:txPr>
    <a:bodyPr/>
    <a:lstStyle/>
    <a:p>
      <a:pPr>
        <a:defRPr sz="1000" b="1">
          <a:solidFill>
            <a:srgbClr val="595959"/>
          </a:solidFill>
          <a:latin typeface="+mj-lt"/>
        </a:defRPr>
      </a:pPr>
      <a:endParaRPr lang="pt-B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0.08682</cdr:x>
      <cdr:y>0.59204</cdr:y>
    </cdr:from>
    <cdr:to>
      <cdr:x>0.41842</cdr:x>
      <cdr:y>0.81524</cdr:y>
    </cdr:to>
    <cdr:sp macro="" textlink="">
      <cdr:nvSpPr>
        <cdr:cNvPr id="3" name="Elipse 2">
          <a:extLst xmlns:a="http://schemas.openxmlformats.org/drawingml/2006/main">
            <a:ext uri="{FF2B5EF4-FFF2-40B4-BE49-F238E27FC236}">
              <a16:creationId xmlns:a16="http://schemas.microsoft.com/office/drawing/2014/main" id="{071C931F-AC4E-4BC1-AFD5-66EE90BBD833}"/>
            </a:ext>
          </a:extLst>
        </cdr:cNvPr>
        <cdr:cNvSpPr/>
      </cdr:nvSpPr>
      <cdr:spPr>
        <a:xfrm xmlns:a="http://schemas.openxmlformats.org/drawingml/2006/main">
          <a:off x="343802" y="1811632"/>
          <a:ext cx="1313160" cy="682995"/>
        </a:xfrm>
        <a:prstGeom xmlns:a="http://schemas.openxmlformats.org/drawingml/2006/main" prst="ellipse">
          <a:avLst/>
        </a:prstGeom>
        <a:solidFill xmlns:a="http://schemas.openxmlformats.org/drawingml/2006/main">
          <a:srgbClr val="FF0000">
            <a:alpha val="20000"/>
          </a:srgbClr>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rtlCol="0" anchor="ctr"/>
        <a:lstStyle xmlns:a="http://schemas.openxmlformats.org/drawingml/2006/main">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xmlns:a="http://schemas.openxmlformats.org/drawingml/2006/main">
          <a:pPr algn="ctr"/>
          <a:endParaRPr lang="pt-BR"/>
        </a:p>
      </cdr:txBody>
    </cdr:sp>
  </cdr:relSizeAnchor>
</c:userShapes>
</file>

<file path=ppt/drawings/drawing2.xml><?xml version="1.0" encoding="utf-8"?>
<c:userShapes xmlns:c="http://schemas.openxmlformats.org/drawingml/2006/chart">
  <cdr:relSizeAnchor xmlns:cdr="http://schemas.openxmlformats.org/drawingml/2006/chartDrawing">
    <cdr:from>
      <cdr:x>0.1319</cdr:x>
      <cdr:y>0.24013</cdr:y>
    </cdr:from>
    <cdr:to>
      <cdr:x>0.9389</cdr:x>
      <cdr:y>0.60115</cdr:y>
    </cdr:to>
    <cdr:cxnSp macro="">
      <cdr:nvCxnSpPr>
        <cdr:cNvPr id="3" name="Conector de Seta Reta 2">
          <a:extLst xmlns:a="http://schemas.openxmlformats.org/drawingml/2006/main">
            <a:ext uri="{FF2B5EF4-FFF2-40B4-BE49-F238E27FC236}">
              <a16:creationId xmlns:a16="http://schemas.microsoft.com/office/drawing/2014/main" id="{1B0BC51E-E1F9-43BB-A75D-5D6C69D4F64A}"/>
            </a:ext>
          </a:extLst>
        </cdr:cNvPr>
        <cdr:cNvCxnSpPr/>
      </cdr:nvCxnSpPr>
      <cdr:spPr>
        <a:xfrm xmlns:a="http://schemas.openxmlformats.org/drawingml/2006/main">
          <a:off x="522343" y="734805"/>
          <a:ext cx="3195701" cy="1104714"/>
        </a:xfrm>
        <a:prstGeom xmlns:a="http://schemas.openxmlformats.org/drawingml/2006/main" prst="straightConnector1">
          <a:avLst/>
        </a:prstGeom>
        <a:ln xmlns:a="http://schemas.openxmlformats.org/drawingml/2006/main">
          <a:solidFill>
            <a:srgbClr val="F1C232"/>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3.xml><?xml version="1.0" encoding="utf-8"?>
<c:userShapes xmlns:c="http://schemas.openxmlformats.org/drawingml/2006/chart">
  <cdr:relSizeAnchor xmlns:cdr="http://schemas.openxmlformats.org/drawingml/2006/chartDrawing">
    <cdr:from>
      <cdr:x>0.1319</cdr:x>
      <cdr:y>0.24013</cdr:y>
    </cdr:from>
    <cdr:to>
      <cdr:x>0.9389</cdr:x>
      <cdr:y>0.60115</cdr:y>
    </cdr:to>
    <cdr:cxnSp macro="">
      <cdr:nvCxnSpPr>
        <cdr:cNvPr id="3" name="Conector de Seta Reta 2">
          <a:extLst xmlns:a="http://schemas.openxmlformats.org/drawingml/2006/main">
            <a:ext uri="{FF2B5EF4-FFF2-40B4-BE49-F238E27FC236}">
              <a16:creationId xmlns:a16="http://schemas.microsoft.com/office/drawing/2014/main" id="{1B0BC51E-E1F9-43BB-A75D-5D6C69D4F64A}"/>
            </a:ext>
          </a:extLst>
        </cdr:cNvPr>
        <cdr:cNvCxnSpPr/>
      </cdr:nvCxnSpPr>
      <cdr:spPr>
        <a:xfrm xmlns:a="http://schemas.openxmlformats.org/drawingml/2006/main">
          <a:off x="522343" y="734805"/>
          <a:ext cx="3195701" cy="1104714"/>
        </a:xfrm>
        <a:prstGeom xmlns:a="http://schemas.openxmlformats.org/drawingml/2006/main" prst="straightConnector1">
          <a:avLst/>
        </a:prstGeom>
        <a:ln xmlns:a="http://schemas.openxmlformats.org/drawingml/2006/main">
          <a:solidFill>
            <a:srgbClr val="F1C232"/>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4.xml><?xml version="1.0" encoding="utf-8"?>
<c:userShapes xmlns:c="http://schemas.openxmlformats.org/drawingml/2006/chart">
  <cdr:relSizeAnchor xmlns:cdr="http://schemas.openxmlformats.org/drawingml/2006/chartDrawing">
    <cdr:from>
      <cdr:x>0.18088</cdr:x>
      <cdr:y>0.127</cdr:y>
    </cdr:from>
    <cdr:to>
      <cdr:x>0.97442</cdr:x>
      <cdr:y>0.56956</cdr:y>
    </cdr:to>
    <cdr:cxnSp macro="">
      <cdr:nvCxnSpPr>
        <cdr:cNvPr id="2" name="Conector de Seta Reta 1">
          <a:extLst xmlns:a="http://schemas.openxmlformats.org/drawingml/2006/main">
            <a:ext uri="{FF2B5EF4-FFF2-40B4-BE49-F238E27FC236}">
              <a16:creationId xmlns:a16="http://schemas.microsoft.com/office/drawing/2014/main" id="{11482D6F-13D0-CE9F-132D-C8FC6E42ABBA}"/>
            </a:ext>
          </a:extLst>
        </cdr:cNvPr>
        <cdr:cNvCxnSpPr/>
      </cdr:nvCxnSpPr>
      <cdr:spPr>
        <a:xfrm xmlns:a="http://schemas.openxmlformats.org/drawingml/2006/main">
          <a:off x="716274" y="388614"/>
          <a:ext cx="3142439" cy="1354250"/>
        </a:xfrm>
        <a:prstGeom xmlns:a="http://schemas.openxmlformats.org/drawingml/2006/main" prst="straightConnector1">
          <a:avLst/>
        </a:prstGeom>
        <a:ln xmlns:a="http://schemas.openxmlformats.org/drawingml/2006/main">
          <a:solidFill>
            <a:srgbClr val="F1C232"/>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5.xml><?xml version="1.0" encoding="utf-8"?>
<c:userShapes xmlns:c="http://schemas.openxmlformats.org/drawingml/2006/chart">
  <cdr:relSizeAnchor xmlns:cdr="http://schemas.openxmlformats.org/drawingml/2006/chartDrawing">
    <cdr:from>
      <cdr:x>0.59884</cdr:x>
      <cdr:y>0.19003</cdr:y>
    </cdr:from>
    <cdr:to>
      <cdr:x>0.97984</cdr:x>
      <cdr:y>0.8007</cdr:y>
    </cdr:to>
    <cdr:sp macro="" textlink="">
      <cdr:nvSpPr>
        <cdr:cNvPr id="2" name="Retângulo 1">
          <a:extLst xmlns:a="http://schemas.openxmlformats.org/drawingml/2006/main">
            <a:ext uri="{FF2B5EF4-FFF2-40B4-BE49-F238E27FC236}">
              <a16:creationId xmlns:a16="http://schemas.microsoft.com/office/drawing/2014/main" id="{94BBA03F-5AD0-A637-CA3D-D35A7B40993B}"/>
            </a:ext>
          </a:extLst>
        </cdr:cNvPr>
        <cdr:cNvSpPr/>
      </cdr:nvSpPr>
      <cdr:spPr>
        <a:xfrm xmlns:a="http://schemas.openxmlformats.org/drawingml/2006/main">
          <a:off x="1724658" y="478873"/>
          <a:ext cx="1097280" cy="1538881"/>
        </a:xfrm>
        <a:prstGeom xmlns:a="http://schemas.openxmlformats.org/drawingml/2006/main" prst="rect">
          <a:avLst/>
        </a:prstGeom>
        <a:solidFill xmlns:a="http://schemas.openxmlformats.org/drawingml/2006/main">
          <a:srgbClr val="A5A5A5">
            <a:alpha val="20000"/>
          </a:srgbClr>
        </a:solidFill>
        <a:ln xmlns:a="http://schemas.openxmlformats.org/drawingml/2006/main">
          <a:noFill/>
        </a:ln>
      </cdr:spPr>
      <cdr:style>
        <a:lnRef xmlns:a="http://schemas.openxmlformats.org/drawingml/2006/main" idx="2">
          <a:schemeClr val="accent3"/>
        </a:lnRef>
        <a:fillRef xmlns:a="http://schemas.openxmlformats.org/drawingml/2006/main" idx="1">
          <a:schemeClr val="lt1"/>
        </a:fillRef>
        <a:effectRef xmlns:a="http://schemas.openxmlformats.org/drawingml/2006/main" idx="0">
          <a:schemeClr val="accent3"/>
        </a:effectRef>
        <a:fontRef xmlns:a="http://schemas.openxmlformats.org/drawingml/2006/main" idx="minor">
          <a:schemeClr val="dk1"/>
        </a:fontRef>
      </cdr:style>
      <cdr:txBody>
        <a:bodyPr xmlns:a="http://schemas.openxmlformats.org/drawingml/2006/main" rot="0" spcFirstLastPara="1" vertOverflow="overflow" horzOverflow="overflow" vert="horz" wrap="square" lIns="45719" tIns="45719" rIns="45719" bIns="45719" numCol="1" spcCol="38100" rtlCol="0" anchor="ctr">
          <a:spAutoFit/>
        </a:bodyPr>
        <a:lstStyle xmlns:a="http://schemas.openxmlformats.org/drawingml/2006/main"/>
        <a:p xmlns:a="http://schemas.openxmlformats.org/drawingml/2006/main">
          <a:pPr algn="ctr"/>
          <a:r>
            <a:rPr lang="pt-BR" sz="600" kern="1200" dirty="0">
              <a:latin typeface="+mj-lt"/>
            </a:rPr>
            <a:t>Projetado</a:t>
          </a:r>
        </a:p>
        <a:p xmlns:a="http://schemas.openxmlformats.org/drawingml/2006/main">
          <a:endParaRPr lang="pt-BR" kern="1200" dirty="0"/>
        </a:p>
        <a:p xmlns:a="http://schemas.openxmlformats.org/drawingml/2006/main">
          <a:endParaRPr lang="pt-BR" kern="1200" dirty="0"/>
        </a:p>
        <a:p xmlns:a="http://schemas.openxmlformats.org/drawingml/2006/main">
          <a:endParaRPr lang="pt-BR" kern="1200" dirty="0"/>
        </a:p>
        <a:p xmlns:a="http://schemas.openxmlformats.org/drawingml/2006/main">
          <a:endParaRPr lang="pt-BR" kern="1200" dirty="0"/>
        </a:p>
        <a:p xmlns:a="http://schemas.openxmlformats.org/drawingml/2006/main">
          <a:endParaRPr lang="pt-BR" kern="1200" dirty="0"/>
        </a:p>
        <a:p xmlns:a="http://schemas.openxmlformats.org/drawingml/2006/main">
          <a:endParaRPr lang="pt-BR" kern="1200" dirty="0"/>
        </a:p>
        <a:p xmlns:a="http://schemas.openxmlformats.org/drawingml/2006/main">
          <a:endParaRPr lang="pt-BR" kern="1200" dirty="0"/>
        </a:p>
        <a:p xmlns:a="http://schemas.openxmlformats.org/drawingml/2006/main">
          <a:endParaRPr lang="pt-BR" kern="12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pt-B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6" name="Google Shape;86;p1: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3: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7" name="Google Shape;9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0ae8d2519_0_28: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2f0ae8d2519_0_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1" name="Google Shape;121;g2f0ae8d2519_0_2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2f0ae8d2519_0_46: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g2f0ae8d2519_0_4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5" name="Google Shape;145;g2f0ae8d2519_0_4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pt-BR" sz="1200" b="0" i="0" u="none" strike="noStrike" cap="none" smtClean="0">
                <a:solidFill>
                  <a:schemeClr val="dk1"/>
                </a:solidFill>
                <a:latin typeface="Calibri"/>
                <a:ea typeface="Calibri"/>
                <a:cs typeface="Calibri"/>
                <a:sym typeface="Calibri"/>
              </a:rPr>
              <a:t>8</a:t>
            </a:fld>
            <a:endParaRPr lang="pt-B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24319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f0ae8d2519_0_55: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g2f0ae8d2519_0_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7" name="Google Shape;157;g2f0ae8d2519_0_5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9</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f0ae8d2519_0_55: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g2f0ae8d2519_0_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7" name="Google Shape;157;g2f0ae8d2519_0_5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10</a:t>
            </a:fld>
            <a:endParaRPr/>
          </a:p>
        </p:txBody>
      </p:sp>
    </p:spTree>
    <p:extLst>
      <p:ext uri="{BB962C8B-B14F-4D97-AF65-F5344CB8AC3E}">
        <p14:creationId xmlns:p14="http://schemas.microsoft.com/office/powerpoint/2010/main" val="2077987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2f0ae8d2519_0_6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g2f0ae8d2519_0_64: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a:extLst>
            <a:ext uri="{FF2B5EF4-FFF2-40B4-BE49-F238E27FC236}">
              <a16:creationId xmlns:a16="http://schemas.microsoft.com/office/drawing/2014/main" id="{E912640B-75BF-935D-5EB2-2F769AE239F1}"/>
            </a:ext>
          </a:extLst>
        </p:cNvPr>
        <p:cNvGrpSpPr/>
        <p:nvPr/>
      </p:nvGrpSpPr>
      <p:grpSpPr>
        <a:xfrm>
          <a:off x="0" y="0"/>
          <a:ext cx="0" cy="0"/>
          <a:chOff x="0" y="0"/>
          <a:chExt cx="0" cy="0"/>
        </a:xfrm>
      </p:grpSpPr>
      <p:sp>
        <p:nvSpPr>
          <p:cNvPr id="250" name="Google Shape;250;g2f0ae8d2519_0_138:notes">
            <a:extLst>
              <a:ext uri="{FF2B5EF4-FFF2-40B4-BE49-F238E27FC236}">
                <a16:creationId xmlns:a16="http://schemas.microsoft.com/office/drawing/2014/main" id="{DA53C7B2-3204-ED7F-DE27-D55D5AFB03E2}"/>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g2f0ae8d2519_0_138:notes">
            <a:extLst>
              <a:ext uri="{FF2B5EF4-FFF2-40B4-BE49-F238E27FC236}">
                <a16:creationId xmlns:a16="http://schemas.microsoft.com/office/drawing/2014/main" id="{275BBA28-AA0C-BF47-A253-20E444B9667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2" name="Google Shape;252;g2f0ae8d2519_0_138:notes">
            <a:extLst>
              <a:ext uri="{FF2B5EF4-FFF2-40B4-BE49-F238E27FC236}">
                <a16:creationId xmlns:a16="http://schemas.microsoft.com/office/drawing/2014/main" id="{196EDEEE-046A-1263-9E67-3A11FC21EE71}"/>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12</a:t>
            </a:fld>
            <a:endParaRPr/>
          </a:p>
        </p:txBody>
      </p:sp>
    </p:spTree>
    <p:extLst>
      <p:ext uri="{BB962C8B-B14F-4D97-AF65-F5344CB8AC3E}">
        <p14:creationId xmlns:p14="http://schemas.microsoft.com/office/powerpoint/2010/main" val="15106427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a:extLst>
            <a:ext uri="{FF2B5EF4-FFF2-40B4-BE49-F238E27FC236}">
              <a16:creationId xmlns:a16="http://schemas.microsoft.com/office/drawing/2014/main" id="{B2D90DC4-02CB-ADF0-234E-1322D40BD8F3}"/>
            </a:ext>
          </a:extLst>
        </p:cNvPr>
        <p:cNvGrpSpPr/>
        <p:nvPr/>
      </p:nvGrpSpPr>
      <p:grpSpPr>
        <a:xfrm>
          <a:off x="0" y="0"/>
          <a:ext cx="0" cy="0"/>
          <a:chOff x="0" y="0"/>
          <a:chExt cx="0" cy="0"/>
        </a:xfrm>
      </p:grpSpPr>
      <p:sp>
        <p:nvSpPr>
          <p:cNvPr id="250" name="Google Shape;250;g2f0ae8d2519_0_138:notes">
            <a:extLst>
              <a:ext uri="{FF2B5EF4-FFF2-40B4-BE49-F238E27FC236}">
                <a16:creationId xmlns:a16="http://schemas.microsoft.com/office/drawing/2014/main" id="{325EBDF6-E7F7-75C3-D3E1-0D5018D301A8}"/>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g2f0ae8d2519_0_138:notes">
            <a:extLst>
              <a:ext uri="{FF2B5EF4-FFF2-40B4-BE49-F238E27FC236}">
                <a16:creationId xmlns:a16="http://schemas.microsoft.com/office/drawing/2014/main" id="{B017C26B-23ED-FE53-F413-0533CA51B0E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2" name="Google Shape;252;g2f0ae8d2519_0_138:notes">
            <a:extLst>
              <a:ext uri="{FF2B5EF4-FFF2-40B4-BE49-F238E27FC236}">
                <a16:creationId xmlns:a16="http://schemas.microsoft.com/office/drawing/2014/main" id="{14E442EE-F343-F717-3E54-A0832391B9C9}"/>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13</a:t>
            </a:fld>
            <a:endParaRPr/>
          </a:p>
        </p:txBody>
      </p:sp>
    </p:spTree>
    <p:extLst>
      <p:ext uri="{BB962C8B-B14F-4D97-AF65-F5344CB8AC3E}">
        <p14:creationId xmlns:p14="http://schemas.microsoft.com/office/powerpoint/2010/main" val="1488556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a:extLst>
            <a:ext uri="{FF2B5EF4-FFF2-40B4-BE49-F238E27FC236}">
              <a16:creationId xmlns:a16="http://schemas.microsoft.com/office/drawing/2014/main" id="{F481BDB1-7669-B267-5339-ACE74EB6BEFC}"/>
            </a:ext>
          </a:extLst>
        </p:cNvPr>
        <p:cNvGrpSpPr/>
        <p:nvPr/>
      </p:nvGrpSpPr>
      <p:grpSpPr>
        <a:xfrm>
          <a:off x="0" y="0"/>
          <a:ext cx="0" cy="0"/>
          <a:chOff x="0" y="0"/>
          <a:chExt cx="0" cy="0"/>
        </a:xfrm>
      </p:grpSpPr>
      <p:sp>
        <p:nvSpPr>
          <p:cNvPr id="250" name="Google Shape;250;g2f0ae8d2519_0_138:notes">
            <a:extLst>
              <a:ext uri="{FF2B5EF4-FFF2-40B4-BE49-F238E27FC236}">
                <a16:creationId xmlns:a16="http://schemas.microsoft.com/office/drawing/2014/main" id="{CC25B38A-9E40-767A-88E5-21F755522358}"/>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g2f0ae8d2519_0_138:notes">
            <a:extLst>
              <a:ext uri="{FF2B5EF4-FFF2-40B4-BE49-F238E27FC236}">
                <a16:creationId xmlns:a16="http://schemas.microsoft.com/office/drawing/2014/main" id="{6BA1E157-9C25-D0C3-D43D-CDEF17D00940}"/>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2" name="Google Shape;252;g2f0ae8d2519_0_138:notes">
            <a:extLst>
              <a:ext uri="{FF2B5EF4-FFF2-40B4-BE49-F238E27FC236}">
                <a16:creationId xmlns:a16="http://schemas.microsoft.com/office/drawing/2014/main" id="{A08DEC5F-6832-2CBB-1963-52D1C61EE21E}"/>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14</a:t>
            </a:fld>
            <a:endParaRPr/>
          </a:p>
        </p:txBody>
      </p:sp>
    </p:spTree>
    <p:extLst>
      <p:ext uri="{BB962C8B-B14F-4D97-AF65-F5344CB8AC3E}">
        <p14:creationId xmlns:p14="http://schemas.microsoft.com/office/powerpoint/2010/main" val="801533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2f0ae8d2519_0_84: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g2f0ae8d2519_0_8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9" name="Google Shape;189;g2f0ae8d2519_0_8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15</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a:extLst>
            <a:ext uri="{FF2B5EF4-FFF2-40B4-BE49-F238E27FC236}">
              <a16:creationId xmlns:a16="http://schemas.microsoft.com/office/drawing/2014/main" id="{0D49D081-28F1-2637-4679-C898DF3A0452}"/>
            </a:ext>
          </a:extLst>
        </p:cNvPr>
        <p:cNvGrpSpPr/>
        <p:nvPr/>
      </p:nvGrpSpPr>
      <p:grpSpPr>
        <a:xfrm>
          <a:off x="0" y="0"/>
          <a:ext cx="0" cy="0"/>
          <a:chOff x="0" y="0"/>
          <a:chExt cx="0" cy="0"/>
        </a:xfrm>
      </p:grpSpPr>
      <p:sp>
        <p:nvSpPr>
          <p:cNvPr id="260" name="Google Shape;260;g2f0ae8d2519_0_157:notes">
            <a:extLst>
              <a:ext uri="{FF2B5EF4-FFF2-40B4-BE49-F238E27FC236}">
                <a16:creationId xmlns:a16="http://schemas.microsoft.com/office/drawing/2014/main" id="{DDBF88BD-6C76-9B1D-2E03-548EA35C0E19}"/>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g2f0ae8d2519_0_157:notes">
            <a:extLst>
              <a:ext uri="{FF2B5EF4-FFF2-40B4-BE49-F238E27FC236}">
                <a16:creationId xmlns:a16="http://schemas.microsoft.com/office/drawing/2014/main" id="{FC121061-D39A-3CC2-0EA0-AB844814B73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2" name="Google Shape;262;g2f0ae8d2519_0_157:notes">
            <a:extLst>
              <a:ext uri="{FF2B5EF4-FFF2-40B4-BE49-F238E27FC236}">
                <a16:creationId xmlns:a16="http://schemas.microsoft.com/office/drawing/2014/main" id="{F722986F-C58D-0FF3-7507-02E802B6BBF4}"/>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16</a:t>
            </a:fld>
            <a:endParaRPr/>
          </a:p>
        </p:txBody>
      </p:sp>
    </p:spTree>
    <p:extLst>
      <p:ext uri="{BB962C8B-B14F-4D97-AF65-F5344CB8AC3E}">
        <p14:creationId xmlns:p14="http://schemas.microsoft.com/office/powerpoint/2010/main" val="2698273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a:extLst>
            <a:ext uri="{FF2B5EF4-FFF2-40B4-BE49-F238E27FC236}">
              <a16:creationId xmlns:a16="http://schemas.microsoft.com/office/drawing/2014/main" id="{76CC74DE-B7C2-8099-4BB4-EDCF4012515D}"/>
            </a:ext>
          </a:extLst>
        </p:cNvPr>
        <p:cNvGrpSpPr/>
        <p:nvPr/>
      </p:nvGrpSpPr>
      <p:grpSpPr>
        <a:xfrm>
          <a:off x="0" y="0"/>
          <a:ext cx="0" cy="0"/>
          <a:chOff x="0" y="0"/>
          <a:chExt cx="0" cy="0"/>
        </a:xfrm>
      </p:grpSpPr>
      <p:sp>
        <p:nvSpPr>
          <p:cNvPr id="250" name="Google Shape;250;g2f0ae8d2519_0_138:notes">
            <a:extLst>
              <a:ext uri="{FF2B5EF4-FFF2-40B4-BE49-F238E27FC236}">
                <a16:creationId xmlns:a16="http://schemas.microsoft.com/office/drawing/2014/main" id="{85964E41-9E2C-9D0F-0F0B-E5969FCC2217}"/>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g2f0ae8d2519_0_138:notes">
            <a:extLst>
              <a:ext uri="{FF2B5EF4-FFF2-40B4-BE49-F238E27FC236}">
                <a16:creationId xmlns:a16="http://schemas.microsoft.com/office/drawing/2014/main" id="{9E667917-7622-D473-0990-1B2929B55AA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2" name="Google Shape;252;g2f0ae8d2519_0_138:notes">
            <a:extLst>
              <a:ext uri="{FF2B5EF4-FFF2-40B4-BE49-F238E27FC236}">
                <a16:creationId xmlns:a16="http://schemas.microsoft.com/office/drawing/2014/main" id="{A4FED82A-BFF4-E82A-4A8D-FEA60F067050}"/>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17</a:t>
            </a:fld>
            <a:endParaRPr/>
          </a:p>
        </p:txBody>
      </p:sp>
    </p:spTree>
    <p:extLst>
      <p:ext uri="{BB962C8B-B14F-4D97-AF65-F5344CB8AC3E}">
        <p14:creationId xmlns:p14="http://schemas.microsoft.com/office/powerpoint/2010/main" val="5483679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2f0ae8d2519_0_12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g2f0ae8d2519_0_129: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2f0ae8d2519_0_138: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g2f0ae8d2519_0_1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2" name="Google Shape;252;g2f0ae8d2519_0_1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19</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2f0ae8d2519_0_157: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g2f0ae8d2519_0_15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62" name="Google Shape;262;g2f0ae8d2519_0_15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20</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2f0ae8d2519_0_166: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g2f0ae8d2519_0_16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2" name="Google Shape;272;g2f0ae8d2519_0_16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pt-BR"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2f0ae8d2519_0_175: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g2f0ae8d2519_0_17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2" name="Google Shape;282;g2f0ae8d2519_0_17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22</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2f0ae8d2519_0_184: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Google Shape;291;g2f0ae8d2519_0_18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2" name="Google Shape;292;g2f0ae8d2519_0_18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23</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2f0ae8d2519_0_193: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g2f0ae8d2519_0_19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g2f0ae8d2519_0_19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24</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2f0ae8d2519_0_202: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g2f0ae8d2519_0_20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2" name="Google Shape;312;g2f0ae8d2519_0_20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25</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2f0ae8d2519_0_2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1" name="Google Shape;321;g2f0ae8d2519_0_211: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2f0ae8d2519_0_220: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g2f0ae8d2519_0_2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32" name="Google Shape;332;g2f0ae8d2519_0_2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27</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a:extLst>
            <a:ext uri="{FF2B5EF4-FFF2-40B4-BE49-F238E27FC236}">
              <a16:creationId xmlns:a16="http://schemas.microsoft.com/office/drawing/2014/main" id="{73367835-6628-413B-831C-9041F3674F80}"/>
            </a:ext>
          </a:extLst>
        </p:cNvPr>
        <p:cNvGrpSpPr/>
        <p:nvPr/>
      </p:nvGrpSpPr>
      <p:grpSpPr>
        <a:xfrm>
          <a:off x="0" y="0"/>
          <a:ext cx="0" cy="0"/>
          <a:chOff x="0" y="0"/>
          <a:chExt cx="0" cy="0"/>
        </a:xfrm>
      </p:grpSpPr>
      <p:sp>
        <p:nvSpPr>
          <p:cNvPr id="330" name="Google Shape;330;g2f0ae8d2519_0_220:notes">
            <a:extLst>
              <a:ext uri="{FF2B5EF4-FFF2-40B4-BE49-F238E27FC236}">
                <a16:creationId xmlns:a16="http://schemas.microsoft.com/office/drawing/2014/main" id="{3A930330-FEB9-D342-5B88-993C7CF8E94F}"/>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g2f0ae8d2519_0_220:notes">
            <a:extLst>
              <a:ext uri="{FF2B5EF4-FFF2-40B4-BE49-F238E27FC236}">
                <a16:creationId xmlns:a16="http://schemas.microsoft.com/office/drawing/2014/main" id="{E6E6AA13-336A-F408-CB0C-7C54B3B08F38}"/>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32" name="Google Shape;332;g2f0ae8d2519_0_220:notes">
            <a:extLst>
              <a:ext uri="{FF2B5EF4-FFF2-40B4-BE49-F238E27FC236}">
                <a16:creationId xmlns:a16="http://schemas.microsoft.com/office/drawing/2014/main" id="{EA660378-2884-FB12-5441-8422F1316FE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28</a:t>
            </a:fld>
            <a:endParaRPr/>
          </a:p>
        </p:txBody>
      </p:sp>
    </p:spTree>
    <p:extLst>
      <p:ext uri="{BB962C8B-B14F-4D97-AF65-F5344CB8AC3E}">
        <p14:creationId xmlns:p14="http://schemas.microsoft.com/office/powerpoint/2010/main" val="10294457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a:extLst>
            <a:ext uri="{FF2B5EF4-FFF2-40B4-BE49-F238E27FC236}">
              <a16:creationId xmlns:a16="http://schemas.microsoft.com/office/drawing/2014/main" id="{357B96A7-BC7C-7914-B5F0-B59D4B9E7A5C}"/>
            </a:ext>
          </a:extLst>
        </p:cNvPr>
        <p:cNvGrpSpPr/>
        <p:nvPr/>
      </p:nvGrpSpPr>
      <p:grpSpPr>
        <a:xfrm>
          <a:off x="0" y="0"/>
          <a:ext cx="0" cy="0"/>
          <a:chOff x="0" y="0"/>
          <a:chExt cx="0" cy="0"/>
        </a:xfrm>
      </p:grpSpPr>
      <p:sp>
        <p:nvSpPr>
          <p:cNvPr id="330" name="Google Shape;330;g2f0ae8d2519_0_220:notes">
            <a:extLst>
              <a:ext uri="{FF2B5EF4-FFF2-40B4-BE49-F238E27FC236}">
                <a16:creationId xmlns:a16="http://schemas.microsoft.com/office/drawing/2014/main" id="{1C28781E-FFEB-F8BB-BFE2-AEAB7DF457A0}"/>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g2f0ae8d2519_0_220:notes">
            <a:extLst>
              <a:ext uri="{FF2B5EF4-FFF2-40B4-BE49-F238E27FC236}">
                <a16:creationId xmlns:a16="http://schemas.microsoft.com/office/drawing/2014/main" id="{3B086179-E91F-C13E-6E3E-893D3FF32BA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32" name="Google Shape;332;g2f0ae8d2519_0_220:notes">
            <a:extLst>
              <a:ext uri="{FF2B5EF4-FFF2-40B4-BE49-F238E27FC236}">
                <a16:creationId xmlns:a16="http://schemas.microsoft.com/office/drawing/2014/main" id="{7DFB155A-9296-D617-FE2D-A526248D98B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29</a:t>
            </a:fld>
            <a:endParaRPr/>
          </a:p>
        </p:txBody>
      </p:sp>
    </p:spTree>
    <p:extLst>
      <p:ext uri="{BB962C8B-B14F-4D97-AF65-F5344CB8AC3E}">
        <p14:creationId xmlns:p14="http://schemas.microsoft.com/office/powerpoint/2010/main" val="395272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2f0ae8d2519_0_230: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1" name="Google Shape;341;g2f0ae8d2519_0_2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2" name="Google Shape;342;g2f0ae8d2519_0_23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30</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a:extLst>
            <a:ext uri="{FF2B5EF4-FFF2-40B4-BE49-F238E27FC236}">
              <a16:creationId xmlns:a16="http://schemas.microsoft.com/office/drawing/2014/main" id="{FD266CB2-1092-36B8-94A6-3C6734BD870F}"/>
            </a:ext>
          </a:extLst>
        </p:cNvPr>
        <p:cNvGrpSpPr/>
        <p:nvPr/>
      </p:nvGrpSpPr>
      <p:grpSpPr>
        <a:xfrm>
          <a:off x="0" y="0"/>
          <a:ext cx="0" cy="0"/>
          <a:chOff x="0" y="0"/>
          <a:chExt cx="0" cy="0"/>
        </a:xfrm>
      </p:grpSpPr>
      <p:sp>
        <p:nvSpPr>
          <p:cNvPr id="340" name="Google Shape;340;g2f0ae8d2519_0_230:notes">
            <a:extLst>
              <a:ext uri="{FF2B5EF4-FFF2-40B4-BE49-F238E27FC236}">
                <a16:creationId xmlns:a16="http://schemas.microsoft.com/office/drawing/2014/main" id="{05EBBD0C-ABE4-168B-A118-5D40CFE0B579}"/>
              </a:ext>
            </a:extLst>
          </p:cNvPr>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1" name="Google Shape;341;g2f0ae8d2519_0_230:notes">
            <a:extLst>
              <a:ext uri="{FF2B5EF4-FFF2-40B4-BE49-F238E27FC236}">
                <a16:creationId xmlns:a16="http://schemas.microsoft.com/office/drawing/2014/main" id="{A4794ABD-8297-9C99-3F57-E03D7D969B0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2" name="Google Shape;342;g2f0ae8d2519_0_230:notes">
            <a:extLst>
              <a:ext uri="{FF2B5EF4-FFF2-40B4-BE49-F238E27FC236}">
                <a16:creationId xmlns:a16="http://schemas.microsoft.com/office/drawing/2014/main" id="{185A0A3E-4CD5-3921-73A2-01C189F8CC49}"/>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31</a:t>
            </a:fld>
            <a:endParaRPr/>
          </a:p>
        </p:txBody>
      </p:sp>
    </p:spTree>
    <p:extLst>
      <p:ext uri="{BB962C8B-B14F-4D97-AF65-F5344CB8AC3E}">
        <p14:creationId xmlns:p14="http://schemas.microsoft.com/office/powerpoint/2010/main" val="6005798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2f0ae8d2519_0_239: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1" name="Google Shape;351;g2f0ae8d2519_0_2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52" name="Google Shape;352;g2f0ae8d2519_0_23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32</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2f0ae8d2519_0_248: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g2f0ae8d2519_0_24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2" name="Google Shape;362;g2f0ae8d2519_0_24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pt-BR"/>
              <a:t>33</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0" name="Google Shape;380;p27:notes"/>
          <p:cNvSpPr>
            <a:spLocks noGrp="1" noRot="1" noChangeAspect="1"/>
          </p:cNvSpPr>
          <p:nvPr>
            <p:ph type="sldImg" idx="2"/>
          </p:nvPr>
        </p:nvSpPr>
        <p:spPr>
          <a:xfrm>
            <a:off x="857250" y="1143000"/>
            <a:ext cx="51435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5"/>
        <p:cNvGrpSpPr/>
        <p:nvPr/>
      </p:nvGrpSpPr>
      <p:grpSpPr>
        <a:xfrm>
          <a:off x="0" y="0"/>
          <a:ext cx="0" cy="0"/>
          <a:chOff x="0" y="0"/>
          <a:chExt cx="0" cy="0"/>
        </a:xfrm>
      </p:grpSpPr>
      <p:sp>
        <p:nvSpPr>
          <p:cNvPr id="16" name="Google Shape;16;p29"/>
          <p:cNvSpPr txBox="1">
            <a:spLocks noGrp="1"/>
          </p:cNvSpPr>
          <p:nvPr>
            <p:ph type="ctrTitle"/>
          </p:nvPr>
        </p:nvSpPr>
        <p:spPr>
          <a:xfrm>
            <a:off x="1124942" y="883861"/>
            <a:ext cx="6749654" cy="188023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430"/>
              <a:buFont typeface="Calibri"/>
              <a:buNone/>
              <a:defRPr sz="443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9"/>
          <p:cNvSpPr txBox="1">
            <a:spLocks noGrp="1"/>
          </p:cNvSpPr>
          <p:nvPr>
            <p:ph type="subTitle" idx="1"/>
          </p:nvPr>
        </p:nvSpPr>
        <p:spPr>
          <a:xfrm>
            <a:off x="1124942" y="2836605"/>
            <a:ext cx="6749654" cy="1303913"/>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40"/>
              </a:spcBef>
              <a:spcAft>
                <a:spcPts val="0"/>
              </a:spcAft>
              <a:buClr>
                <a:schemeClr val="dk1"/>
              </a:buClr>
              <a:buSzPts val="1770"/>
              <a:buNone/>
              <a:defRPr sz="1770"/>
            </a:lvl1pPr>
            <a:lvl2pPr lvl="1" algn="ctr">
              <a:lnSpc>
                <a:spcPct val="90000"/>
              </a:lnSpc>
              <a:spcBef>
                <a:spcPts val="370"/>
              </a:spcBef>
              <a:spcAft>
                <a:spcPts val="0"/>
              </a:spcAft>
              <a:buClr>
                <a:schemeClr val="dk1"/>
              </a:buClr>
              <a:buSzPts val="1475"/>
              <a:buNone/>
              <a:defRPr sz="1475"/>
            </a:lvl2pPr>
            <a:lvl3pPr lvl="2" algn="ctr">
              <a:lnSpc>
                <a:spcPct val="90000"/>
              </a:lnSpc>
              <a:spcBef>
                <a:spcPts val="370"/>
              </a:spcBef>
              <a:spcAft>
                <a:spcPts val="0"/>
              </a:spcAft>
              <a:buClr>
                <a:schemeClr val="dk1"/>
              </a:buClr>
              <a:buSzPts val="1330"/>
              <a:buNone/>
              <a:defRPr sz="1330"/>
            </a:lvl3pPr>
            <a:lvl4pPr lvl="3" algn="ctr">
              <a:lnSpc>
                <a:spcPct val="90000"/>
              </a:lnSpc>
              <a:spcBef>
                <a:spcPts val="370"/>
              </a:spcBef>
              <a:spcAft>
                <a:spcPts val="0"/>
              </a:spcAft>
              <a:buClr>
                <a:schemeClr val="dk1"/>
              </a:buClr>
              <a:buSzPts val="1180"/>
              <a:buNone/>
              <a:defRPr sz="1180"/>
            </a:lvl4pPr>
            <a:lvl5pPr lvl="4" algn="ctr">
              <a:lnSpc>
                <a:spcPct val="90000"/>
              </a:lnSpc>
              <a:spcBef>
                <a:spcPts val="370"/>
              </a:spcBef>
              <a:spcAft>
                <a:spcPts val="0"/>
              </a:spcAft>
              <a:buClr>
                <a:schemeClr val="dk1"/>
              </a:buClr>
              <a:buSzPts val="1180"/>
              <a:buNone/>
              <a:defRPr sz="1180"/>
            </a:lvl5pPr>
            <a:lvl6pPr lvl="5" algn="ctr">
              <a:lnSpc>
                <a:spcPct val="90000"/>
              </a:lnSpc>
              <a:spcBef>
                <a:spcPts val="370"/>
              </a:spcBef>
              <a:spcAft>
                <a:spcPts val="0"/>
              </a:spcAft>
              <a:buClr>
                <a:schemeClr val="dk1"/>
              </a:buClr>
              <a:buSzPts val="1180"/>
              <a:buNone/>
              <a:defRPr sz="1180"/>
            </a:lvl6pPr>
            <a:lvl7pPr lvl="6" algn="ctr">
              <a:lnSpc>
                <a:spcPct val="90000"/>
              </a:lnSpc>
              <a:spcBef>
                <a:spcPts val="370"/>
              </a:spcBef>
              <a:spcAft>
                <a:spcPts val="0"/>
              </a:spcAft>
              <a:buClr>
                <a:schemeClr val="dk1"/>
              </a:buClr>
              <a:buSzPts val="1180"/>
              <a:buNone/>
              <a:defRPr sz="1180"/>
            </a:lvl7pPr>
            <a:lvl8pPr lvl="7" algn="ctr">
              <a:lnSpc>
                <a:spcPct val="90000"/>
              </a:lnSpc>
              <a:spcBef>
                <a:spcPts val="370"/>
              </a:spcBef>
              <a:spcAft>
                <a:spcPts val="0"/>
              </a:spcAft>
              <a:buClr>
                <a:schemeClr val="dk1"/>
              </a:buClr>
              <a:buSzPts val="1180"/>
              <a:buNone/>
              <a:defRPr sz="1180"/>
            </a:lvl8pPr>
            <a:lvl9pPr lvl="8" algn="ctr">
              <a:lnSpc>
                <a:spcPct val="90000"/>
              </a:lnSpc>
              <a:spcBef>
                <a:spcPts val="370"/>
              </a:spcBef>
              <a:spcAft>
                <a:spcPts val="0"/>
              </a:spcAft>
              <a:buClr>
                <a:schemeClr val="dk1"/>
              </a:buClr>
              <a:buSzPts val="1180"/>
              <a:buNone/>
              <a:defRPr sz="1180"/>
            </a:lvl9pPr>
          </a:lstStyle>
          <a:p>
            <a:endParaRPr/>
          </a:p>
        </p:txBody>
      </p:sp>
      <p:sp>
        <p:nvSpPr>
          <p:cNvPr id="18" name="Google Shape;18;p29"/>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9"/>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9"/>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30"/>
          <p:cNvSpPr txBox="1">
            <a:spLocks noGrp="1"/>
          </p:cNvSpPr>
          <p:nvPr>
            <p:ph type="title"/>
          </p:nvPr>
        </p:nvSpPr>
        <p:spPr>
          <a:xfrm>
            <a:off x="618718" y="287536"/>
            <a:ext cx="7762102" cy="10438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0"/>
          <p:cNvSpPr txBox="1">
            <a:spLocks noGrp="1"/>
          </p:cNvSpPr>
          <p:nvPr>
            <p:ph type="body" idx="1"/>
          </p:nvPr>
        </p:nvSpPr>
        <p:spPr>
          <a:xfrm>
            <a:off x="618718" y="1437680"/>
            <a:ext cx="7762102" cy="34266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24" name="Google Shape;24;p30"/>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0"/>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0"/>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31"/>
          <p:cNvSpPr txBox="1">
            <a:spLocks noGrp="1"/>
          </p:cNvSpPr>
          <p:nvPr>
            <p:ph type="title"/>
          </p:nvPr>
        </p:nvSpPr>
        <p:spPr>
          <a:xfrm>
            <a:off x="614031" y="1346419"/>
            <a:ext cx="7762102" cy="2246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430"/>
              <a:buFont typeface="Calibri"/>
              <a:buNone/>
              <a:defRPr sz="443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1"/>
          <p:cNvSpPr txBox="1">
            <a:spLocks noGrp="1"/>
          </p:cNvSpPr>
          <p:nvPr>
            <p:ph type="body" idx="1"/>
          </p:nvPr>
        </p:nvSpPr>
        <p:spPr>
          <a:xfrm>
            <a:off x="614031" y="3614203"/>
            <a:ext cx="7762102" cy="118139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40"/>
              </a:spcBef>
              <a:spcAft>
                <a:spcPts val="0"/>
              </a:spcAft>
              <a:buClr>
                <a:srgbClr val="888888"/>
              </a:buClr>
              <a:buSzPts val="1770"/>
              <a:buNone/>
              <a:defRPr sz="1770">
                <a:solidFill>
                  <a:srgbClr val="888888"/>
                </a:solidFill>
              </a:defRPr>
            </a:lvl1pPr>
            <a:lvl2pPr marL="914400" lvl="1" indent="-228600" algn="l">
              <a:lnSpc>
                <a:spcPct val="90000"/>
              </a:lnSpc>
              <a:spcBef>
                <a:spcPts val="370"/>
              </a:spcBef>
              <a:spcAft>
                <a:spcPts val="0"/>
              </a:spcAft>
              <a:buClr>
                <a:srgbClr val="888888"/>
              </a:buClr>
              <a:buSzPts val="1475"/>
              <a:buNone/>
              <a:defRPr sz="1475">
                <a:solidFill>
                  <a:srgbClr val="888888"/>
                </a:solidFill>
              </a:defRPr>
            </a:lvl2pPr>
            <a:lvl3pPr marL="1371600" lvl="2" indent="-228600" algn="l">
              <a:lnSpc>
                <a:spcPct val="90000"/>
              </a:lnSpc>
              <a:spcBef>
                <a:spcPts val="370"/>
              </a:spcBef>
              <a:spcAft>
                <a:spcPts val="0"/>
              </a:spcAft>
              <a:buClr>
                <a:srgbClr val="888888"/>
              </a:buClr>
              <a:buSzPts val="1330"/>
              <a:buNone/>
              <a:defRPr sz="1330">
                <a:solidFill>
                  <a:srgbClr val="888888"/>
                </a:solidFill>
              </a:defRPr>
            </a:lvl3pPr>
            <a:lvl4pPr marL="1828800" lvl="3" indent="-228600" algn="l">
              <a:lnSpc>
                <a:spcPct val="90000"/>
              </a:lnSpc>
              <a:spcBef>
                <a:spcPts val="370"/>
              </a:spcBef>
              <a:spcAft>
                <a:spcPts val="0"/>
              </a:spcAft>
              <a:buClr>
                <a:srgbClr val="888888"/>
              </a:buClr>
              <a:buSzPts val="1180"/>
              <a:buNone/>
              <a:defRPr sz="1180">
                <a:solidFill>
                  <a:srgbClr val="888888"/>
                </a:solidFill>
              </a:defRPr>
            </a:lvl4pPr>
            <a:lvl5pPr marL="2286000" lvl="4" indent="-228600" algn="l">
              <a:lnSpc>
                <a:spcPct val="90000"/>
              </a:lnSpc>
              <a:spcBef>
                <a:spcPts val="370"/>
              </a:spcBef>
              <a:spcAft>
                <a:spcPts val="0"/>
              </a:spcAft>
              <a:buClr>
                <a:srgbClr val="888888"/>
              </a:buClr>
              <a:buSzPts val="1180"/>
              <a:buNone/>
              <a:defRPr sz="1180">
                <a:solidFill>
                  <a:srgbClr val="888888"/>
                </a:solidFill>
              </a:defRPr>
            </a:lvl5pPr>
            <a:lvl6pPr marL="2743200" lvl="5" indent="-228600" algn="l">
              <a:lnSpc>
                <a:spcPct val="90000"/>
              </a:lnSpc>
              <a:spcBef>
                <a:spcPts val="370"/>
              </a:spcBef>
              <a:spcAft>
                <a:spcPts val="0"/>
              </a:spcAft>
              <a:buClr>
                <a:srgbClr val="888888"/>
              </a:buClr>
              <a:buSzPts val="1180"/>
              <a:buNone/>
              <a:defRPr sz="1180">
                <a:solidFill>
                  <a:srgbClr val="888888"/>
                </a:solidFill>
              </a:defRPr>
            </a:lvl6pPr>
            <a:lvl7pPr marL="3200400" lvl="6" indent="-228600" algn="l">
              <a:lnSpc>
                <a:spcPct val="90000"/>
              </a:lnSpc>
              <a:spcBef>
                <a:spcPts val="370"/>
              </a:spcBef>
              <a:spcAft>
                <a:spcPts val="0"/>
              </a:spcAft>
              <a:buClr>
                <a:srgbClr val="888888"/>
              </a:buClr>
              <a:buSzPts val="1180"/>
              <a:buNone/>
              <a:defRPr sz="1180">
                <a:solidFill>
                  <a:srgbClr val="888888"/>
                </a:solidFill>
              </a:defRPr>
            </a:lvl7pPr>
            <a:lvl8pPr marL="3657600" lvl="7" indent="-228600" algn="l">
              <a:lnSpc>
                <a:spcPct val="90000"/>
              </a:lnSpc>
              <a:spcBef>
                <a:spcPts val="370"/>
              </a:spcBef>
              <a:spcAft>
                <a:spcPts val="0"/>
              </a:spcAft>
              <a:buClr>
                <a:srgbClr val="888888"/>
              </a:buClr>
              <a:buSzPts val="1180"/>
              <a:buNone/>
              <a:defRPr sz="1180">
                <a:solidFill>
                  <a:srgbClr val="888888"/>
                </a:solidFill>
              </a:defRPr>
            </a:lvl8pPr>
            <a:lvl9pPr marL="4114800" lvl="8" indent="-228600" algn="l">
              <a:lnSpc>
                <a:spcPct val="90000"/>
              </a:lnSpc>
              <a:spcBef>
                <a:spcPts val="370"/>
              </a:spcBef>
              <a:spcAft>
                <a:spcPts val="0"/>
              </a:spcAft>
              <a:buClr>
                <a:srgbClr val="888888"/>
              </a:buClr>
              <a:buSzPts val="1180"/>
              <a:buNone/>
              <a:defRPr sz="1180">
                <a:solidFill>
                  <a:srgbClr val="888888"/>
                </a:solidFill>
              </a:defRPr>
            </a:lvl9pPr>
          </a:lstStyle>
          <a:p>
            <a:endParaRPr/>
          </a:p>
        </p:txBody>
      </p:sp>
      <p:sp>
        <p:nvSpPr>
          <p:cNvPr id="30" name="Google Shape;30;p31"/>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1"/>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1"/>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32"/>
          <p:cNvSpPr txBox="1">
            <a:spLocks noGrp="1"/>
          </p:cNvSpPr>
          <p:nvPr>
            <p:ph type="title"/>
          </p:nvPr>
        </p:nvSpPr>
        <p:spPr>
          <a:xfrm>
            <a:off x="618718" y="287536"/>
            <a:ext cx="7762102" cy="10438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2"/>
          <p:cNvSpPr txBox="1">
            <a:spLocks noGrp="1"/>
          </p:cNvSpPr>
          <p:nvPr>
            <p:ph type="body" idx="1"/>
          </p:nvPr>
        </p:nvSpPr>
        <p:spPr>
          <a:xfrm>
            <a:off x="618718" y="1437680"/>
            <a:ext cx="3824804" cy="34266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36" name="Google Shape;36;p32"/>
          <p:cNvSpPr txBox="1">
            <a:spLocks noGrp="1"/>
          </p:cNvSpPr>
          <p:nvPr>
            <p:ph type="body" idx="2"/>
          </p:nvPr>
        </p:nvSpPr>
        <p:spPr>
          <a:xfrm>
            <a:off x="4556016" y="1437680"/>
            <a:ext cx="3824804" cy="34266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37" name="Google Shape;37;p32"/>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2"/>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2"/>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33"/>
          <p:cNvSpPr txBox="1">
            <a:spLocks noGrp="1"/>
          </p:cNvSpPr>
          <p:nvPr>
            <p:ph type="title"/>
          </p:nvPr>
        </p:nvSpPr>
        <p:spPr>
          <a:xfrm>
            <a:off x="619890" y="287536"/>
            <a:ext cx="7762102" cy="10438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3"/>
          <p:cNvSpPr txBox="1">
            <a:spLocks noGrp="1"/>
          </p:cNvSpPr>
          <p:nvPr>
            <p:ph type="body" idx="1"/>
          </p:nvPr>
        </p:nvSpPr>
        <p:spPr>
          <a:xfrm>
            <a:off x="619891" y="1323916"/>
            <a:ext cx="3807226" cy="648831"/>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40"/>
              </a:spcBef>
              <a:spcAft>
                <a:spcPts val="0"/>
              </a:spcAft>
              <a:buClr>
                <a:schemeClr val="dk1"/>
              </a:buClr>
              <a:buSzPts val="1770"/>
              <a:buNone/>
              <a:defRPr sz="1770" b="1"/>
            </a:lvl1pPr>
            <a:lvl2pPr marL="914400" lvl="1" indent="-228600" algn="l">
              <a:lnSpc>
                <a:spcPct val="90000"/>
              </a:lnSpc>
              <a:spcBef>
                <a:spcPts val="370"/>
              </a:spcBef>
              <a:spcAft>
                <a:spcPts val="0"/>
              </a:spcAft>
              <a:buClr>
                <a:schemeClr val="dk1"/>
              </a:buClr>
              <a:buSzPts val="1475"/>
              <a:buNone/>
              <a:defRPr sz="1475" b="1"/>
            </a:lvl2pPr>
            <a:lvl3pPr marL="1371600" lvl="2" indent="-228600" algn="l">
              <a:lnSpc>
                <a:spcPct val="90000"/>
              </a:lnSpc>
              <a:spcBef>
                <a:spcPts val="370"/>
              </a:spcBef>
              <a:spcAft>
                <a:spcPts val="0"/>
              </a:spcAft>
              <a:buClr>
                <a:schemeClr val="dk1"/>
              </a:buClr>
              <a:buSzPts val="1330"/>
              <a:buNone/>
              <a:defRPr sz="1330" b="1"/>
            </a:lvl3pPr>
            <a:lvl4pPr marL="1828800" lvl="3" indent="-228600" algn="l">
              <a:lnSpc>
                <a:spcPct val="90000"/>
              </a:lnSpc>
              <a:spcBef>
                <a:spcPts val="370"/>
              </a:spcBef>
              <a:spcAft>
                <a:spcPts val="0"/>
              </a:spcAft>
              <a:buClr>
                <a:schemeClr val="dk1"/>
              </a:buClr>
              <a:buSzPts val="1180"/>
              <a:buNone/>
              <a:defRPr sz="1180" b="1"/>
            </a:lvl4pPr>
            <a:lvl5pPr marL="2286000" lvl="4" indent="-228600" algn="l">
              <a:lnSpc>
                <a:spcPct val="90000"/>
              </a:lnSpc>
              <a:spcBef>
                <a:spcPts val="370"/>
              </a:spcBef>
              <a:spcAft>
                <a:spcPts val="0"/>
              </a:spcAft>
              <a:buClr>
                <a:schemeClr val="dk1"/>
              </a:buClr>
              <a:buSzPts val="1180"/>
              <a:buNone/>
              <a:defRPr sz="1180" b="1"/>
            </a:lvl5pPr>
            <a:lvl6pPr marL="2743200" lvl="5" indent="-228600" algn="l">
              <a:lnSpc>
                <a:spcPct val="90000"/>
              </a:lnSpc>
              <a:spcBef>
                <a:spcPts val="370"/>
              </a:spcBef>
              <a:spcAft>
                <a:spcPts val="0"/>
              </a:spcAft>
              <a:buClr>
                <a:schemeClr val="dk1"/>
              </a:buClr>
              <a:buSzPts val="1180"/>
              <a:buNone/>
              <a:defRPr sz="1180" b="1"/>
            </a:lvl6pPr>
            <a:lvl7pPr marL="3200400" lvl="6" indent="-228600" algn="l">
              <a:lnSpc>
                <a:spcPct val="90000"/>
              </a:lnSpc>
              <a:spcBef>
                <a:spcPts val="370"/>
              </a:spcBef>
              <a:spcAft>
                <a:spcPts val="0"/>
              </a:spcAft>
              <a:buClr>
                <a:schemeClr val="dk1"/>
              </a:buClr>
              <a:buSzPts val="1180"/>
              <a:buNone/>
              <a:defRPr sz="1180" b="1"/>
            </a:lvl7pPr>
            <a:lvl8pPr marL="3657600" lvl="7" indent="-228600" algn="l">
              <a:lnSpc>
                <a:spcPct val="90000"/>
              </a:lnSpc>
              <a:spcBef>
                <a:spcPts val="370"/>
              </a:spcBef>
              <a:spcAft>
                <a:spcPts val="0"/>
              </a:spcAft>
              <a:buClr>
                <a:schemeClr val="dk1"/>
              </a:buClr>
              <a:buSzPts val="1180"/>
              <a:buNone/>
              <a:defRPr sz="1180" b="1"/>
            </a:lvl8pPr>
            <a:lvl9pPr marL="4114800" lvl="8" indent="-228600" algn="l">
              <a:lnSpc>
                <a:spcPct val="90000"/>
              </a:lnSpc>
              <a:spcBef>
                <a:spcPts val="370"/>
              </a:spcBef>
              <a:spcAft>
                <a:spcPts val="0"/>
              </a:spcAft>
              <a:buClr>
                <a:schemeClr val="dk1"/>
              </a:buClr>
              <a:buSzPts val="1180"/>
              <a:buNone/>
              <a:defRPr sz="1180" b="1"/>
            </a:lvl9pPr>
          </a:lstStyle>
          <a:p>
            <a:endParaRPr/>
          </a:p>
        </p:txBody>
      </p:sp>
      <p:sp>
        <p:nvSpPr>
          <p:cNvPr id="43" name="Google Shape;43;p33"/>
          <p:cNvSpPr txBox="1">
            <a:spLocks noGrp="1"/>
          </p:cNvSpPr>
          <p:nvPr>
            <p:ph type="body" idx="2"/>
          </p:nvPr>
        </p:nvSpPr>
        <p:spPr>
          <a:xfrm>
            <a:off x="619891" y="1972747"/>
            <a:ext cx="3807226" cy="290161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44" name="Google Shape;44;p33"/>
          <p:cNvSpPr txBox="1">
            <a:spLocks noGrp="1"/>
          </p:cNvSpPr>
          <p:nvPr>
            <p:ph type="body" idx="3"/>
          </p:nvPr>
        </p:nvSpPr>
        <p:spPr>
          <a:xfrm>
            <a:off x="4556016" y="1323916"/>
            <a:ext cx="3825976" cy="648831"/>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40"/>
              </a:spcBef>
              <a:spcAft>
                <a:spcPts val="0"/>
              </a:spcAft>
              <a:buClr>
                <a:schemeClr val="dk1"/>
              </a:buClr>
              <a:buSzPts val="1770"/>
              <a:buNone/>
              <a:defRPr sz="1770" b="1"/>
            </a:lvl1pPr>
            <a:lvl2pPr marL="914400" lvl="1" indent="-228600" algn="l">
              <a:lnSpc>
                <a:spcPct val="90000"/>
              </a:lnSpc>
              <a:spcBef>
                <a:spcPts val="370"/>
              </a:spcBef>
              <a:spcAft>
                <a:spcPts val="0"/>
              </a:spcAft>
              <a:buClr>
                <a:schemeClr val="dk1"/>
              </a:buClr>
              <a:buSzPts val="1475"/>
              <a:buNone/>
              <a:defRPr sz="1475" b="1"/>
            </a:lvl2pPr>
            <a:lvl3pPr marL="1371600" lvl="2" indent="-228600" algn="l">
              <a:lnSpc>
                <a:spcPct val="90000"/>
              </a:lnSpc>
              <a:spcBef>
                <a:spcPts val="370"/>
              </a:spcBef>
              <a:spcAft>
                <a:spcPts val="0"/>
              </a:spcAft>
              <a:buClr>
                <a:schemeClr val="dk1"/>
              </a:buClr>
              <a:buSzPts val="1330"/>
              <a:buNone/>
              <a:defRPr sz="1330" b="1"/>
            </a:lvl3pPr>
            <a:lvl4pPr marL="1828800" lvl="3" indent="-228600" algn="l">
              <a:lnSpc>
                <a:spcPct val="90000"/>
              </a:lnSpc>
              <a:spcBef>
                <a:spcPts val="370"/>
              </a:spcBef>
              <a:spcAft>
                <a:spcPts val="0"/>
              </a:spcAft>
              <a:buClr>
                <a:schemeClr val="dk1"/>
              </a:buClr>
              <a:buSzPts val="1180"/>
              <a:buNone/>
              <a:defRPr sz="1180" b="1"/>
            </a:lvl4pPr>
            <a:lvl5pPr marL="2286000" lvl="4" indent="-228600" algn="l">
              <a:lnSpc>
                <a:spcPct val="90000"/>
              </a:lnSpc>
              <a:spcBef>
                <a:spcPts val="370"/>
              </a:spcBef>
              <a:spcAft>
                <a:spcPts val="0"/>
              </a:spcAft>
              <a:buClr>
                <a:schemeClr val="dk1"/>
              </a:buClr>
              <a:buSzPts val="1180"/>
              <a:buNone/>
              <a:defRPr sz="1180" b="1"/>
            </a:lvl5pPr>
            <a:lvl6pPr marL="2743200" lvl="5" indent="-228600" algn="l">
              <a:lnSpc>
                <a:spcPct val="90000"/>
              </a:lnSpc>
              <a:spcBef>
                <a:spcPts val="370"/>
              </a:spcBef>
              <a:spcAft>
                <a:spcPts val="0"/>
              </a:spcAft>
              <a:buClr>
                <a:schemeClr val="dk1"/>
              </a:buClr>
              <a:buSzPts val="1180"/>
              <a:buNone/>
              <a:defRPr sz="1180" b="1"/>
            </a:lvl6pPr>
            <a:lvl7pPr marL="3200400" lvl="6" indent="-228600" algn="l">
              <a:lnSpc>
                <a:spcPct val="90000"/>
              </a:lnSpc>
              <a:spcBef>
                <a:spcPts val="370"/>
              </a:spcBef>
              <a:spcAft>
                <a:spcPts val="0"/>
              </a:spcAft>
              <a:buClr>
                <a:schemeClr val="dk1"/>
              </a:buClr>
              <a:buSzPts val="1180"/>
              <a:buNone/>
              <a:defRPr sz="1180" b="1"/>
            </a:lvl7pPr>
            <a:lvl8pPr marL="3657600" lvl="7" indent="-228600" algn="l">
              <a:lnSpc>
                <a:spcPct val="90000"/>
              </a:lnSpc>
              <a:spcBef>
                <a:spcPts val="370"/>
              </a:spcBef>
              <a:spcAft>
                <a:spcPts val="0"/>
              </a:spcAft>
              <a:buClr>
                <a:schemeClr val="dk1"/>
              </a:buClr>
              <a:buSzPts val="1180"/>
              <a:buNone/>
              <a:defRPr sz="1180" b="1"/>
            </a:lvl8pPr>
            <a:lvl9pPr marL="4114800" lvl="8" indent="-228600" algn="l">
              <a:lnSpc>
                <a:spcPct val="90000"/>
              </a:lnSpc>
              <a:spcBef>
                <a:spcPts val="370"/>
              </a:spcBef>
              <a:spcAft>
                <a:spcPts val="0"/>
              </a:spcAft>
              <a:buClr>
                <a:schemeClr val="dk1"/>
              </a:buClr>
              <a:buSzPts val="1180"/>
              <a:buNone/>
              <a:defRPr sz="1180" b="1"/>
            </a:lvl9pPr>
          </a:lstStyle>
          <a:p>
            <a:endParaRPr/>
          </a:p>
        </p:txBody>
      </p:sp>
      <p:sp>
        <p:nvSpPr>
          <p:cNvPr id="45" name="Google Shape;45;p33"/>
          <p:cNvSpPr txBox="1">
            <a:spLocks noGrp="1"/>
          </p:cNvSpPr>
          <p:nvPr>
            <p:ph type="body" idx="4"/>
          </p:nvPr>
        </p:nvSpPr>
        <p:spPr>
          <a:xfrm>
            <a:off x="4556016" y="1972747"/>
            <a:ext cx="3825976" cy="290161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46" name="Google Shape;46;p33"/>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3"/>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3"/>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34"/>
          <p:cNvSpPr txBox="1">
            <a:spLocks noGrp="1"/>
          </p:cNvSpPr>
          <p:nvPr>
            <p:ph type="title"/>
          </p:nvPr>
        </p:nvSpPr>
        <p:spPr>
          <a:xfrm>
            <a:off x="618718" y="287536"/>
            <a:ext cx="7762102" cy="10438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4"/>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4"/>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4"/>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54"/>
        <p:cNvGrpSpPr/>
        <p:nvPr/>
      </p:nvGrpSpPr>
      <p:grpSpPr>
        <a:xfrm>
          <a:off x="0" y="0"/>
          <a:ext cx="0" cy="0"/>
          <a:chOff x="0" y="0"/>
          <a:chExt cx="0" cy="0"/>
        </a:xfrm>
      </p:grpSpPr>
      <p:sp>
        <p:nvSpPr>
          <p:cNvPr id="55" name="Google Shape;55;p35"/>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5"/>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5"/>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8"/>
        <p:cNvGrpSpPr/>
        <p:nvPr/>
      </p:nvGrpSpPr>
      <p:grpSpPr>
        <a:xfrm>
          <a:off x="0" y="0"/>
          <a:ext cx="0" cy="0"/>
          <a:chOff x="0" y="0"/>
          <a:chExt cx="0" cy="0"/>
        </a:xfrm>
      </p:grpSpPr>
      <p:sp>
        <p:nvSpPr>
          <p:cNvPr id="59" name="Google Shape;59;p36"/>
          <p:cNvSpPr txBox="1">
            <a:spLocks noGrp="1"/>
          </p:cNvSpPr>
          <p:nvPr>
            <p:ph type="title"/>
          </p:nvPr>
        </p:nvSpPr>
        <p:spPr>
          <a:xfrm>
            <a:off x="619891" y="360045"/>
            <a:ext cx="2902585" cy="126015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360"/>
              <a:buFont typeface="Calibri"/>
              <a:buNone/>
              <a:defRPr sz="23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6"/>
          <p:cNvSpPr txBox="1">
            <a:spLocks noGrp="1"/>
          </p:cNvSpPr>
          <p:nvPr>
            <p:ph type="body" idx="1"/>
          </p:nvPr>
        </p:nvSpPr>
        <p:spPr>
          <a:xfrm>
            <a:off x="3825976" y="777597"/>
            <a:ext cx="4556016" cy="3837980"/>
          </a:xfrm>
          <a:prstGeom prst="rect">
            <a:avLst/>
          </a:prstGeom>
          <a:noFill/>
          <a:ln>
            <a:noFill/>
          </a:ln>
        </p:spPr>
        <p:txBody>
          <a:bodyPr spcFirstLastPara="1" wrap="square" lIns="91425" tIns="45700" rIns="91425" bIns="45700" anchor="t" anchorCtr="0">
            <a:normAutofit/>
          </a:bodyPr>
          <a:lstStyle>
            <a:lvl1pPr marL="457200" lvl="0" indent="-378460" algn="l">
              <a:lnSpc>
                <a:spcPct val="90000"/>
              </a:lnSpc>
              <a:spcBef>
                <a:spcPts val="740"/>
              </a:spcBef>
              <a:spcAft>
                <a:spcPts val="0"/>
              </a:spcAft>
              <a:buClr>
                <a:schemeClr val="dk1"/>
              </a:buClr>
              <a:buSzPts val="2360"/>
              <a:buChar char="•"/>
              <a:defRPr sz="2360"/>
            </a:lvl1pPr>
            <a:lvl2pPr marL="914400" lvl="1" indent="-359727" algn="l">
              <a:lnSpc>
                <a:spcPct val="90000"/>
              </a:lnSpc>
              <a:spcBef>
                <a:spcPts val="370"/>
              </a:spcBef>
              <a:spcAft>
                <a:spcPts val="0"/>
              </a:spcAft>
              <a:buClr>
                <a:schemeClr val="dk1"/>
              </a:buClr>
              <a:buSzPts val="2065"/>
              <a:buChar char="•"/>
              <a:defRPr sz="2065"/>
            </a:lvl2pPr>
            <a:lvl3pPr marL="1371600" lvl="2" indent="-340994" algn="l">
              <a:lnSpc>
                <a:spcPct val="90000"/>
              </a:lnSpc>
              <a:spcBef>
                <a:spcPts val="370"/>
              </a:spcBef>
              <a:spcAft>
                <a:spcPts val="0"/>
              </a:spcAft>
              <a:buClr>
                <a:schemeClr val="dk1"/>
              </a:buClr>
              <a:buSzPts val="1770"/>
              <a:buChar char="•"/>
              <a:defRPr sz="1770"/>
            </a:lvl3pPr>
            <a:lvl4pPr marL="1828800" lvl="3" indent="-322262" algn="l">
              <a:lnSpc>
                <a:spcPct val="90000"/>
              </a:lnSpc>
              <a:spcBef>
                <a:spcPts val="370"/>
              </a:spcBef>
              <a:spcAft>
                <a:spcPts val="0"/>
              </a:spcAft>
              <a:buClr>
                <a:schemeClr val="dk1"/>
              </a:buClr>
              <a:buSzPts val="1475"/>
              <a:buChar char="•"/>
              <a:defRPr sz="1475"/>
            </a:lvl4pPr>
            <a:lvl5pPr marL="2286000" lvl="4" indent="-322262" algn="l">
              <a:lnSpc>
                <a:spcPct val="90000"/>
              </a:lnSpc>
              <a:spcBef>
                <a:spcPts val="370"/>
              </a:spcBef>
              <a:spcAft>
                <a:spcPts val="0"/>
              </a:spcAft>
              <a:buClr>
                <a:schemeClr val="dk1"/>
              </a:buClr>
              <a:buSzPts val="1475"/>
              <a:buChar char="•"/>
              <a:defRPr sz="1475"/>
            </a:lvl5pPr>
            <a:lvl6pPr marL="2743200" lvl="5" indent="-322262" algn="l">
              <a:lnSpc>
                <a:spcPct val="90000"/>
              </a:lnSpc>
              <a:spcBef>
                <a:spcPts val="370"/>
              </a:spcBef>
              <a:spcAft>
                <a:spcPts val="0"/>
              </a:spcAft>
              <a:buClr>
                <a:schemeClr val="dk1"/>
              </a:buClr>
              <a:buSzPts val="1475"/>
              <a:buChar char="•"/>
              <a:defRPr sz="1475"/>
            </a:lvl6pPr>
            <a:lvl7pPr marL="3200400" lvl="6" indent="-322262" algn="l">
              <a:lnSpc>
                <a:spcPct val="90000"/>
              </a:lnSpc>
              <a:spcBef>
                <a:spcPts val="370"/>
              </a:spcBef>
              <a:spcAft>
                <a:spcPts val="0"/>
              </a:spcAft>
              <a:buClr>
                <a:schemeClr val="dk1"/>
              </a:buClr>
              <a:buSzPts val="1475"/>
              <a:buChar char="•"/>
              <a:defRPr sz="1475"/>
            </a:lvl7pPr>
            <a:lvl8pPr marL="3657600" lvl="7" indent="-322262" algn="l">
              <a:lnSpc>
                <a:spcPct val="90000"/>
              </a:lnSpc>
              <a:spcBef>
                <a:spcPts val="370"/>
              </a:spcBef>
              <a:spcAft>
                <a:spcPts val="0"/>
              </a:spcAft>
              <a:buClr>
                <a:schemeClr val="dk1"/>
              </a:buClr>
              <a:buSzPts val="1475"/>
              <a:buChar char="•"/>
              <a:defRPr sz="1475"/>
            </a:lvl8pPr>
            <a:lvl9pPr marL="4114800" lvl="8" indent="-322262" algn="l">
              <a:lnSpc>
                <a:spcPct val="90000"/>
              </a:lnSpc>
              <a:spcBef>
                <a:spcPts val="370"/>
              </a:spcBef>
              <a:spcAft>
                <a:spcPts val="0"/>
              </a:spcAft>
              <a:buClr>
                <a:schemeClr val="dk1"/>
              </a:buClr>
              <a:buSzPts val="1475"/>
              <a:buChar char="•"/>
              <a:defRPr sz="1475"/>
            </a:lvl9pPr>
          </a:lstStyle>
          <a:p>
            <a:endParaRPr/>
          </a:p>
        </p:txBody>
      </p:sp>
      <p:sp>
        <p:nvSpPr>
          <p:cNvPr id="61" name="Google Shape;61;p36"/>
          <p:cNvSpPr txBox="1">
            <a:spLocks noGrp="1"/>
          </p:cNvSpPr>
          <p:nvPr>
            <p:ph type="body" idx="2"/>
          </p:nvPr>
        </p:nvSpPr>
        <p:spPr>
          <a:xfrm>
            <a:off x="619891" y="1620202"/>
            <a:ext cx="2902585" cy="300162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40"/>
              </a:spcBef>
              <a:spcAft>
                <a:spcPts val="0"/>
              </a:spcAft>
              <a:buClr>
                <a:schemeClr val="dk1"/>
              </a:buClr>
              <a:buSzPts val="1180"/>
              <a:buNone/>
              <a:defRPr sz="1180"/>
            </a:lvl1pPr>
            <a:lvl2pPr marL="914400" lvl="1" indent="-228600" algn="l">
              <a:lnSpc>
                <a:spcPct val="90000"/>
              </a:lnSpc>
              <a:spcBef>
                <a:spcPts val="370"/>
              </a:spcBef>
              <a:spcAft>
                <a:spcPts val="0"/>
              </a:spcAft>
              <a:buClr>
                <a:schemeClr val="dk1"/>
              </a:buClr>
              <a:buSzPts val="1035"/>
              <a:buNone/>
              <a:defRPr sz="1035"/>
            </a:lvl2pPr>
            <a:lvl3pPr marL="1371600" lvl="2" indent="-228600" algn="l">
              <a:lnSpc>
                <a:spcPct val="90000"/>
              </a:lnSpc>
              <a:spcBef>
                <a:spcPts val="370"/>
              </a:spcBef>
              <a:spcAft>
                <a:spcPts val="0"/>
              </a:spcAft>
              <a:buClr>
                <a:schemeClr val="dk1"/>
              </a:buClr>
              <a:buSzPts val="885"/>
              <a:buNone/>
              <a:defRPr sz="885"/>
            </a:lvl3pPr>
            <a:lvl4pPr marL="1828800" lvl="3" indent="-228600" algn="l">
              <a:lnSpc>
                <a:spcPct val="90000"/>
              </a:lnSpc>
              <a:spcBef>
                <a:spcPts val="370"/>
              </a:spcBef>
              <a:spcAft>
                <a:spcPts val="0"/>
              </a:spcAft>
              <a:buClr>
                <a:schemeClr val="dk1"/>
              </a:buClr>
              <a:buSzPts val="740"/>
              <a:buNone/>
              <a:defRPr sz="740"/>
            </a:lvl4pPr>
            <a:lvl5pPr marL="2286000" lvl="4" indent="-228600" algn="l">
              <a:lnSpc>
                <a:spcPct val="90000"/>
              </a:lnSpc>
              <a:spcBef>
                <a:spcPts val="370"/>
              </a:spcBef>
              <a:spcAft>
                <a:spcPts val="0"/>
              </a:spcAft>
              <a:buClr>
                <a:schemeClr val="dk1"/>
              </a:buClr>
              <a:buSzPts val="740"/>
              <a:buNone/>
              <a:defRPr sz="740"/>
            </a:lvl5pPr>
            <a:lvl6pPr marL="2743200" lvl="5" indent="-228600" algn="l">
              <a:lnSpc>
                <a:spcPct val="90000"/>
              </a:lnSpc>
              <a:spcBef>
                <a:spcPts val="370"/>
              </a:spcBef>
              <a:spcAft>
                <a:spcPts val="0"/>
              </a:spcAft>
              <a:buClr>
                <a:schemeClr val="dk1"/>
              </a:buClr>
              <a:buSzPts val="740"/>
              <a:buNone/>
              <a:defRPr sz="740"/>
            </a:lvl6pPr>
            <a:lvl7pPr marL="3200400" lvl="6" indent="-228600" algn="l">
              <a:lnSpc>
                <a:spcPct val="90000"/>
              </a:lnSpc>
              <a:spcBef>
                <a:spcPts val="370"/>
              </a:spcBef>
              <a:spcAft>
                <a:spcPts val="0"/>
              </a:spcAft>
              <a:buClr>
                <a:schemeClr val="dk1"/>
              </a:buClr>
              <a:buSzPts val="740"/>
              <a:buNone/>
              <a:defRPr sz="740"/>
            </a:lvl7pPr>
            <a:lvl8pPr marL="3657600" lvl="7" indent="-228600" algn="l">
              <a:lnSpc>
                <a:spcPct val="90000"/>
              </a:lnSpc>
              <a:spcBef>
                <a:spcPts val="370"/>
              </a:spcBef>
              <a:spcAft>
                <a:spcPts val="0"/>
              </a:spcAft>
              <a:buClr>
                <a:schemeClr val="dk1"/>
              </a:buClr>
              <a:buSzPts val="740"/>
              <a:buNone/>
              <a:defRPr sz="740"/>
            </a:lvl8pPr>
            <a:lvl9pPr marL="4114800" lvl="8" indent="-228600" algn="l">
              <a:lnSpc>
                <a:spcPct val="90000"/>
              </a:lnSpc>
              <a:spcBef>
                <a:spcPts val="370"/>
              </a:spcBef>
              <a:spcAft>
                <a:spcPts val="0"/>
              </a:spcAft>
              <a:buClr>
                <a:schemeClr val="dk1"/>
              </a:buClr>
              <a:buSzPts val="740"/>
              <a:buNone/>
              <a:defRPr sz="740"/>
            </a:lvl9pPr>
          </a:lstStyle>
          <a:p>
            <a:endParaRPr/>
          </a:p>
        </p:txBody>
      </p:sp>
      <p:sp>
        <p:nvSpPr>
          <p:cNvPr id="62" name="Google Shape;62;p36"/>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6"/>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6"/>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5"/>
        <p:cNvGrpSpPr/>
        <p:nvPr/>
      </p:nvGrpSpPr>
      <p:grpSpPr>
        <a:xfrm>
          <a:off x="0" y="0"/>
          <a:ext cx="0" cy="0"/>
          <a:chOff x="0" y="0"/>
          <a:chExt cx="0" cy="0"/>
        </a:xfrm>
      </p:grpSpPr>
      <p:sp>
        <p:nvSpPr>
          <p:cNvPr id="66" name="Google Shape;66;p37"/>
          <p:cNvSpPr txBox="1">
            <a:spLocks noGrp="1"/>
          </p:cNvSpPr>
          <p:nvPr>
            <p:ph type="title"/>
          </p:nvPr>
        </p:nvSpPr>
        <p:spPr>
          <a:xfrm>
            <a:off x="619891" y="360045"/>
            <a:ext cx="2902585" cy="126015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360"/>
              <a:buFont typeface="Calibri"/>
              <a:buNone/>
              <a:defRPr sz="23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7"/>
          <p:cNvSpPr>
            <a:spLocks noGrp="1"/>
          </p:cNvSpPr>
          <p:nvPr>
            <p:ph type="pic" idx="2"/>
          </p:nvPr>
        </p:nvSpPr>
        <p:spPr>
          <a:xfrm>
            <a:off x="3825976" y="777597"/>
            <a:ext cx="4556016" cy="3837980"/>
          </a:xfrm>
          <a:prstGeom prst="rect">
            <a:avLst/>
          </a:prstGeom>
          <a:noFill/>
          <a:ln>
            <a:noFill/>
          </a:ln>
        </p:spPr>
      </p:sp>
      <p:sp>
        <p:nvSpPr>
          <p:cNvPr id="68" name="Google Shape;68;p37"/>
          <p:cNvSpPr txBox="1">
            <a:spLocks noGrp="1"/>
          </p:cNvSpPr>
          <p:nvPr>
            <p:ph type="body" idx="1"/>
          </p:nvPr>
        </p:nvSpPr>
        <p:spPr>
          <a:xfrm>
            <a:off x="619891" y="1620202"/>
            <a:ext cx="2902585" cy="300162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40"/>
              </a:spcBef>
              <a:spcAft>
                <a:spcPts val="0"/>
              </a:spcAft>
              <a:buClr>
                <a:schemeClr val="dk1"/>
              </a:buClr>
              <a:buSzPts val="1180"/>
              <a:buNone/>
              <a:defRPr sz="1180"/>
            </a:lvl1pPr>
            <a:lvl2pPr marL="914400" lvl="1" indent="-228600" algn="l">
              <a:lnSpc>
                <a:spcPct val="90000"/>
              </a:lnSpc>
              <a:spcBef>
                <a:spcPts val="370"/>
              </a:spcBef>
              <a:spcAft>
                <a:spcPts val="0"/>
              </a:spcAft>
              <a:buClr>
                <a:schemeClr val="dk1"/>
              </a:buClr>
              <a:buSzPts val="1035"/>
              <a:buNone/>
              <a:defRPr sz="1035"/>
            </a:lvl2pPr>
            <a:lvl3pPr marL="1371600" lvl="2" indent="-228600" algn="l">
              <a:lnSpc>
                <a:spcPct val="90000"/>
              </a:lnSpc>
              <a:spcBef>
                <a:spcPts val="370"/>
              </a:spcBef>
              <a:spcAft>
                <a:spcPts val="0"/>
              </a:spcAft>
              <a:buClr>
                <a:schemeClr val="dk1"/>
              </a:buClr>
              <a:buSzPts val="885"/>
              <a:buNone/>
              <a:defRPr sz="885"/>
            </a:lvl3pPr>
            <a:lvl4pPr marL="1828800" lvl="3" indent="-228600" algn="l">
              <a:lnSpc>
                <a:spcPct val="90000"/>
              </a:lnSpc>
              <a:spcBef>
                <a:spcPts val="370"/>
              </a:spcBef>
              <a:spcAft>
                <a:spcPts val="0"/>
              </a:spcAft>
              <a:buClr>
                <a:schemeClr val="dk1"/>
              </a:buClr>
              <a:buSzPts val="740"/>
              <a:buNone/>
              <a:defRPr sz="740"/>
            </a:lvl4pPr>
            <a:lvl5pPr marL="2286000" lvl="4" indent="-228600" algn="l">
              <a:lnSpc>
                <a:spcPct val="90000"/>
              </a:lnSpc>
              <a:spcBef>
                <a:spcPts val="370"/>
              </a:spcBef>
              <a:spcAft>
                <a:spcPts val="0"/>
              </a:spcAft>
              <a:buClr>
                <a:schemeClr val="dk1"/>
              </a:buClr>
              <a:buSzPts val="740"/>
              <a:buNone/>
              <a:defRPr sz="740"/>
            </a:lvl5pPr>
            <a:lvl6pPr marL="2743200" lvl="5" indent="-228600" algn="l">
              <a:lnSpc>
                <a:spcPct val="90000"/>
              </a:lnSpc>
              <a:spcBef>
                <a:spcPts val="370"/>
              </a:spcBef>
              <a:spcAft>
                <a:spcPts val="0"/>
              </a:spcAft>
              <a:buClr>
                <a:schemeClr val="dk1"/>
              </a:buClr>
              <a:buSzPts val="740"/>
              <a:buNone/>
              <a:defRPr sz="740"/>
            </a:lvl6pPr>
            <a:lvl7pPr marL="3200400" lvl="6" indent="-228600" algn="l">
              <a:lnSpc>
                <a:spcPct val="90000"/>
              </a:lnSpc>
              <a:spcBef>
                <a:spcPts val="370"/>
              </a:spcBef>
              <a:spcAft>
                <a:spcPts val="0"/>
              </a:spcAft>
              <a:buClr>
                <a:schemeClr val="dk1"/>
              </a:buClr>
              <a:buSzPts val="740"/>
              <a:buNone/>
              <a:defRPr sz="740"/>
            </a:lvl7pPr>
            <a:lvl8pPr marL="3657600" lvl="7" indent="-228600" algn="l">
              <a:lnSpc>
                <a:spcPct val="90000"/>
              </a:lnSpc>
              <a:spcBef>
                <a:spcPts val="370"/>
              </a:spcBef>
              <a:spcAft>
                <a:spcPts val="0"/>
              </a:spcAft>
              <a:buClr>
                <a:schemeClr val="dk1"/>
              </a:buClr>
              <a:buSzPts val="740"/>
              <a:buNone/>
              <a:defRPr sz="740"/>
            </a:lvl8pPr>
            <a:lvl9pPr marL="4114800" lvl="8" indent="-228600" algn="l">
              <a:lnSpc>
                <a:spcPct val="90000"/>
              </a:lnSpc>
              <a:spcBef>
                <a:spcPts val="370"/>
              </a:spcBef>
              <a:spcAft>
                <a:spcPts val="0"/>
              </a:spcAft>
              <a:buClr>
                <a:schemeClr val="dk1"/>
              </a:buClr>
              <a:buSzPts val="740"/>
              <a:buNone/>
              <a:defRPr sz="740"/>
            </a:lvl9pPr>
          </a:lstStyle>
          <a:p>
            <a:endParaRPr/>
          </a:p>
        </p:txBody>
      </p:sp>
      <p:sp>
        <p:nvSpPr>
          <p:cNvPr id="69" name="Google Shape;69;p37"/>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7"/>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7"/>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72"/>
        <p:cNvGrpSpPr/>
        <p:nvPr/>
      </p:nvGrpSpPr>
      <p:grpSpPr>
        <a:xfrm>
          <a:off x="0" y="0"/>
          <a:ext cx="0" cy="0"/>
          <a:chOff x="0" y="0"/>
          <a:chExt cx="0" cy="0"/>
        </a:xfrm>
      </p:grpSpPr>
      <p:sp>
        <p:nvSpPr>
          <p:cNvPr id="73" name="Google Shape;73;p38"/>
          <p:cNvSpPr txBox="1">
            <a:spLocks noGrp="1"/>
          </p:cNvSpPr>
          <p:nvPr>
            <p:ph type="title"/>
          </p:nvPr>
        </p:nvSpPr>
        <p:spPr>
          <a:xfrm>
            <a:off x="618718" y="287536"/>
            <a:ext cx="7762102" cy="10438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8"/>
          <p:cNvSpPr txBox="1">
            <a:spLocks noGrp="1"/>
          </p:cNvSpPr>
          <p:nvPr>
            <p:ph type="body" idx="1"/>
          </p:nvPr>
        </p:nvSpPr>
        <p:spPr>
          <a:xfrm rot="5400000">
            <a:off x="2786430" y="-730032"/>
            <a:ext cx="3426679" cy="776210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75" name="Google Shape;75;p38"/>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8"/>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8"/>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8"/>
        <p:cNvGrpSpPr/>
        <p:nvPr/>
      </p:nvGrpSpPr>
      <p:grpSpPr>
        <a:xfrm>
          <a:off x="0" y="0"/>
          <a:ext cx="0" cy="0"/>
          <a:chOff x="0" y="0"/>
          <a:chExt cx="0" cy="0"/>
        </a:xfrm>
      </p:grpSpPr>
      <p:sp>
        <p:nvSpPr>
          <p:cNvPr id="79" name="Google Shape;79;p39"/>
          <p:cNvSpPr txBox="1">
            <a:spLocks noGrp="1"/>
          </p:cNvSpPr>
          <p:nvPr>
            <p:ph type="title"/>
          </p:nvPr>
        </p:nvSpPr>
        <p:spPr>
          <a:xfrm rot="5400000">
            <a:off x="5122147" y="1605685"/>
            <a:ext cx="4576822" cy="194052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9"/>
          <p:cNvSpPr txBox="1">
            <a:spLocks noGrp="1"/>
          </p:cNvSpPr>
          <p:nvPr>
            <p:ph type="body" idx="1"/>
          </p:nvPr>
        </p:nvSpPr>
        <p:spPr>
          <a:xfrm rot="5400000">
            <a:off x="1184848" y="-278594"/>
            <a:ext cx="4576822" cy="570908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40"/>
              </a:spcBef>
              <a:spcAft>
                <a:spcPts val="0"/>
              </a:spcAft>
              <a:buClr>
                <a:schemeClr val="dk1"/>
              </a:buClr>
              <a:buSzPts val="1800"/>
              <a:buChar char="•"/>
              <a:defRPr/>
            </a:lvl1pPr>
            <a:lvl2pPr marL="914400" lvl="1" indent="-342900" algn="l">
              <a:lnSpc>
                <a:spcPct val="90000"/>
              </a:lnSpc>
              <a:spcBef>
                <a:spcPts val="370"/>
              </a:spcBef>
              <a:spcAft>
                <a:spcPts val="0"/>
              </a:spcAft>
              <a:buClr>
                <a:schemeClr val="dk1"/>
              </a:buClr>
              <a:buSzPts val="1800"/>
              <a:buChar char="•"/>
              <a:defRPr/>
            </a:lvl2pPr>
            <a:lvl3pPr marL="1371600" lvl="2" indent="-342900" algn="l">
              <a:lnSpc>
                <a:spcPct val="90000"/>
              </a:lnSpc>
              <a:spcBef>
                <a:spcPts val="370"/>
              </a:spcBef>
              <a:spcAft>
                <a:spcPts val="0"/>
              </a:spcAft>
              <a:buClr>
                <a:schemeClr val="dk1"/>
              </a:buClr>
              <a:buSzPts val="1800"/>
              <a:buChar char="•"/>
              <a:defRPr/>
            </a:lvl3pPr>
            <a:lvl4pPr marL="1828800" lvl="3" indent="-342900" algn="l">
              <a:lnSpc>
                <a:spcPct val="90000"/>
              </a:lnSpc>
              <a:spcBef>
                <a:spcPts val="370"/>
              </a:spcBef>
              <a:spcAft>
                <a:spcPts val="0"/>
              </a:spcAft>
              <a:buClr>
                <a:schemeClr val="dk1"/>
              </a:buClr>
              <a:buSzPts val="1800"/>
              <a:buChar char="•"/>
              <a:defRPr/>
            </a:lvl4pPr>
            <a:lvl5pPr marL="2286000" lvl="4" indent="-342900" algn="l">
              <a:lnSpc>
                <a:spcPct val="90000"/>
              </a:lnSpc>
              <a:spcBef>
                <a:spcPts val="370"/>
              </a:spcBef>
              <a:spcAft>
                <a:spcPts val="0"/>
              </a:spcAft>
              <a:buClr>
                <a:schemeClr val="dk1"/>
              </a:buClr>
              <a:buSzPts val="1800"/>
              <a:buChar char="•"/>
              <a:defRPr/>
            </a:lvl5pPr>
            <a:lvl6pPr marL="2743200" lvl="5" indent="-342900" algn="l">
              <a:lnSpc>
                <a:spcPct val="90000"/>
              </a:lnSpc>
              <a:spcBef>
                <a:spcPts val="370"/>
              </a:spcBef>
              <a:spcAft>
                <a:spcPts val="0"/>
              </a:spcAft>
              <a:buClr>
                <a:schemeClr val="dk1"/>
              </a:buClr>
              <a:buSzPts val="1800"/>
              <a:buChar char="•"/>
              <a:defRPr/>
            </a:lvl6pPr>
            <a:lvl7pPr marL="3200400" lvl="6" indent="-342900" algn="l">
              <a:lnSpc>
                <a:spcPct val="90000"/>
              </a:lnSpc>
              <a:spcBef>
                <a:spcPts val="370"/>
              </a:spcBef>
              <a:spcAft>
                <a:spcPts val="0"/>
              </a:spcAft>
              <a:buClr>
                <a:schemeClr val="dk1"/>
              </a:buClr>
              <a:buSzPts val="1800"/>
              <a:buChar char="•"/>
              <a:defRPr/>
            </a:lvl7pPr>
            <a:lvl8pPr marL="3657600" lvl="7" indent="-342900" algn="l">
              <a:lnSpc>
                <a:spcPct val="90000"/>
              </a:lnSpc>
              <a:spcBef>
                <a:spcPts val="370"/>
              </a:spcBef>
              <a:spcAft>
                <a:spcPts val="0"/>
              </a:spcAft>
              <a:buClr>
                <a:schemeClr val="dk1"/>
              </a:buClr>
              <a:buSzPts val="1800"/>
              <a:buChar char="•"/>
              <a:defRPr/>
            </a:lvl8pPr>
            <a:lvl9pPr marL="4114800" lvl="8" indent="-342900" algn="l">
              <a:lnSpc>
                <a:spcPct val="90000"/>
              </a:lnSpc>
              <a:spcBef>
                <a:spcPts val="370"/>
              </a:spcBef>
              <a:spcAft>
                <a:spcPts val="0"/>
              </a:spcAft>
              <a:buClr>
                <a:schemeClr val="dk1"/>
              </a:buClr>
              <a:buSzPts val="1800"/>
              <a:buChar char="•"/>
              <a:defRPr/>
            </a:lvl9pPr>
          </a:lstStyle>
          <a:p>
            <a:endParaRPr/>
          </a:p>
        </p:txBody>
      </p:sp>
      <p:sp>
        <p:nvSpPr>
          <p:cNvPr id="81" name="Google Shape;81;p39"/>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9"/>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9"/>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8"/>
          <p:cNvSpPr txBox="1">
            <a:spLocks noGrp="1"/>
          </p:cNvSpPr>
          <p:nvPr>
            <p:ph type="title"/>
          </p:nvPr>
        </p:nvSpPr>
        <p:spPr>
          <a:xfrm>
            <a:off x="618718" y="287536"/>
            <a:ext cx="7762102" cy="1043881"/>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250"/>
              <a:buFont typeface="Calibri"/>
              <a:buNone/>
              <a:defRPr sz="325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8"/>
          <p:cNvSpPr txBox="1">
            <a:spLocks noGrp="1"/>
          </p:cNvSpPr>
          <p:nvPr>
            <p:ph type="body" idx="1"/>
          </p:nvPr>
        </p:nvSpPr>
        <p:spPr>
          <a:xfrm>
            <a:off x="618718" y="1437680"/>
            <a:ext cx="7762102" cy="3426679"/>
          </a:xfrm>
          <a:prstGeom prst="rect">
            <a:avLst/>
          </a:prstGeom>
          <a:noFill/>
          <a:ln>
            <a:noFill/>
          </a:ln>
        </p:spPr>
        <p:txBody>
          <a:bodyPr spcFirstLastPara="1" wrap="square" lIns="91425" tIns="45700" rIns="91425" bIns="45700" anchor="t" anchorCtr="0">
            <a:normAutofit/>
          </a:bodyPr>
          <a:lstStyle>
            <a:lvl1pPr marL="457200" marR="0" lvl="0" indent="-359727" algn="l" rtl="0">
              <a:lnSpc>
                <a:spcPct val="90000"/>
              </a:lnSpc>
              <a:spcBef>
                <a:spcPts val="740"/>
              </a:spcBef>
              <a:spcAft>
                <a:spcPts val="0"/>
              </a:spcAft>
              <a:buClr>
                <a:schemeClr val="dk1"/>
              </a:buClr>
              <a:buSzPts val="2065"/>
              <a:buFont typeface="Arial"/>
              <a:buChar char="•"/>
              <a:defRPr sz="2065" b="0" i="0" u="none" strike="noStrike" cap="none">
                <a:solidFill>
                  <a:schemeClr val="dk1"/>
                </a:solidFill>
                <a:latin typeface="Calibri"/>
                <a:ea typeface="Calibri"/>
                <a:cs typeface="Calibri"/>
                <a:sym typeface="Calibri"/>
              </a:defRPr>
            </a:lvl1pPr>
            <a:lvl2pPr marL="914400" marR="0" lvl="1" indent="-340994" algn="l" rtl="0">
              <a:lnSpc>
                <a:spcPct val="90000"/>
              </a:lnSpc>
              <a:spcBef>
                <a:spcPts val="370"/>
              </a:spcBef>
              <a:spcAft>
                <a:spcPts val="0"/>
              </a:spcAft>
              <a:buClr>
                <a:schemeClr val="dk1"/>
              </a:buClr>
              <a:buSzPts val="1770"/>
              <a:buFont typeface="Arial"/>
              <a:buChar char="•"/>
              <a:defRPr sz="1770" b="0" i="0" u="none" strike="noStrike" cap="none">
                <a:solidFill>
                  <a:schemeClr val="dk1"/>
                </a:solidFill>
                <a:latin typeface="Calibri"/>
                <a:ea typeface="Calibri"/>
                <a:cs typeface="Calibri"/>
                <a:sym typeface="Calibri"/>
              </a:defRPr>
            </a:lvl2pPr>
            <a:lvl3pPr marL="1371600" marR="0" lvl="2" indent="-322262" algn="l" rtl="0">
              <a:lnSpc>
                <a:spcPct val="90000"/>
              </a:lnSpc>
              <a:spcBef>
                <a:spcPts val="370"/>
              </a:spcBef>
              <a:spcAft>
                <a:spcPts val="0"/>
              </a:spcAft>
              <a:buClr>
                <a:schemeClr val="dk1"/>
              </a:buClr>
              <a:buSzPts val="1475"/>
              <a:buFont typeface="Arial"/>
              <a:buChar char="•"/>
              <a:defRPr sz="1475" b="0" i="0" u="none" strike="noStrike" cap="none">
                <a:solidFill>
                  <a:schemeClr val="dk1"/>
                </a:solidFill>
                <a:latin typeface="Calibri"/>
                <a:ea typeface="Calibri"/>
                <a:cs typeface="Calibri"/>
                <a:sym typeface="Calibri"/>
              </a:defRPr>
            </a:lvl3pPr>
            <a:lvl4pPr marL="1828800" marR="0" lvl="3" indent="-313055" algn="l" rtl="0">
              <a:lnSpc>
                <a:spcPct val="90000"/>
              </a:lnSpc>
              <a:spcBef>
                <a:spcPts val="370"/>
              </a:spcBef>
              <a:spcAft>
                <a:spcPts val="0"/>
              </a:spcAft>
              <a:buClr>
                <a:schemeClr val="dk1"/>
              </a:buClr>
              <a:buSzPts val="1330"/>
              <a:buFont typeface="Arial"/>
              <a:buChar char="•"/>
              <a:defRPr sz="1330" b="0" i="0" u="none" strike="noStrike" cap="none">
                <a:solidFill>
                  <a:schemeClr val="dk1"/>
                </a:solidFill>
                <a:latin typeface="Calibri"/>
                <a:ea typeface="Calibri"/>
                <a:cs typeface="Calibri"/>
                <a:sym typeface="Calibri"/>
              </a:defRPr>
            </a:lvl4pPr>
            <a:lvl5pPr marL="2286000" marR="0" lvl="4" indent="-313054" algn="l" rtl="0">
              <a:lnSpc>
                <a:spcPct val="90000"/>
              </a:lnSpc>
              <a:spcBef>
                <a:spcPts val="370"/>
              </a:spcBef>
              <a:spcAft>
                <a:spcPts val="0"/>
              </a:spcAft>
              <a:buClr>
                <a:schemeClr val="dk1"/>
              </a:buClr>
              <a:buSzPts val="1330"/>
              <a:buFont typeface="Arial"/>
              <a:buChar char="•"/>
              <a:defRPr sz="1330" b="0" i="0" u="none" strike="noStrike" cap="none">
                <a:solidFill>
                  <a:schemeClr val="dk1"/>
                </a:solidFill>
                <a:latin typeface="Calibri"/>
                <a:ea typeface="Calibri"/>
                <a:cs typeface="Calibri"/>
                <a:sym typeface="Calibri"/>
              </a:defRPr>
            </a:lvl5pPr>
            <a:lvl6pPr marL="2743200" marR="0" lvl="5" indent="-313054" algn="l" rtl="0">
              <a:lnSpc>
                <a:spcPct val="90000"/>
              </a:lnSpc>
              <a:spcBef>
                <a:spcPts val="370"/>
              </a:spcBef>
              <a:spcAft>
                <a:spcPts val="0"/>
              </a:spcAft>
              <a:buClr>
                <a:schemeClr val="dk1"/>
              </a:buClr>
              <a:buSzPts val="1330"/>
              <a:buFont typeface="Arial"/>
              <a:buChar char="•"/>
              <a:defRPr sz="1330" b="0" i="0" u="none" strike="noStrike" cap="none">
                <a:solidFill>
                  <a:schemeClr val="dk1"/>
                </a:solidFill>
                <a:latin typeface="Calibri"/>
                <a:ea typeface="Calibri"/>
                <a:cs typeface="Calibri"/>
                <a:sym typeface="Calibri"/>
              </a:defRPr>
            </a:lvl6pPr>
            <a:lvl7pPr marL="3200400" marR="0" lvl="6" indent="-313054" algn="l" rtl="0">
              <a:lnSpc>
                <a:spcPct val="90000"/>
              </a:lnSpc>
              <a:spcBef>
                <a:spcPts val="370"/>
              </a:spcBef>
              <a:spcAft>
                <a:spcPts val="0"/>
              </a:spcAft>
              <a:buClr>
                <a:schemeClr val="dk1"/>
              </a:buClr>
              <a:buSzPts val="1330"/>
              <a:buFont typeface="Arial"/>
              <a:buChar char="•"/>
              <a:defRPr sz="1330" b="0" i="0" u="none" strike="noStrike" cap="none">
                <a:solidFill>
                  <a:schemeClr val="dk1"/>
                </a:solidFill>
                <a:latin typeface="Calibri"/>
                <a:ea typeface="Calibri"/>
                <a:cs typeface="Calibri"/>
                <a:sym typeface="Calibri"/>
              </a:defRPr>
            </a:lvl7pPr>
            <a:lvl8pPr marL="3657600" marR="0" lvl="7" indent="-313054" algn="l" rtl="0">
              <a:lnSpc>
                <a:spcPct val="90000"/>
              </a:lnSpc>
              <a:spcBef>
                <a:spcPts val="370"/>
              </a:spcBef>
              <a:spcAft>
                <a:spcPts val="0"/>
              </a:spcAft>
              <a:buClr>
                <a:schemeClr val="dk1"/>
              </a:buClr>
              <a:buSzPts val="1330"/>
              <a:buFont typeface="Arial"/>
              <a:buChar char="•"/>
              <a:defRPr sz="1330" b="0" i="0" u="none" strike="noStrike" cap="none">
                <a:solidFill>
                  <a:schemeClr val="dk1"/>
                </a:solidFill>
                <a:latin typeface="Calibri"/>
                <a:ea typeface="Calibri"/>
                <a:cs typeface="Calibri"/>
                <a:sym typeface="Calibri"/>
              </a:defRPr>
            </a:lvl8pPr>
            <a:lvl9pPr marL="4114800" marR="0" lvl="8" indent="-313054" algn="l" rtl="0">
              <a:lnSpc>
                <a:spcPct val="90000"/>
              </a:lnSpc>
              <a:spcBef>
                <a:spcPts val="370"/>
              </a:spcBef>
              <a:spcAft>
                <a:spcPts val="0"/>
              </a:spcAft>
              <a:buClr>
                <a:schemeClr val="dk1"/>
              </a:buClr>
              <a:buSzPts val="1330"/>
              <a:buFont typeface="Arial"/>
              <a:buChar char="•"/>
              <a:defRPr sz="1330" b="0" i="0" u="none" strike="noStrike" cap="none">
                <a:solidFill>
                  <a:schemeClr val="dk1"/>
                </a:solidFill>
                <a:latin typeface="Calibri"/>
                <a:ea typeface="Calibri"/>
                <a:cs typeface="Calibri"/>
                <a:sym typeface="Calibri"/>
              </a:defRPr>
            </a:lvl9pPr>
          </a:lstStyle>
          <a:p>
            <a:endParaRPr/>
          </a:p>
        </p:txBody>
      </p:sp>
      <p:sp>
        <p:nvSpPr>
          <p:cNvPr id="12" name="Google Shape;12;p28"/>
          <p:cNvSpPr txBox="1">
            <a:spLocks noGrp="1"/>
          </p:cNvSpPr>
          <p:nvPr>
            <p:ph type="dt" idx="10"/>
          </p:nvPr>
        </p:nvSpPr>
        <p:spPr>
          <a:xfrm>
            <a:off x="618718" y="5005626"/>
            <a:ext cx="2024896" cy="287536"/>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885"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8"/>
          <p:cNvSpPr txBox="1">
            <a:spLocks noGrp="1"/>
          </p:cNvSpPr>
          <p:nvPr>
            <p:ph type="ftr" idx="11"/>
          </p:nvPr>
        </p:nvSpPr>
        <p:spPr>
          <a:xfrm>
            <a:off x="2981097" y="5005626"/>
            <a:ext cx="3037344" cy="287536"/>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885"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8"/>
          <p:cNvSpPr txBox="1">
            <a:spLocks noGrp="1"/>
          </p:cNvSpPr>
          <p:nvPr>
            <p:ph type="sldNum" idx="12"/>
          </p:nvPr>
        </p:nvSpPr>
        <p:spPr>
          <a:xfrm>
            <a:off x="6355924" y="5005626"/>
            <a:ext cx="2024896" cy="287536"/>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885" b="0" i="0" u="none" strike="noStrike" cap="none">
                <a:solidFill>
                  <a:srgbClr val="888888"/>
                </a:solidFill>
                <a:latin typeface="Calibri"/>
                <a:ea typeface="Calibri"/>
                <a:cs typeface="Calibri"/>
                <a:sym typeface="Calibri"/>
              </a:defRPr>
            </a:lvl1pPr>
            <a:lvl2pPr marL="0" marR="0" lvl="1" indent="0" algn="r" rtl="0">
              <a:spcBef>
                <a:spcPts val="0"/>
              </a:spcBef>
              <a:buNone/>
              <a:defRPr sz="885" b="0" i="0" u="none" strike="noStrike" cap="none">
                <a:solidFill>
                  <a:srgbClr val="888888"/>
                </a:solidFill>
                <a:latin typeface="Calibri"/>
                <a:ea typeface="Calibri"/>
                <a:cs typeface="Calibri"/>
                <a:sym typeface="Calibri"/>
              </a:defRPr>
            </a:lvl2pPr>
            <a:lvl3pPr marL="0" marR="0" lvl="2" indent="0" algn="r" rtl="0">
              <a:spcBef>
                <a:spcPts val="0"/>
              </a:spcBef>
              <a:buNone/>
              <a:defRPr sz="885" b="0" i="0" u="none" strike="noStrike" cap="none">
                <a:solidFill>
                  <a:srgbClr val="888888"/>
                </a:solidFill>
                <a:latin typeface="Calibri"/>
                <a:ea typeface="Calibri"/>
                <a:cs typeface="Calibri"/>
                <a:sym typeface="Calibri"/>
              </a:defRPr>
            </a:lvl3pPr>
            <a:lvl4pPr marL="0" marR="0" lvl="3" indent="0" algn="r" rtl="0">
              <a:spcBef>
                <a:spcPts val="0"/>
              </a:spcBef>
              <a:buNone/>
              <a:defRPr sz="885" b="0" i="0" u="none" strike="noStrike" cap="none">
                <a:solidFill>
                  <a:srgbClr val="888888"/>
                </a:solidFill>
                <a:latin typeface="Calibri"/>
                <a:ea typeface="Calibri"/>
                <a:cs typeface="Calibri"/>
                <a:sym typeface="Calibri"/>
              </a:defRPr>
            </a:lvl4pPr>
            <a:lvl5pPr marL="0" marR="0" lvl="4" indent="0" algn="r" rtl="0">
              <a:spcBef>
                <a:spcPts val="0"/>
              </a:spcBef>
              <a:buNone/>
              <a:defRPr sz="885" b="0" i="0" u="none" strike="noStrike" cap="none">
                <a:solidFill>
                  <a:srgbClr val="888888"/>
                </a:solidFill>
                <a:latin typeface="Calibri"/>
                <a:ea typeface="Calibri"/>
                <a:cs typeface="Calibri"/>
                <a:sym typeface="Calibri"/>
              </a:defRPr>
            </a:lvl5pPr>
            <a:lvl6pPr marL="0" marR="0" lvl="5" indent="0" algn="r" rtl="0">
              <a:spcBef>
                <a:spcPts val="0"/>
              </a:spcBef>
              <a:buNone/>
              <a:defRPr sz="885" b="0" i="0" u="none" strike="noStrike" cap="none">
                <a:solidFill>
                  <a:srgbClr val="888888"/>
                </a:solidFill>
                <a:latin typeface="Calibri"/>
                <a:ea typeface="Calibri"/>
                <a:cs typeface="Calibri"/>
                <a:sym typeface="Calibri"/>
              </a:defRPr>
            </a:lvl6pPr>
            <a:lvl7pPr marL="0" marR="0" lvl="6" indent="0" algn="r" rtl="0">
              <a:spcBef>
                <a:spcPts val="0"/>
              </a:spcBef>
              <a:buNone/>
              <a:defRPr sz="885" b="0" i="0" u="none" strike="noStrike" cap="none">
                <a:solidFill>
                  <a:srgbClr val="888888"/>
                </a:solidFill>
                <a:latin typeface="Calibri"/>
                <a:ea typeface="Calibri"/>
                <a:cs typeface="Calibri"/>
                <a:sym typeface="Calibri"/>
              </a:defRPr>
            </a:lvl7pPr>
            <a:lvl8pPr marL="0" marR="0" lvl="7" indent="0" algn="r" rtl="0">
              <a:spcBef>
                <a:spcPts val="0"/>
              </a:spcBef>
              <a:buNone/>
              <a:defRPr sz="885" b="0" i="0" u="none" strike="noStrike" cap="none">
                <a:solidFill>
                  <a:srgbClr val="888888"/>
                </a:solidFill>
                <a:latin typeface="Calibri"/>
                <a:ea typeface="Calibri"/>
                <a:cs typeface="Calibri"/>
                <a:sym typeface="Calibri"/>
              </a:defRPr>
            </a:lvl8pPr>
            <a:lvl9pPr marL="0" marR="0" lvl="8" indent="0" algn="r" rtl="0">
              <a:spcBef>
                <a:spcPts val="0"/>
              </a:spcBef>
              <a:buNone/>
              <a:defRPr sz="88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3.xml"/><Relationship Id="rId7" Type="http://schemas.openxmlformats.org/officeDocument/2006/relationships/chart" Target="../charts/chart6.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image" Target="../media/image3.png"/><Relationship Id="rId9" Type="http://schemas.openxmlformats.org/officeDocument/2006/relationships/chart" Target="../charts/chart8.xml"/></Relationships>
</file>

<file path=ppt/slides/_rels/slide4.xml.rels><?xml version="1.0" encoding="UTF-8" standalone="yes"?>
<Relationships xmlns="http://schemas.openxmlformats.org/package/2006/relationships"><Relationship Id="rId8" Type="http://schemas.openxmlformats.org/officeDocument/2006/relationships/chart" Target="../charts/chart13.xml"/><Relationship Id="rId3" Type="http://schemas.openxmlformats.org/officeDocument/2006/relationships/chart" Target="../charts/chart9.xml"/><Relationship Id="rId7" Type="http://schemas.openxmlformats.org/officeDocument/2006/relationships/chart" Target="../charts/chart1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chart" Target="../charts/chart11.xml"/><Relationship Id="rId5" Type="http://schemas.openxmlformats.org/officeDocument/2006/relationships/image" Target="../media/image3.png"/><Relationship Id="rId10" Type="http://schemas.openxmlformats.org/officeDocument/2006/relationships/chart" Target="../charts/chart15.xml"/><Relationship Id="rId4" Type="http://schemas.openxmlformats.org/officeDocument/2006/relationships/chart" Target="../charts/chart10.xml"/><Relationship Id="rId9" Type="http://schemas.openxmlformats.org/officeDocument/2006/relationships/chart" Target="../charts/char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chart" Target="../charts/chart17.xml"/><Relationship Id="rId4" Type="http://schemas.openxmlformats.org/officeDocument/2006/relationships/chart" Target="../charts/chart16.xml"/></Relationships>
</file>

<file path=ppt/slides/_rels/slide10.xml.rels><?xml version="1.0" encoding="UTF-8" standalone="yes"?>
<Relationships xmlns="http://schemas.openxmlformats.org/package/2006/relationships"><Relationship Id="rId8" Type="http://schemas.openxmlformats.org/officeDocument/2006/relationships/image" Target="../media/image8.tmp"/><Relationship Id="rId3" Type="http://schemas.openxmlformats.org/officeDocument/2006/relationships/chart" Target="../charts/chart18.xml"/><Relationship Id="rId7" Type="http://schemas.openxmlformats.org/officeDocument/2006/relationships/chart" Target="../charts/chart21.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chart" Target="../charts/chart20.xml"/><Relationship Id="rId5" Type="http://schemas.openxmlformats.org/officeDocument/2006/relationships/image" Target="../media/image3.png"/><Relationship Id="rId4" Type="http://schemas.openxmlformats.org/officeDocument/2006/relationships/chart" Target="../charts/chart19.xml"/><Relationship Id="rId9" Type="http://schemas.openxmlformats.org/officeDocument/2006/relationships/chart" Target="../charts/chart2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chart" Target="../charts/chart24.xml"/><Relationship Id="rId4" Type="http://schemas.openxmlformats.org/officeDocument/2006/relationships/chart" Target="../charts/chart2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chart" Target="../charts/chart26.xml"/><Relationship Id="rId4" Type="http://schemas.openxmlformats.org/officeDocument/2006/relationships/chart" Target="../charts/chart25.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chart" Target="../charts/chart28.xml"/><Relationship Id="rId4" Type="http://schemas.openxmlformats.org/officeDocument/2006/relationships/chart" Target="../charts/chart2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chart" Target="../charts/chart30.xml"/><Relationship Id="rId4" Type="http://schemas.openxmlformats.org/officeDocument/2006/relationships/chart" Target="../charts/chart29.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chart" Target="../charts/chart32.xml"/><Relationship Id="rId4" Type="http://schemas.openxmlformats.org/officeDocument/2006/relationships/chart" Target="../charts/chart3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emf"/><Relationship Id="rId4" Type="http://schemas.openxmlformats.org/officeDocument/2006/relationships/package" Target="../embeddings/Microsoft_Excel_Worksheet.xlsx"/></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png"/><Relationship Id="rId7" Type="http://schemas.openxmlformats.org/officeDocument/2006/relationships/image" Target="../media/image22.emf"/><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package" Target="../embeddings/Microsoft_Excel_Worksheet2.xlsx"/><Relationship Id="rId5" Type="http://schemas.openxmlformats.org/officeDocument/2006/relationships/image" Target="../media/image21.emf"/><Relationship Id="rId4" Type="http://schemas.openxmlformats.org/officeDocument/2006/relationships/package" Target="../embeddings/Microsoft_Excel_Worksheet1.xlsx"/></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hyperlink" Target="https://www.instagram.com/bancodaycoval/" TargetMode="External"/><Relationship Id="rId5" Type="http://schemas.openxmlformats.org/officeDocument/2006/relationships/image" Target="../media/image25.png"/><Relationship Id="rId4" Type="http://schemas.openxmlformats.org/officeDocument/2006/relationships/hyperlink" Target="https://br.linkedin.com/company/banco-daycoval" TargetMode="External"/><Relationship Id="rId9"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0" y="75"/>
            <a:ext cx="5847300" cy="5400600"/>
          </a:xfrm>
          <a:prstGeom prst="rect">
            <a:avLst/>
          </a:prstGeom>
          <a:solidFill>
            <a:srgbClr val="00206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89" name="Google Shape;89;p1"/>
          <p:cNvSpPr txBox="1"/>
          <p:nvPr/>
        </p:nvSpPr>
        <p:spPr>
          <a:xfrm>
            <a:off x="3388775" y="4114350"/>
            <a:ext cx="5181600" cy="446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2300" b="1" dirty="0">
                <a:solidFill>
                  <a:schemeClr val="accent4"/>
                </a:solidFill>
                <a:latin typeface="Montserrat"/>
                <a:ea typeface="Montserrat"/>
                <a:cs typeface="Montserrat"/>
                <a:sym typeface="Montserrat"/>
              </a:rPr>
              <a:t>Cenário Macro</a:t>
            </a:r>
            <a:endParaRPr sz="500" dirty="0">
              <a:solidFill>
                <a:schemeClr val="accent4"/>
              </a:solidFill>
            </a:endParaRPr>
          </a:p>
        </p:txBody>
      </p:sp>
      <p:sp>
        <p:nvSpPr>
          <p:cNvPr id="90" name="Google Shape;90;p1"/>
          <p:cNvSpPr txBox="1"/>
          <p:nvPr/>
        </p:nvSpPr>
        <p:spPr>
          <a:xfrm>
            <a:off x="4215789" y="4560750"/>
            <a:ext cx="172350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800" b="1" dirty="0">
                <a:solidFill>
                  <a:srgbClr val="F2F2F2"/>
                </a:solidFill>
                <a:latin typeface="Montserrat Light"/>
                <a:ea typeface="Montserrat Light"/>
                <a:cs typeface="Montserrat Light"/>
                <a:sym typeface="Montserrat Light"/>
              </a:rPr>
              <a:t>Março/25</a:t>
            </a:r>
            <a:endParaRPr dirty="0"/>
          </a:p>
        </p:txBody>
      </p:sp>
      <p:pic>
        <p:nvPicPr>
          <p:cNvPr id="91" name="Google Shape;91;p1" descr="logo-daycoval-branco"/>
          <p:cNvPicPr preferRelativeResize="0"/>
          <p:nvPr/>
        </p:nvPicPr>
        <p:blipFill rotWithShape="1">
          <a:blip r:embed="rId3">
            <a:alphaModFix/>
          </a:blip>
          <a:srcRect/>
          <a:stretch/>
        </p:blipFill>
        <p:spPr>
          <a:xfrm>
            <a:off x="673510" y="1828750"/>
            <a:ext cx="2876229" cy="446400"/>
          </a:xfrm>
          <a:prstGeom prst="rect">
            <a:avLst/>
          </a:prstGeom>
          <a:noFill/>
          <a:ln>
            <a:noFill/>
          </a:ln>
        </p:spPr>
      </p:pic>
      <p:pic>
        <p:nvPicPr>
          <p:cNvPr id="92" name="Google Shape;92;p1"/>
          <p:cNvPicPr preferRelativeResize="0"/>
          <p:nvPr/>
        </p:nvPicPr>
        <p:blipFill>
          <a:blip r:embed="rId4">
            <a:alphaModFix/>
          </a:blip>
          <a:stretch>
            <a:fillRect/>
          </a:stretch>
        </p:blipFill>
        <p:spPr>
          <a:xfrm>
            <a:off x="3953400" y="1172650"/>
            <a:ext cx="3903025" cy="2312350"/>
          </a:xfrm>
          <a:prstGeom prst="rect">
            <a:avLst/>
          </a:prstGeom>
          <a:noFill/>
          <a:ln>
            <a:noFill/>
          </a:ln>
        </p:spPr>
      </p:pic>
      <p:pic>
        <p:nvPicPr>
          <p:cNvPr id="93" name="Google Shape;93;p1"/>
          <p:cNvPicPr preferRelativeResize="0"/>
          <p:nvPr/>
        </p:nvPicPr>
        <p:blipFill>
          <a:blip r:embed="rId5">
            <a:alphaModFix/>
          </a:blip>
          <a:stretch>
            <a:fillRect/>
          </a:stretch>
        </p:blipFill>
        <p:spPr>
          <a:xfrm>
            <a:off x="10847" y="3648777"/>
            <a:ext cx="3130751" cy="175189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3"/>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101" name="Google Shape;101;p3"/>
          <p:cNvSpPr txBox="1"/>
          <p:nvPr/>
        </p:nvSpPr>
        <p:spPr>
          <a:xfrm>
            <a:off x="1540029" y="180557"/>
            <a:ext cx="7069092" cy="1477287"/>
          </a:xfrm>
          <a:prstGeom prst="rect">
            <a:avLst/>
          </a:prstGeom>
          <a:noFill/>
          <a:ln>
            <a:noFill/>
          </a:ln>
        </p:spPr>
        <p:txBody>
          <a:bodyPr spcFirstLastPara="1" wrap="square" lIns="91425" tIns="45700" rIns="91425" bIns="45700" anchor="t" anchorCtr="0">
            <a:spAutoFit/>
          </a:bodyPr>
          <a:lstStyle/>
          <a:p>
            <a:pPr marL="285750" marR="0" lvl="0" indent="-279400" algn="just" rtl="0">
              <a:spcBef>
                <a:spcPts val="0"/>
              </a:spcBef>
              <a:spcAft>
                <a:spcPts val="0"/>
              </a:spcAft>
              <a:buClr>
                <a:schemeClr val="lt1"/>
              </a:buClr>
              <a:buSzPts val="900"/>
              <a:buFont typeface="Noto Sans Symbols"/>
              <a:buChar char="▪"/>
            </a:pPr>
            <a:r>
              <a:rPr lang="pt-BR" sz="1000" dirty="0">
                <a:solidFill>
                  <a:schemeClr val="lt1"/>
                </a:solidFill>
                <a:latin typeface="Montserrat"/>
                <a:ea typeface="Montserrat"/>
                <a:cs typeface="Montserrat"/>
                <a:sym typeface="Montserrat"/>
              </a:rPr>
              <a:t>A inflação ao produtor está oscilando próximo ao nível pré-pandemia; no entanto, a inflação ao consumidor não retornou a esse patamar. </a:t>
            </a:r>
          </a:p>
          <a:p>
            <a:pPr marL="285750" marR="0" lvl="0" indent="-279400" algn="just" rtl="0">
              <a:spcBef>
                <a:spcPts val="0"/>
              </a:spcBef>
              <a:spcAft>
                <a:spcPts val="0"/>
              </a:spcAft>
              <a:buClr>
                <a:schemeClr val="lt1"/>
              </a:buClr>
              <a:buSzPts val="900"/>
              <a:buFont typeface="Noto Sans Symbols"/>
              <a:buChar char="▪"/>
            </a:pPr>
            <a:endParaRPr lang="pt-BR" sz="1000" dirty="0">
              <a:solidFill>
                <a:schemeClr val="lt1"/>
              </a:solidFill>
              <a:latin typeface="Montserrat"/>
              <a:ea typeface="Montserrat"/>
              <a:cs typeface="Montserrat"/>
              <a:sym typeface="Montserrat"/>
            </a:endParaRPr>
          </a:p>
          <a:p>
            <a:pPr marL="285750" marR="0" lvl="0" indent="-279400" algn="just" rtl="0">
              <a:spcBef>
                <a:spcPts val="0"/>
              </a:spcBef>
              <a:spcAft>
                <a:spcPts val="0"/>
              </a:spcAft>
              <a:buClr>
                <a:schemeClr val="lt1"/>
              </a:buClr>
              <a:buSzPts val="900"/>
              <a:buFont typeface="Noto Sans Symbols"/>
              <a:buChar char="▪"/>
            </a:pPr>
            <a:r>
              <a:rPr lang="pt-BR" sz="1000" dirty="0">
                <a:solidFill>
                  <a:schemeClr val="lt1"/>
                </a:solidFill>
                <a:latin typeface="Montserrat"/>
                <a:ea typeface="Montserrat"/>
                <a:cs typeface="Montserrat"/>
                <a:sym typeface="Montserrat"/>
              </a:rPr>
              <a:t>O arrefecimento da inflação ao longo dos últimos trimestres ocorreu mesmo sem grande desaceleração econômica, em nossa opinião, devido aos efeitos secundários da desinflação de itens voláteis, como as </a:t>
            </a:r>
            <a:r>
              <a:rPr lang="pt-BR" sz="1000" i="1" dirty="0">
                <a:solidFill>
                  <a:schemeClr val="lt1"/>
                </a:solidFill>
                <a:latin typeface="Montserrat"/>
                <a:ea typeface="Montserrat"/>
                <a:cs typeface="Montserrat"/>
                <a:sym typeface="Montserrat"/>
              </a:rPr>
              <a:t>commodities, </a:t>
            </a:r>
            <a:r>
              <a:rPr lang="pt-BR" sz="1000" dirty="0">
                <a:solidFill>
                  <a:schemeClr val="lt1"/>
                </a:solidFill>
                <a:latin typeface="Montserrat"/>
                <a:ea typeface="Montserrat"/>
                <a:cs typeface="Montserrat"/>
                <a:sym typeface="Montserrat"/>
              </a:rPr>
              <a:t>e pela normalização dos gargalos de oferta. </a:t>
            </a:r>
          </a:p>
          <a:p>
            <a:pPr marL="285750" marR="0" lvl="0" indent="-279400" algn="just" rtl="0">
              <a:spcBef>
                <a:spcPts val="0"/>
              </a:spcBef>
              <a:spcAft>
                <a:spcPts val="0"/>
              </a:spcAft>
              <a:buClr>
                <a:schemeClr val="lt1"/>
              </a:buClr>
              <a:buSzPts val="900"/>
              <a:buFont typeface="Noto Sans Symbols"/>
              <a:buChar char="▪"/>
            </a:pPr>
            <a:endParaRPr lang="pt-BR" sz="1000" dirty="0">
              <a:solidFill>
                <a:schemeClr val="lt1"/>
              </a:solidFill>
              <a:latin typeface="Montserrat"/>
              <a:ea typeface="Montserrat"/>
              <a:cs typeface="Montserrat"/>
              <a:sym typeface="Montserrat"/>
            </a:endParaRPr>
          </a:p>
          <a:p>
            <a:pPr marL="285750" marR="0" lvl="0" indent="-279400" algn="just" rtl="0">
              <a:spcBef>
                <a:spcPts val="0"/>
              </a:spcBef>
              <a:spcAft>
                <a:spcPts val="0"/>
              </a:spcAft>
              <a:buClr>
                <a:schemeClr val="lt1"/>
              </a:buClr>
              <a:buSzPts val="900"/>
              <a:buFont typeface="Noto Sans Symbols"/>
              <a:buChar char="▪"/>
            </a:pPr>
            <a:r>
              <a:rPr lang="pt-BR" sz="1000" dirty="0">
                <a:solidFill>
                  <a:schemeClr val="lt1"/>
                </a:solidFill>
                <a:latin typeface="Montserrat"/>
                <a:ea typeface="Montserrat"/>
                <a:cs typeface="Montserrat"/>
                <a:sym typeface="Montserrat"/>
              </a:rPr>
              <a:t>A resiliência da atividade econômica tem mantido a estabilização da inflação ao consumidor e os núcleos de inflação em patamar historicamente alto.</a:t>
            </a:r>
            <a:endParaRPr sz="1000" dirty="0"/>
          </a:p>
        </p:txBody>
      </p:sp>
      <p:sp>
        <p:nvSpPr>
          <p:cNvPr id="7" name="Google Shape;192;g2f0ae8d2519_0_84">
            <a:extLst>
              <a:ext uri="{FF2B5EF4-FFF2-40B4-BE49-F238E27FC236}">
                <a16:creationId xmlns:a16="http://schemas.microsoft.com/office/drawing/2014/main" id="{A9B77DC9-D24E-8231-44E3-E37149D002C8}"/>
              </a:ext>
            </a:extLst>
          </p:cNvPr>
          <p:cNvSpPr txBox="1"/>
          <p:nvPr/>
        </p:nvSpPr>
        <p:spPr>
          <a:xfrm>
            <a:off x="-218642" y="162059"/>
            <a:ext cx="175867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Global</a:t>
            </a:r>
            <a:endParaRPr sz="1050" dirty="0">
              <a:solidFill>
                <a:schemeClr val="lt1"/>
              </a:solidFill>
              <a:latin typeface="Montserrat"/>
              <a:ea typeface="Montserrat"/>
              <a:cs typeface="Montserrat"/>
              <a:sym typeface="Montserrat"/>
            </a:endParaRPr>
          </a:p>
        </p:txBody>
      </p:sp>
      <p:pic>
        <p:nvPicPr>
          <p:cNvPr id="8" name="Google Shape;194;g2f0ae8d2519_0_84">
            <a:extLst>
              <a:ext uri="{FF2B5EF4-FFF2-40B4-BE49-F238E27FC236}">
                <a16:creationId xmlns:a16="http://schemas.microsoft.com/office/drawing/2014/main" id="{6C7ABF56-1487-4540-3CFE-4F95DF14CCA8}"/>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9" name="Conector reto 8">
            <a:extLst>
              <a:ext uri="{FF2B5EF4-FFF2-40B4-BE49-F238E27FC236}">
                <a16:creationId xmlns:a16="http://schemas.microsoft.com/office/drawing/2014/main" id="{E6B7AF78-81C4-26A4-2923-C5D45DC23BCA}"/>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CaixaDeTexto 1">
            <a:extLst>
              <a:ext uri="{FF2B5EF4-FFF2-40B4-BE49-F238E27FC236}">
                <a16:creationId xmlns:a16="http://schemas.microsoft.com/office/drawing/2014/main" id="{E9D43013-5387-096D-6B8F-6C75AAE89367}"/>
              </a:ext>
            </a:extLst>
          </p:cNvPr>
          <p:cNvSpPr txBox="1"/>
          <p:nvPr/>
        </p:nvSpPr>
        <p:spPr>
          <a:xfrm rot="16200000">
            <a:off x="-1130234" y="2987827"/>
            <a:ext cx="2709545"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3" name="Google Shape;101;p3">
            <a:extLst>
              <a:ext uri="{FF2B5EF4-FFF2-40B4-BE49-F238E27FC236}">
                <a16:creationId xmlns:a16="http://schemas.microsoft.com/office/drawing/2014/main" id="{56C637CE-B1AE-5D9C-C9E5-47C37507CD4D}"/>
              </a:ext>
            </a:extLst>
          </p:cNvPr>
          <p:cNvSpPr txBox="1"/>
          <p:nvPr/>
        </p:nvSpPr>
        <p:spPr>
          <a:xfrm>
            <a:off x="7520232" y="5190204"/>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Bloomberg,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graphicFrame>
        <p:nvGraphicFramePr>
          <p:cNvPr id="6" name="Gráfico 5">
            <a:extLst>
              <a:ext uri="{FF2B5EF4-FFF2-40B4-BE49-F238E27FC236}">
                <a16:creationId xmlns:a16="http://schemas.microsoft.com/office/drawing/2014/main" id="{4F078C81-F6AF-C614-DF39-B9047C6CDD10}"/>
              </a:ext>
            </a:extLst>
          </p:cNvPr>
          <p:cNvGraphicFramePr>
            <a:graphicFrameLocks/>
          </p:cNvGraphicFramePr>
          <p:nvPr>
            <p:extLst>
              <p:ext uri="{D42A27DB-BD31-4B8C-83A1-F6EECF244321}">
                <p14:modId xmlns:p14="http://schemas.microsoft.com/office/powerpoint/2010/main" val="2222920301"/>
              </p:ext>
            </p:extLst>
          </p:nvPr>
        </p:nvGraphicFramePr>
        <p:xfrm>
          <a:off x="578665" y="1963610"/>
          <a:ext cx="3960000" cy="306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Gráfico 9">
            <a:extLst>
              <a:ext uri="{FF2B5EF4-FFF2-40B4-BE49-F238E27FC236}">
                <a16:creationId xmlns:a16="http://schemas.microsoft.com/office/drawing/2014/main" id="{C8378494-EBFB-4889-A4BD-C2FA546159A0}"/>
              </a:ext>
            </a:extLst>
          </p:cNvPr>
          <p:cNvGraphicFramePr>
            <a:graphicFrameLocks/>
          </p:cNvGraphicFramePr>
          <p:nvPr>
            <p:extLst>
              <p:ext uri="{D42A27DB-BD31-4B8C-83A1-F6EECF244321}">
                <p14:modId xmlns:p14="http://schemas.microsoft.com/office/powerpoint/2010/main" val="111186481"/>
              </p:ext>
            </p:extLst>
          </p:nvPr>
        </p:nvGraphicFramePr>
        <p:xfrm>
          <a:off x="4735428" y="1963610"/>
          <a:ext cx="3960000" cy="30600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graphicFrame>
        <p:nvGraphicFramePr>
          <p:cNvPr id="6" name="Chart 3" title="Gráfico">
            <a:extLst>
              <a:ext uri="{FF2B5EF4-FFF2-40B4-BE49-F238E27FC236}">
                <a16:creationId xmlns:a16="http://schemas.microsoft.com/office/drawing/2014/main" id="{00000000-0008-0000-0100-0000CF7EFD16}"/>
              </a:ext>
            </a:extLst>
          </p:cNvPr>
          <p:cNvGraphicFramePr>
            <a:graphicFrameLocks/>
          </p:cNvGraphicFramePr>
          <p:nvPr>
            <p:extLst>
              <p:ext uri="{D42A27DB-BD31-4B8C-83A1-F6EECF244321}">
                <p14:modId xmlns:p14="http://schemas.microsoft.com/office/powerpoint/2010/main" val="3679895132"/>
              </p:ext>
            </p:extLst>
          </p:nvPr>
        </p:nvGraphicFramePr>
        <p:xfrm>
          <a:off x="500582" y="1958940"/>
          <a:ext cx="3960000" cy="3060000"/>
        </p:xfrm>
        <a:graphic>
          <a:graphicData uri="http://schemas.openxmlformats.org/drawingml/2006/chart">
            <c:chart xmlns:c="http://schemas.openxmlformats.org/drawingml/2006/chart" xmlns:r="http://schemas.openxmlformats.org/officeDocument/2006/relationships" r:id="rId3"/>
          </a:graphicData>
        </a:graphic>
      </p:graphicFrame>
      <p:sp>
        <p:nvSpPr>
          <p:cNvPr id="123" name="Google Shape;123;g2f0ae8d2519_0_28"/>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dirty="0">
              <a:solidFill>
                <a:schemeClr val="lt1"/>
              </a:solidFill>
              <a:latin typeface="Roboto"/>
              <a:ea typeface="Roboto"/>
              <a:cs typeface="Roboto"/>
              <a:sym typeface="Roboto"/>
            </a:endParaRPr>
          </a:p>
        </p:txBody>
      </p:sp>
      <p:sp>
        <p:nvSpPr>
          <p:cNvPr id="125" name="Google Shape;125;g2f0ae8d2519_0_28"/>
          <p:cNvSpPr txBox="1"/>
          <p:nvPr/>
        </p:nvSpPr>
        <p:spPr>
          <a:xfrm>
            <a:off x="1404025" y="5541"/>
            <a:ext cx="7095885" cy="18927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b="1" dirty="0">
                <a:solidFill>
                  <a:schemeClr val="accent4"/>
                </a:solidFill>
                <a:latin typeface="Montserrat" panose="00000500000000000000" pitchFamily="2" charset="0"/>
                <a:ea typeface="Montserrat"/>
                <a:cs typeface="Montserrat"/>
                <a:sym typeface="Montserrat"/>
              </a:rPr>
              <a:t> </a:t>
            </a:r>
            <a:endParaRPr lang="pt-BR" sz="700" dirty="0">
              <a:solidFill>
                <a:schemeClr val="dk1"/>
              </a:solidFill>
              <a:latin typeface="Montserrat" panose="00000500000000000000" pitchFamily="2" charset="0"/>
            </a:endParaRP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r>
              <a:rPr kumimoji="0" lang="pt-BR" sz="1000" b="0" i="0" u="none" strike="noStrike" kern="1200" cap="none" spc="0" normalizeH="0" baseline="0" noProof="0" dirty="0">
                <a:ln>
                  <a:noFill/>
                </a:ln>
                <a:solidFill>
                  <a:schemeClr val="bg1"/>
                </a:solidFill>
                <a:effectLst/>
                <a:uLnTx/>
                <a:uFillTx/>
                <a:latin typeface="Montserrat" panose="00000500000000000000" pitchFamily="2" charset="0"/>
              </a:rPr>
              <a:t>As principais explicações por trás do arrefecimento da inflação são: (i) queda do preço de </a:t>
            </a:r>
            <a:r>
              <a:rPr kumimoji="0" lang="pt-BR" sz="1000" b="0" i="1" u="none" strike="noStrike" kern="1200" cap="none" spc="0" normalizeH="0" baseline="0" noProof="0" dirty="0">
                <a:ln>
                  <a:noFill/>
                </a:ln>
                <a:solidFill>
                  <a:schemeClr val="bg1"/>
                </a:solidFill>
                <a:effectLst/>
                <a:uLnTx/>
                <a:uFillTx/>
                <a:latin typeface="Montserrat" panose="00000500000000000000" pitchFamily="2" charset="0"/>
              </a:rPr>
              <a:t>commodities</a:t>
            </a:r>
            <a:r>
              <a:rPr kumimoji="0" lang="pt-BR" sz="1000" b="0" i="0" u="none" strike="noStrike" kern="1200" cap="none" spc="0" normalizeH="0" baseline="0" noProof="0" dirty="0">
                <a:ln>
                  <a:noFill/>
                </a:ln>
                <a:solidFill>
                  <a:schemeClr val="bg1"/>
                </a:solidFill>
                <a:effectLst/>
                <a:uLnTx/>
                <a:uFillTx/>
                <a:latin typeface="Montserrat" panose="00000500000000000000" pitchFamily="2" charset="0"/>
              </a:rPr>
              <a:t> e; (</a:t>
            </a:r>
            <a:r>
              <a:rPr kumimoji="0" lang="pt-BR" sz="1000" b="0" i="0" u="none" strike="noStrike" kern="1200" cap="none" spc="0" normalizeH="0" baseline="0" noProof="0" dirty="0" err="1">
                <a:ln>
                  <a:noFill/>
                </a:ln>
                <a:solidFill>
                  <a:schemeClr val="bg1"/>
                </a:solidFill>
                <a:effectLst/>
                <a:uLnTx/>
                <a:uFillTx/>
                <a:latin typeface="Montserrat" panose="00000500000000000000" pitchFamily="2" charset="0"/>
              </a:rPr>
              <a:t>ii</a:t>
            </a:r>
            <a:r>
              <a:rPr kumimoji="0" lang="pt-BR" sz="1000" b="0" i="0" u="none" strike="noStrike" kern="1200" cap="none" spc="0" normalizeH="0" baseline="0" noProof="0" dirty="0">
                <a:ln>
                  <a:noFill/>
                </a:ln>
                <a:solidFill>
                  <a:schemeClr val="bg1"/>
                </a:solidFill>
                <a:effectLst/>
                <a:uLnTx/>
                <a:uFillTx/>
                <a:latin typeface="Montserrat" panose="00000500000000000000" pitchFamily="2" charset="0"/>
              </a:rPr>
              <a:t>) afrouxamento dos gargalos de oferta.</a:t>
            </a: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endParaRPr kumimoji="0" lang="pt-BR" sz="1000" b="0" i="0" u="none" strike="noStrike" kern="1200" cap="none" spc="0" normalizeH="0" baseline="0" noProof="0" dirty="0">
              <a:ln>
                <a:noFill/>
              </a:ln>
              <a:solidFill>
                <a:schemeClr val="bg1"/>
              </a:solidFill>
              <a:effectLst/>
              <a:uLnTx/>
              <a:uFillTx/>
              <a:latin typeface="Montserrat" panose="00000500000000000000" pitchFamily="2" charset="0"/>
            </a:endParaRP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r>
              <a:rPr kumimoji="0" lang="pt-BR" sz="1000" b="0" i="0" u="none" strike="noStrike" kern="1200" cap="none" spc="0" normalizeH="0" baseline="0" noProof="0" dirty="0">
                <a:ln>
                  <a:noFill/>
                </a:ln>
                <a:solidFill>
                  <a:schemeClr val="bg1"/>
                </a:solidFill>
                <a:effectLst/>
                <a:uLnTx/>
                <a:uFillTx/>
                <a:latin typeface="Montserrat" panose="00000500000000000000" pitchFamily="2" charset="0"/>
              </a:rPr>
              <a:t>A inflação de serviços e os núcleos de inflação, antes mais resilientes, foram pressionados para baixo por efeitos de contágio e inércia. No entanto, sem um arrefecimento do mercado de trabalho, o atingimento das metas de inflação ou a convergência para níveis pré-pandemia de forma sustentável parecem improváveis.</a:t>
            </a: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endParaRPr lang="pt-BR" sz="1000" kern="1200" dirty="0">
              <a:solidFill>
                <a:schemeClr val="bg1"/>
              </a:solidFill>
              <a:latin typeface="Montserrat" panose="00000500000000000000" pitchFamily="2" charset="0"/>
            </a:endParaRP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r>
              <a:rPr kumimoji="0" lang="pt-BR" sz="1000" b="0" i="0" u="none" strike="noStrike" kern="1200" cap="none" spc="0" normalizeH="0" baseline="0" noProof="0" dirty="0">
                <a:ln>
                  <a:noFill/>
                </a:ln>
                <a:solidFill>
                  <a:schemeClr val="bg1"/>
                </a:solidFill>
                <a:effectLst/>
                <a:uLnTx/>
                <a:uFillTx/>
                <a:latin typeface="Montserrat" panose="00000500000000000000" pitchFamily="2" charset="0"/>
              </a:rPr>
              <a:t>Neste sentido, a continuidade da alta do desemprego é condição </a:t>
            </a:r>
            <a:r>
              <a:rPr kumimoji="0" lang="pt-BR" sz="1000" b="0" i="0" u="none" strike="noStrike" kern="1200" cap="none" spc="0" normalizeH="0" baseline="0" noProof="0" dirty="0" err="1">
                <a:ln>
                  <a:noFill/>
                </a:ln>
                <a:solidFill>
                  <a:schemeClr val="bg1"/>
                </a:solidFill>
                <a:effectLst/>
                <a:uLnTx/>
                <a:uFillTx/>
                <a:latin typeface="Montserrat" panose="00000500000000000000" pitchFamily="2" charset="0"/>
              </a:rPr>
              <a:t>necess</a:t>
            </a:r>
            <a:r>
              <a:rPr lang="pt-BR" sz="1000" kern="1200" dirty="0">
                <a:solidFill>
                  <a:schemeClr val="bg1"/>
                </a:solidFill>
                <a:latin typeface="Montserrat" panose="00000500000000000000" pitchFamily="2" charset="0"/>
              </a:rPr>
              <a:t>ária para o atingimento das metas de inflação. </a:t>
            </a:r>
            <a:endParaRPr kumimoji="0" lang="pt-BR" sz="1000" b="0" i="0" u="none" strike="noStrike" kern="1200" cap="none" spc="0" normalizeH="0" baseline="0" noProof="0" dirty="0">
              <a:ln>
                <a:noFill/>
              </a:ln>
              <a:solidFill>
                <a:schemeClr val="bg1"/>
              </a:solidFill>
              <a:effectLst/>
              <a:uLnTx/>
              <a:uFillTx/>
              <a:latin typeface="Montserrat" panose="00000500000000000000" pitchFamily="2" charset="0"/>
            </a:endParaRPr>
          </a:p>
          <a:p>
            <a:pPr marL="457200" marR="0" lvl="0" indent="0" algn="just" rtl="0">
              <a:spcBef>
                <a:spcPts val="0"/>
              </a:spcBef>
              <a:spcAft>
                <a:spcPts val="0"/>
              </a:spcAft>
              <a:buNone/>
            </a:pPr>
            <a:endParaRPr sz="1000" dirty="0">
              <a:solidFill>
                <a:schemeClr val="lt1"/>
              </a:solidFill>
              <a:latin typeface="Montserrat" panose="00000500000000000000" pitchFamily="2" charset="0"/>
              <a:ea typeface="Montserrat"/>
              <a:cs typeface="Montserrat"/>
              <a:sym typeface="Montserrat"/>
            </a:endParaRPr>
          </a:p>
        </p:txBody>
      </p:sp>
      <p:sp>
        <p:nvSpPr>
          <p:cNvPr id="2" name="Google Shape;192;g2f0ae8d2519_0_84">
            <a:extLst>
              <a:ext uri="{FF2B5EF4-FFF2-40B4-BE49-F238E27FC236}">
                <a16:creationId xmlns:a16="http://schemas.microsoft.com/office/drawing/2014/main" id="{F82ED155-9196-8561-3ACE-C5CA76183254}"/>
              </a:ext>
            </a:extLst>
          </p:cNvPr>
          <p:cNvSpPr txBox="1"/>
          <p:nvPr/>
        </p:nvSpPr>
        <p:spPr>
          <a:xfrm>
            <a:off x="-218642" y="162059"/>
            <a:ext cx="175867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Global</a:t>
            </a:r>
            <a:endParaRPr sz="1050" dirty="0">
              <a:solidFill>
                <a:schemeClr val="lt1"/>
              </a:solidFill>
              <a:latin typeface="Montserrat"/>
              <a:ea typeface="Montserrat"/>
              <a:cs typeface="Montserrat"/>
              <a:sym typeface="Montserrat"/>
            </a:endParaRPr>
          </a:p>
        </p:txBody>
      </p:sp>
      <p:pic>
        <p:nvPicPr>
          <p:cNvPr id="3" name="Google Shape;194;g2f0ae8d2519_0_84">
            <a:extLst>
              <a:ext uri="{FF2B5EF4-FFF2-40B4-BE49-F238E27FC236}">
                <a16:creationId xmlns:a16="http://schemas.microsoft.com/office/drawing/2014/main" id="{16DDC26E-E63A-6B80-D770-CBB8F930DB4C}"/>
              </a:ext>
            </a:extLst>
          </p:cNvPr>
          <p:cNvPicPr preferRelativeResize="0"/>
          <p:nvPr/>
        </p:nvPicPr>
        <p:blipFill>
          <a:blip r:embed="rId4">
            <a:alphaModFix/>
          </a:blip>
          <a:stretch>
            <a:fillRect/>
          </a:stretch>
        </p:blipFill>
        <p:spPr>
          <a:xfrm>
            <a:off x="0" y="929450"/>
            <a:ext cx="1404025" cy="785650"/>
          </a:xfrm>
          <a:prstGeom prst="rect">
            <a:avLst/>
          </a:prstGeom>
          <a:noFill/>
          <a:ln>
            <a:noFill/>
          </a:ln>
        </p:spPr>
      </p:pic>
      <p:cxnSp>
        <p:nvCxnSpPr>
          <p:cNvPr id="4" name="Conector reto 3">
            <a:extLst>
              <a:ext uri="{FF2B5EF4-FFF2-40B4-BE49-F238E27FC236}">
                <a16:creationId xmlns:a16="http://schemas.microsoft.com/office/drawing/2014/main" id="{887416CD-1254-949C-FDB5-2231BF31F73B}"/>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5" name="Gráfico 4">
            <a:extLst>
              <a:ext uri="{FF2B5EF4-FFF2-40B4-BE49-F238E27FC236}">
                <a16:creationId xmlns:a16="http://schemas.microsoft.com/office/drawing/2014/main" id="{A4E68B24-8D80-F6D9-5917-C53C5F594835}"/>
              </a:ext>
            </a:extLst>
          </p:cNvPr>
          <p:cNvGraphicFramePr>
            <a:graphicFrameLocks/>
          </p:cNvGraphicFramePr>
          <p:nvPr>
            <p:extLst>
              <p:ext uri="{D42A27DB-BD31-4B8C-83A1-F6EECF244321}">
                <p14:modId xmlns:p14="http://schemas.microsoft.com/office/powerpoint/2010/main" val="2573887943"/>
              </p:ext>
            </p:extLst>
          </p:nvPr>
        </p:nvGraphicFramePr>
        <p:xfrm>
          <a:off x="4662310" y="1958940"/>
          <a:ext cx="3960000" cy="3060000"/>
        </p:xfrm>
        <a:graphic>
          <a:graphicData uri="http://schemas.openxmlformats.org/drawingml/2006/chart">
            <c:chart xmlns:c="http://schemas.openxmlformats.org/drawingml/2006/chart" xmlns:r="http://schemas.openxmlformats.org/officeDocument/2006/relationships" r:id="rId5"/>
          </a:graphicData>
        </a:graphic>
      </p:graphicFrame>
      <p:sp>
        <p:nvSpPr>
          <p:cNvPr id="9" name="CaixaDeTexto 8">
            <a:extLst>
              <a:ext uri="{FF2B5EF4-FFF2-40B4-BE49-F238E27FC236}">
                <a16:creationId xmlns:a16="http://schemas.microsoft.com/office/drawing/2014/main" id="{58B05BDF-FFFD-72B2-7ECF-3EA1AF50E4E9}"/>
              </a:ext>
            </a:extLst>
          </p:cNvPr>
          <p:cNvSpPr txBox="1"/>
          <p:nvPr/>
        </p:nvSpPr>
        <p:spPr>
          <a:xfrm rot="16200000">
            <a:off x="-1130234" y="2987827"/>
            <a:ext cx="2709545"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7" name="Google Shape;101;p3">
            <a:extLst>
              <a:ext uri="{FF2B5EF4-FFF2-40B4-BE49-F238E27FC236}">
                <a16:creationId xmlns:a16="http://schemas.microsoft.com/office/drawing/2014/main" id="{50415EAD-5E37-E7EC-E42C-AD133E297C96}"/>
              </a:ext>
            </a:extLst>
          </p:cNvPr>
          <p:cNvSpPr txBox="1"/>
          <p:nvPr/>
        </p:nvSpPr>
        <p:spPr>
          <a:xfrm>
            <a:off x="7520232" y="5190204"/>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Bloomberg,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graphicFrame>
        <p:nvGraphicFramePr>
          <p:cNvPr id="13" name="Gráfico 12">
            <a:extLst>
              <a:ext uri="{FF2B5EF4-FFF2-40B4-BE49-F238E27FC236}">
                <a16:creationId xmlns:a16="http://schemas.microsoft.com/office/drawing/2014/main" id="{9043CFEC-1705-BB61-1EC8-07249C47FDF3}"/>
              </a:ext>
            </a:extLst>
          </p:cNvPr>
          <p:cNvGraphicFramePr>
            <a:graphicFrameLocks/>
          </p:cNvGraphicFramePr>
          <p:nvPr>
            <p:extLst>
              <p:ext uri="{D42A27DB-BD31-4B8C-83A1-F6EECF244321}">
                <p14:modId xmlns:p14="http://schemas.microsoft.com/office/powerpoint/2010/main" val="723854105"/>
              </p:ext>
            </p:extLst>
          </p:nvPr>
        </p:nvGraphicFramePr>
        <p:xfrm>
          <a:off x="500582" y="1957887"/>
          <a:ext cx="3960000" cy="3060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4" name="Gráfico 13">
            <a:extLst>
              <a:ext uri="{FF2B5EF4-FFF2-40B4-BE49-F238E27FC236}">
                <a16:creationId xmlns:a16="http://schemas.microsoft.com/office/drawing/2014/main" id="{A4E68B24-8D80-F6D9-5917-C53C5F594835}"/>
              </a:ext>
            </a:extLst>
          </p:cNvPr>
          <p:cNvGraphicFramePr>
            <a:graphicFrameLocks/>
          </p:cNvGraphicFramePr>
          <p:nvPr>
            <p:extLst>
              <p:ext uri="{D42A27DB-BD31-4B8C-83A1-F6EECF244321}">
                <p14:modId xmlns:p14="http://schemas.microsoft.com/office/powerpoint/2010/main" val="3938748178"/>
              </p:ext>
            </p:extLst>
          </p:nvPr>
        </p:nvGraphicFramePr>
        <p:xfrm>
          <a:off x="4662310" y="1957887"/>
          <a:ext cx="3960000" cy="3060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 name="Gráfico 7">
            <a:extLst>
              <a:ext uri="{FF2B5EF4-FFF2-40B4-BE49-F238E27FC236}">
                <a16:creationId xmlns:a16="http://schemas.microsoft.com/office/drawing/2014/main" id="{9043CFEC-1705-BB61-1EC8-07249C47FDF3}"/>
              </a:ext>
            </a:extLst>
          </p:cNvPr>
          <p:cNvGraphicFramePr>
            <a:graphicFrameLocks/>
          </p:cNvGraphicFramePr>
          <p:nvPr>
            <p:extLst>
              <p:ext uri="{D42A27DB-BD31-4B8C-83A1-F6EECF244321}">
                <p14:modId xmlns:p14="http://schemas.microsoft.com/office/powerpoint/2010/main" val="3964199477"/>
              </p:ext>
            </p:extLst>
          </p:nvPr>
        </p:nvGraphicFramePr>
        <p:xfrm>
          <a:off x="497802" y="1957887"/>
          <a:ext cx="3960000" cy="3060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10" name="Gráfico 9">
            <a:extLst>
              <a:ext uri="{FF2B5EF4-FFF2-40B4-BE49-F238E27FC236}">
                <a16:creationId xmlns:a16="http://schemas.microsoft.com/office/drawing/2014/main" id="{944799FA-487D-441D-A69D-FA64CF637688}"/>
              </a:ext>
            </a:extLst>
          </p:cNvPr>
          <p:cNvGraphicFramePr>
            <a:graphicFrameLocks/>
          </p:cNvGraphicFramePr>
          <p:nvPr>
            <p:extLst>
              <p:ext uri="{D42A27DB-BD31-4B8C-83A1-F6EECF244321}">
                <p14:modId xmlns:p14="http://schemas.microsoft.com/office/powerpoint/2010/main" val="3916099415"/>
              </p:ext>
            </p:extLst>
          </p:nvPr>
        </p:nvGraphicFramePr>
        <p:xfrm>
          <a:off x="4662310" y="1957887"/>
          <a:ext cx="3960000" cy="3060000"/>
        </p:xfrm>
        <a:graphic>
          <a:graphicData uri="http://schemas.openxmlformats.org/drawingml/2006/chart">
            <c:chart xmlns:c="http://schemas.openxmlformats.org/drawingml/2006/chart" xmlns:r="http://schemas.openxmlformats.org/officeDocument/2006/relationships" r:id="rId9"/>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graphicFrame>
        <p:nvGraphicFramePr>
          <p:cNvPr id="8" name="Gráfico 7">
            <a:extLst>
              <a:ext uri="{FF2B5EF4-FFF2-40B4-BE49-F238E27FC236}">
                <a16:creationId xmlns:a16="http://schemas.microsoft.com/office/drawing/2014/main" id="{4BDF84BA-F282-4BB9-A6A7-9BFC62FFD644}"/>
              </a:ext>
            </a:extLst>
          </p:cNvPr>
          <p:cNvGraphicFramePr>
            <a:graphicFrameLocks/>
          </p:cNvGraphicFramePr>
          <p:nvPr>
            <p:extLst>
              <p:ext uri="{D42A27DB-BD31-4B8C-83A1-F6EECF244321}">
                <p14:modId xmlns:p14="http://schemas.microsoft.com/office/powerpoint/2010/main" val="3586604882"/>
              </p:ext>
            </p:extLst>
          </p:nvPr>
        </p:nvGraphicFramePr>
        <p:xfrm>
          <a:off x="504536" y="1958942"/>
          <a:ext cx="3960000" cy="306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Gráfico 5">
            <a:extLst>
              <a:ext uri="{FF2B5EF4-FFF2-40B4-BE49-F238E27FC236}">
                <a16:creationId xmlns:a16="http://schemas.microsoft.com/office/drawing/2014/main" id="{9AFA8FAA-B9CD-EBC3-157C-D0DFFE0FE9D5}"/>
              </a:ext>
            </a:extLst>
          </p:cNvPr>
          <p:cNvGraphicFramePr>
            <a:graphicFrameLocks/>
          </p:cNvGraphicFramePr>
          <p:nvPr>
            <p:extLst>
              <p:ext uri="{D42A27DB-BD31-4B8C-83A1-F6EECF244321}">
                <p14:modId xmlns:p14="http://schemas.microsoft.com/office/powerpoint/2010/main" val="1191846318"/>
              </p:ext>
            </p:extLst>
          </p:nvPr>
        </p:nvGraphicFramePr>
        <p:xfrm>
          <a:off x="4662309" y="1958942"/>
          <a:ext cx="3960000" cy="3060000"/>
        </p:xfrm>
        <a:graphic>
          <a:graphicData uri="http://schemas.openxmlformats.org/drawingml/2006/chart">
            <c:chart xmlns:c="http://schemas.openxmlformats.org/drawingml/2006/chart" xmlns:r="http://schemas.openxmlformats.org/officeDocument/2006/relationships" r:id="rId4"/>
          </a:graphicData>
        </a:graphic>
      </p:graphicFrame>
      <p:sp>
        <p:nvSpPr>
          <p:cNvPr id="147" name="Google Shape;147;g2f0ae8d2519_0_46"/>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149" name="Google Shape;149;g2f0ae8d2519_0_46"/>
          <p:cNvSpPr txBox="1"/>
          <p:nvPr/>
        </p:nvSpPr>
        <p:spPr>
          <a:xfrm>
            <a:off x="1470758" y="-3530"/>
            <a:ext cx="7205729" cy="1585009"/>
          </a:xfrm>
          <a:prstGeom prst="rect">
            <a:avLst/>
          </a:prstGeom>
          <a:noFill/>
          <a:ln>
            <a:noFill/>
          </a:ln>
        </p:spPr>
        <p:txBody>
          <a:bodyPr spcFirstLastPara="1" wrap="square" lIns="91425" tIns="45700" rIns="91425" bIns="45700" anchor="t" anchorCtr="0">
            <a:spAutoFit/>
          </a:bodyPr>
          <a:lstStyle/>
          <a:p>
            <a:pPr marL="171450" marR="0" lvl="0" indent="-171450" algn="l" defTabSz="457200" rtl="0" eaLnBrk="1" fontAlgn="auto" latinLnBrk="0" hangingPunct="1">
              <a:lnSpc>
                <a:spcPct val="100000"/>
              </a:lnSpc>
              <a:spcBef>
                <a:spcPts val="0"/>
              </a:spcBef>
              <a:spcAft>
                <a:spcPts val="0"/>
              </a:spcAft>
              <a:buClrTx/>
              <a:buSzTx/>
              <a:buFont typeface="Wingdings" panose="05000000000000000000" pitchFamily="2" charset="2"/>
              <a:buChar char="§"/>
              <a:defRPr/>
            </a:pPr>
            <a:endParaRPr lang="pt-BR" sz="700" dirty="0">
              <a:solidFill>
                <a:schemeClr val="bg1"/>
              </a:solidFill>
              <a:latin typeface="Montserrat" pitchFamily="2" charset="0"/>
            </a:endParaRPr>
          </a:p>
          <a:p>
            <a:pPr marL="171450" marR="0" lvl="0" indent="-1714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r>
              <a:rPr lang="pt-BR" sz="1000" dirty="0">
                <a:solidFill>
                  <a:schemeClr val="bg1"/>
                </a:solidFill>
                <a:latin typeface="Montserrat" pitchFamily="2" charset="0"/>
              </a:rPr>
              <a:t>Nos EUA, por exemplo, o crescimento do PIB está em ritmo acelerado (cerca de 3% a.a.), mas há sinais de moderação no mercado de trabalho. </a:t>
            </a:r>
          </a:p>
          <a:p>
            <a:pPr marL="171450" marR="0" lvl="0" indent="-1714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endParaRPr lang="pt-BR" sz="1000" dirty="0">
              <a:solidFill>
                <a:schemeClr val="bg1"/>
              </a:solidFill>
              <a:latin typeface="Montserrat" pitchFamily="2" charset="0"/>
            </a:endParaRPr>
          </a:p>
          <a:p>
            <a:pPr marL="171450" marR="0" lvl="0" indent="-1714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r>
              <a:rPr lang="pt-BR" sz="1000" dirty="0">
                <a:solidFill>
                  <a:schemeClr val="bg1"/>
                </a:solidFill>
                <a:latin typeface="Montserrat" pitchFamily="2" charset="0"/>
              </a:rPr>
              <a:t>A menor demanda por trabalho tem impactado de forma notória o número de vagas abertas e começa a gerar pressão altista no desemprego. </a:t>
            </a:r>
          </a:p>
          <a:p>
            <a:pPr marL="171450" marR="0" lvl="0" indent="-1714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endParaRPr lang="pt-BR" sz="1000" dirty="0">
              <a:solidFill>
                <a:schemeClr val="bg1"/>
              </a:solidFill>
              <a:latin typeface="Montserrat" pitchFamily="2" charset="0"/>
            </a:endParaRPr>
          </a:p>
          <a:p>
            <a:pPr marL="171450" marR="0" lvl="0" indent="-171450" algn="just" defTabSz="457200" rtl="0" eaLnBrk="1" fontAlgn="auto" latinLnBrk="0" hangingPunct="1">
              <a:lnSpc>
                <a:spcPct val="100000"/>
              </a:lnSpc>
              <a:spcBef>
                <a:spcPts val="0"/>
              </a:spcBef>
              <a:spcAft>
                <a:spcPts val="0"/>
              </a:spcAft>
              <a:buClrTx/>
              <a:buSzTx/>
              <a:buFont typeface="Wingdings" panose="05000000000000000000" pitchFamily="2" charset="2"/>
              <a:buChar char="§"/>
              <a:defRPr/>
            </a:pPr>
            <a:r>
              <a:rPr lang="pt-BR" sz="1000" dirty="0">
                <a:solidFill>
                  <a:schemeClr val="lt1"/>
                </a:solidFill>
                <a:latin typeface="Montserrat"/>
                <a:ea typeface="Montserrat"/>
                <a:cs typeface="Montserrat"/>
                <a:sym typeface="Montserrat"/>
              </a:rPr>
              <a:t>A relação de vagas abertas e número de desempregados (1,1) sugere uma inflação em torno de 2,8%. Para que a inflação convirja para a meta (2%), essa razão precisaria se aproximar de 0,7.</a:t>
            </a:r>
            <a:endParaRPr lang="pt-BR" sz="1000" dirty="0">
              <a:solidFill>
                <a:schemeClr val="bg1"/>
              </a:solidFill>
              <a:latin typeface="Montserrat" pitchFamily="2" charset="0"/>
            </a:endParaRPr>
          </a:p>
          <a:p>
            <a:pPr marL="0" lvl="0" indent="0" algn="just" rtl="0">
              <a:spcBef>
                <a:spcPts val="0"/>
              </a:spcBef>
              <a:spcAft>
                <a:spcPts val="0"/>
              </a:spcAft>
              <a:buNone/>
            </a:pPr>
            <a:endParaRPr sz="1000" dirty="0">
              <a:solidFill>
                <a:schemeClr val="lt1"/>
              </a:solidFill>
              <a:latin typeface="Montserrat"/>
              <a:ea typeface="Montserrat"/>
              <a:cs typeface="Montserrat"/>
              <a:sym typeface="Montserrat"/>
            </a:endParaRPr>
          </a:p>
        </p:txBody>
      </p:sp>
      <p:sp>
        <p:nvSpPr>
          <p:cNvPr id="2" name="Google Shape;192;g2f0ae8d2519_0_84">
            <a:extLst>
              <a:ext uri="{FF2B5EF4-FFF2-40B4-BE49-F238E27FC236}">
                <a16:creationId xmlns:a16="http://schemas.microsoft.com/office/drawing/2014/main" id="{8B2F88E6-7280-6AC3-013C-42B43E7DC8BA}"/>
              </a:ext>
            </a:extLst>
          </p:cNvPr>
          <p:cNvSpPr txBox="1"/>
          <p:nvPr/>
        </p:nvSpPr>
        <p:spPr>
          <a:xfrm>
            <a:off x="-218642" y="162059"/>
            <a:ext cx="175867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Estados Unidos</a:t>
            </a:r>
            <a:endParaRPr sz="1050" dirty="0">
              <a:solidFill>
                <a:schemeClr val="lt1"/>
              </a:solidFill>
              <a:latin typeface="Montserrat"/>
              <a:ea typeface="Montserrat"/>
              <a:cs typeface="Montserrat"/>
              <a:sym typeface="Montserrat"/>
            </a:endParaRPr>
          </a:p>
        </p:txBody>
      </p:sp>
      <p:pic>
        <p:nvPicPr>
          <p:cNvPr id="3" name="Google Shape;194;g2f0ae8d2519_0_84">
            <a:extLst>
              <a:ext uri="{FF2B5EF4-FFF2-40B4-BE49-F238E27FC236}">
                <a16:creationId xmlns:a16="http://schemas.microsoft.com/office/drawing/2014/main" id="{EAA4896D-02AB-A75C-BC44-6C983882D8B2}"/>
              </a:ext>
            </a:extLst>
          </p:cNvPr>
          <p:cNvPicPr preferRelativeResize="0"/>
          <p:nvPr/>
        </p:nvPicPr>
        <p:blipFill>
          <a:blip r:embed="rId5">
            <a:alphaModFix/>
          </a:blip>
          <a:stretch>
            <a:fillRect/>
          </a:stretch>
        </p:blipFill>
        <p:spPr>
          <a:xfrm>
            <a:off x="0" y="929450"/>
            <a:ext cx="1404025" cy="785650"/>
          </a:xfrm>
          <a:prstGeom prst="rect">
            <a:avLst/>
          </a:prstGeom>
          <a:noFill/>
          <a:ln>
            <a:noFill/>
          </a:ln>
        </p:spPr>
      </p:pic>
      <p:cxnSp>
        <p:nvCxnSpPr>
          <p:cNvPr id="4" name="Conector reto 3">
            <a:extLst>
              <a:ext uri="{FF2B5EF4-FFF2-40B4-BE49-F238E27FC236}">
                <a16:creationId xmlns:a16="http://schemas.microsoft.com/office/drawing/2014/main" id="{E38C3D58-7C87-7419-5F5E-369A1AD56F88}"/>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CaixaDeTexto 4">
            <a:extLst>
              <a:ext uri="{FF2B5EF4-FFF2-40B4-BE49-F238E27FC236}">
                <a16:creationId xmlns:a16="http://schemas.microsoft.com/office/drawing/2014/main" id="{A61CECE7-8F86-D342-9067-16B46D707A33}"/>
              </a:ext>
            </a:extLst>
          </p:cNvPr>
          <p:cNvSpPr txBox="1"/>
          <p:nvPr/>
        </p:nvSpPr>
        <p:spPr>
          <a:xfrm rot="16200000">
            <a:off x="-1130234" y="2987827"/>
            <a:ext cx="2709545"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7" name="Google Shape;101;p3">
            <a:extLst>
              <a:ext uri="{FF2B5EF4-FFF2-40B4-BE49-F238E27FC236}">
                <a16:creationId xmlns:a16="http://schemas.microsoft.com/office/drawing/2014/main" id="{51A050D3-DDC1-93E3-DD4C-A10BF0B5FF09}"/>
              </a:ext>
            </a:extLst>
          </p:cNvPr>
          <p:cNvSpPr txBox="1"/>
          <p:nvPr/>
        </p:nvSpPr>
        <p:spPr>
          <a:xfrm>
            <a:off x="7520232" y="5190204"/>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Bloomberg,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graphicFrame>
        <p:nvGraphicFramePr>
          <p:cNvPr id="11" name="Gráfico 10">
            <a:extLst>
              <a:ext uri="{FF2B5EF4-FFF2-40B4-BE49-F238E27FC236}">
                <a16:creationId xmlns:a16="http://schemas.microsoft.com/office/drawing/2014/main" id="{CE96A6E3-1BD4-4C4D-A4E6-69A366A03C33}"/>
              </a:ext>
            </a:extLst>
          </p:cNvPr>
          <p:cNvGraphicFramePr>
            <a:graphicFrameLocks/>
          </p:cNvGraphicFramePr>
          <p:nvPr>
            <p:extLst>
              <p:ext uri="{D42A27DB-BD31-4B8C-83A1-F6EECF244321}">
                <p14:modId xmlns:p14="http://schemas.microsoft.com/office/powerpoint/2010/main" val="1276592147"/>
              </p:ext>
            </p:extLst>
          </p:nvPr>
        </p:nvGraphicFramePr>
        <p:xfrm>
          <a:off x="508085" y="1965164"/>
          <a:ext cx="3960000" cy="3060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2" name="Gráfico 11">
            <a:extLst>
              <a:ext uri="{FF2B5EF4-FFF2-40B4-BE49-F238E27FC236}">
                <a16:creationId xmlns:a16="http://schemas.microsoft.com/office/drawing/2014/main" id="{9AFA8FAA-B9CD-EBC3-157C-D0DFFE0FE9D5}"/>
              </a:ext>
            </a:extLst>
          </p:cNvPr>
          <p:cNvGraphicFramePr>
            <a:graphicFrameLocks/>
          </p:cNvGraphicFramePr>
          <p:nvPr>
            <p:extLst>
              <p:ext uri="{D42A27DB-BD31-4B8C-83A1-F6EECF244321}">
                <p14:modId xmlns:p14="http://schemas.microsoft.com/office/powerpoint/2010/main" val="1789625461"/>
              </p:ext>
            </p:extLst>
          </p:nvPr>
        </p:nvGraphicFramePr>
        <p:xfrm>
          <a:off x="4660440" y="1958942"/>
          <a:ext cx="3960000" cy="3060000"/>
        </p:xfrm>
        <a:graphic>
          <a:graphicData uri="http://schemas.openxmlformats.org/drawingml/2006/chart">
            <c:chart xmlns:c="http://schemas.openxmlformats.org/drawingml/2006/chart" xmlns:r="http://schemas.openxmlformats.org/officeDocument/2006/relationships" r:id="rId7"/>
          </a:graphicData>
        </a:graphic>
      </p:graphicFrame>
      <p:sp>
        <p:nvSpPr>
          <p:cNvPr id="9" name="Arco 8">
            <a:extLst>
              <a:ext uri="{FF2B5EF4-FFF2-40B4-BE49-F238E27FC236}">
                <a16:creationId xmlns:a16="http://schemas.microsoft.com/office/drawing/2014/main" id="{9B376899-7132-4818-9B0A-336AEC64D1C9}"/>
              </a:ext>
            </a:extLst>
          </p:cNvPr>
          <p:cNvSpPr/>
          <p:nvPr/>
        </p:nvSpPr>
        <p:spPr>
          <a:xfrm rot="10406762">
            <a:off x="5651077" y="1356489"/>
            <a:ext cx="2695801" cy="2687693"/>
          </a:xfrm>
          <a:prstGeom prst="arc">
            <a:avLst/>
          </a:prstGeom>
          <a:ln>
            <a:solidFill>
              <a:srgbClr val="F1C23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5" name="Elipse 14">
            <a:extLst>
              <a:ext uri="{FF2B5EF4-FFF2-40B4-BE49-F238E27FC236}">
                <a16:creationId xmlns:a16="http://schemas.microsoft.com/office/drawing/2014/main" id="{7D937401-8E23-48E0-BFD9-8841991D3A0E}"/>
              </a:ext>
            </a:extLst>
          </p:cNvPr>
          <p:cNvSpPr/>
          <p:nvPr/>
        </p:nvSpPr>
        <p:spPr>
          <a:xfrm>
            <a:off x="5122968" y="3788229"/>
            <a:ext cx="1313160" cy="682995"/>
          </a:xfrm>
          <a:prstGeom prst="ellipse">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aphicFrame>
        <p:nvGraphicFramePr>
          <p:cNvPr id="16" name="Gráfico 15">
            <a:extLst>
              <a:ext uri="{FF2B5EF4-FFF2-40B4-BE49-F238E27FC236}">
                <a16:creationId xmlns:a16="http://schemas.microsoft.com/office/drawing/2014/main" id="{26607043-6177-4A73-8A79-07D215E3DC72}"/>
              </a:ext>
            </a:extLst>
          </p:cNvPr>
          <p:cNvGraphicFramePr>
            <a:graphicFrameLocks/>
          </p:cNvGraphicFramePr>
          <p:nvPr>
            <p:extLst>
              <p:ext uri="{D42A27DB-BD31-4B8C-83A1-F6EECF244321}">
                <p14:modId xmlns:p14="http://schemas.microsoft.com/office/powerpoint/2010/main" val="335587102"/>
              </p:ext>
            </p:extLst>
          </p:nvPr>
        </p:nvGraphicFramePr>
        <p:xfrm>
          <a:off x="4660440" y="1958942"/>
          <a:ext cx="3960000" cy="3060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Elipse 17">
            <a:extLst>
              <a:ext uri="{FF2B5EF4-FFF2-40B4-BE49-F238E27FC236}">
                <a16:creationId xmlns:a16="http://schemas.microsoft.com/office/drawing/2014/main" id="{071C931F-AC4E-4BC1-AFD5-66EE90BBD833}"/>
              </a:ext>
            </a:extLst>
          </p:cNvPr>
          <p:cNvSpPr/>
          <p:nvPr/>
        </p:nvSpPr>
        <p:spPr>
          <a:xfrm>
            <a:off x="5073622" y="3873860"/>
            <a:ext cx="1313160" cy="682995"/>
          </a:xfrm>
          <a:prstGeom prst="ellipse">
            <a:avLst/>
          </a:prstGeom>
          <a:solidFill>
            <a:srgbClr val="FF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aphicFrame>
        <p:nvGraphicFramePr>
          <p:cNvPr id="10" name="Gráfico 9">
            <a:extLst>
              <a:ext uri="{FF2B5EF4-FFF2-40B4-BE49-F238E27FC236}">
                <a16:creationId xmlns:a16="http://schemas.microsoft.com/office/drawing/2014/main" id="{682353BB-5ED3-4D52-800E-7682441DDABE}"/>
              </a:ext>
            </a:extLst>
          </p:cNvPr>
          <p:cNvGraphicFramePr>
            <a:graphicFrameLocks/>
          </p:cNvGraphicFramePr>
          <p:nvPr>
            <p:extLst>
              <p:ext uri="{D42A27DB-BD31-4B8C-83A1-F6EECF244321}">
                <p14:modId xmlns:p14="http://schemas.microsoft.com/office/powerpoint/2010/main" val="2631913041"/>
              </p:ext>
            </p:extLst>
          </p:nvPr>
        </p:nvGraphicFramePr>
        <p:xfrm>
          <a:off x="500987" y="1965164"/>
          <a:ext cx="3960000" cy="3060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13" name="Gráfico 12">
            <a:extLst>
              <a:ext uri="{FF2B5EF4-FFF2-40B4-BE49-F238E27FC236}">
                <a16:creationId xmlns:a16="http://schemas.microsoft.com/office/drawing/2014/main" id="{26CD8D74-DCFD-4D9C-A621-56FD8E4115C4}"/>
              </a:ext>
            </a:extLst>
          </p:cNvPr>
          <p:cNvGraphicFramePr>
            <a:graphicFrameLocks/>
          </p:cNvGraphicFramePr>
          <p:nvPr>
            <p:extLst>
              <p:ext uri="{D42A27DB-BD31-4B8C-83A1-F6EECF244321}">
                <p14:modId xmlns:p14="http://schemas.microsoft.com/office/powerpoint/2010/main" val="1769593893"/>
              </p:ext>
            </p:extLst>
          </p:nvPr>
        </p:nvGraphicFramePr>
        <p:xfrm>
          <a:off x="4660440" y="1952796"/>
          <a:ext cx="3960000" cy="3060000"/>
        </p:xfrm>
        <a:graphic>
          <a:graphicData uri="http://schemas.openxmlformats.org/drawingml/2006/chart">
            <c:chart xmlns:c="http://schemas.openxmlformats.org/drawingml/2006/chart" xmlns:r="http://schemas.openxmlformats.org/officeDocument/2006/relationships" r:id="rId10"/>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22AC13-1CBF-93EC-91B3-6CE353C735C4}"/>
              </a:ext>
            </a:extLst>
          </p:cNvPr>
          <p:cNvSpPr>
            <a:spLocks noGrp="1"/>
          </p:cNvSpPr>
          <p:nvPr>
            <p:ph type="title"/>
          </p:nvPr>
        </p:nvSpPr>
        <p:spPr/>
        <p:txBody>
          <a:bodyPr/>
          <a:lstStyle/>
          <a:p>
            <a:endParaRPr lang="pt-BR"/>
          </a:p>
        </p:txBody>
      </p:sp>
      <p:sp>
        <p:nvSpPr>
          <p:cNvPr id="3" name="Espaço Reservado para Texto 2">
            <a:extLst>
              <a:ext uri="{FF2B5EF4-FFF2-40B4-BE49-F238E27FC236}">
                <a16:creationId xmlns:a16="http://schemas.microsoft.com/office/drawing/2014/main" id="{B3D20F44-275C-0D86-62FA-139BC80AC117}"/>
              </a:ext>
            </a:extLst>
          </p:cNvPr>
          <p:cNvSpPr>
            <a:spLocks noGrp="1"/>
          </p:cNvSpPr>
          <p:nvPr>
            <p:ph type="body" idx="1"/>
          </p:nvPr>
        </p:nvSpPr>
        <p:spPr/>
        <p:txBody>
          <a:bodyPr/>
          <a:lstStyle/>
          <a:p>
            <a:endParaRPr lang="pt-BR"/>
          </a:p>
        </p:txBody>
      </p:sp>
      <p:pic>
        <p:nvPicPr>
          <p:cNvPr id="7" name="Imagem 6">
            <a:extLst>
              <a:ext uri="{FF2B5EF4-FFF2-40B4-BE49-F238E27FC236}">
                <a16:creationId xmlns:a16="http://schemas.microsoft.com/office/drawing/2014/main" id="{355F984C-769F-D84B-43EB-E20BAEC342C5}"/>
              </a:ext>
            </a:extLst>
          </p:cNvPr>
          <p:cNvPicPr>
            <a:picLocks noChangeAspect="1"/>
          </p:cNvPicPr>
          <p:nvPr/>
        </p:nvPicPr>
        <p:blipFill>
          <a:blip r:embed="rId2"/>
          <a:srcRect l="468" t="1446" r="774" b="1452"/>
          <a:stretch/>
        </p:blipFill>
        <p:spPr>
          <a:xfrm>
            <a:off x="0" y="0"/>
            <a:ext cx="8999538" cy="5334532"/>
          </a:xfrm>
          <a:prstGeom prst="rect">
            <a:avLst/>
          </a:prstGeom>
        </p:spPr>
      </p:pic>
    </p:spTree>
    <p:extLst>
      <p:ext uri="{BB962C8B-B14F-4D97-AF65-F5344CB8AC3E}">
        <p14:creationId xmlns:p14="http://schemas.microsoft.com/office/powerpoint/2010/main" val="1098713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C34E9C-778F-1F83-D622-0BA410D76859}"/>
              </a:ext>
            </a:extLst>
          </p:cNvPr>
          <p:cNvSpPr>
            <a:spLocks noGrp="1"/>
          </p:cNvSpPr>
          <p:nvPr>
            <p:ph type="title"/>
          </p:nvPr>
        </p:nvSpPr>
        <p:spPr/>
        <p:txBody>
          <a:bodyPr/>
          <a:lstStyle/>
          <a:p>
            <a:endParaRPr lang="pt-BR"/>
          </a:p>
        </p:txBody>
      </p:sp>
      <p:sp>
        <p:nvSpPr>
          <p:cNvPr id="3" name="Espaço Reservado para Texto 2">
            <a:extLst>
              <a:ext uri="{FF2B5EF4-FFF2-40B4-BE49-F238E27FC236}">
                <a16:creationId xmlns:a16="http://schemas.microsoft.com/office/drawing/2014/main" id="{F5926D36-890A-C5B0-5A06-8262F40BF962}"/>
              </a:ext>
            </a:extLst>
          </p:cNvPr>
          <p:cNvSpPr>
            <a:spLocks noGrp="1"/>
          </p:cNvSpPr>
          <p:nvPr>
            <p:ph type="body" idx="1"/>
          </p:nvPr>
        </p:nvSpPr>
        <p:spPr/>
        <p:txBody>
          <a:bodyPr/>
          <a:lstStyle/>
          <a:p>
            <a:endParaRPr lang="pt-BR"/>
          </a:p>
        </p:txBody>
      </p:sp>
      <p:pic>
        <p:nvPicPr>
          <p:cNvPr id="5" name="Imagem 4">
            <a:extLst>
              <a:ext uri="{FF2B5EF4-FFF2-40B4-BE49-F238E27FC236}">
                <a16:creationId xmlns:a16="http://schemas.microsoft.com/office/drawing/2014/main" id="{FED0C280-FB49-0FA4-C8FA-A01DD96E8904}"/>
              </a:ext>
            </a:extLst>
          </p:cNvPr>
          <p:cNvPicPr>
            <a:picLocks noChangeAspect="1"/>
          </p:cNvPicPr>
          <p:nvPr/>
        </p:nvPicPr>
        <p:blipFill>
          <a:blip r:embed="rId2"/>
          <a:stretch>
            <a:fillRect/>
          </a:stretch>
        </p:blipFill>
        <p:spPr>
          <a:xfrm>
            <a:off x="3036" y="0"/>
            <a:ext cx="8993465" cy="5400675"/>
          </a:xfrm>
          <a:prstGeom prst="rect">
            <a:avLst/>
          </a:prstGeom>
        </p:spPr>
      </p:pic>
    </p:spTree>
    <p:extLst>
      <p:ext uri="{BB962C8B-B14F-4D97-AF65-F5344CB8AC3E}">
        <p14:creationId xmlns:p14="http://schemas.microsoft.com/office/powerpoint/2010/main" val="2696541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8CCF87-E823-995C-EF0A-8561840F1C87}"/>
              </a:ext>
            </a:extLst>
          </p:cNvPr>
          <p:cNvSpPr>
            <a:spLocks noGrp="1"/>
          </p:cNvSpPr>
          <p:nvPr>
            <p:ph type="title"/>
          </p:nvPr>
        </p:nvSpPr>
        <p:spPr/>
        <p:txBody>
          <a:bodyPr/>
          <a:lstStyle/>
          <a:p>
            <a:endParaRPr lang="pt-BR"/>
          </a:p>
        </p:txBody>
      </p:sp>
      <p:sp>
        <p:nvSpPr>
          <p:cNvPr id="3" name="Espaço Reservado para Texto 2">
            <a:extLst>
              <a:ext uri="{FF2B5EF4-FFF2-40B4-BE49-F238E27FC236}">
                <a16:creationId xmlns:a16="http://schemas.microsoft.com/office/drawing/2014/main" id="{0D8E542F-B523-0865-91D9-73245FB48BED}"/>
              </a:ext>
            </a:extLst>
          </p:cNvPr>
          <p:cNvSpPr>
            <a:spLocks noGrp="1"/>
          </p:cNvSpPr>
          <p:nvPr>
            <p:ph type="body" idx="1"/>
          </p:nvPr>
        </p:nvSpPr>
        <p:spPr/>
        <p:txBody>
          <a:bodyPr/>
          <a:lstStyle/>
          <a:p>
            <a:endParaRPr lang="pt-BR"/>
          </a:p>
        </p:txBody>
      </p:sp>
      <p:pic>
        <p:nvPicPr>
          <p:cNvPr id="5" name="Imagem 4">
            <a:extLst>
              <a:ext uri="{FF2B5EF4-FFF2-40B4-BE49-F238E27FC236}">
                <a16:creationId xmlns:a16="http://schemas.microsoft.com/office/drawing/2014/main" id="{4686D16F-26A5-933E-0143-23211777EAF5}"/>
              </a:ext>
            </a:extLst>
          </p:cNvPr>
          <p:cNvPicPr>
            <a:picLocks noChangeAspect="1"/>
          </p:cNvPicPr>
          <p:nvPr/>
        </p:nvPicPr>
        <p:blipFill>
          <a:blip r:embed="rId2"/>
          <a:stretch>
            <a:fillRect/>
          </a:stretch>
        </p:blipFill>
        <p:spPr>
          <a:xfrm>
            <a:off x="0" y="0"/>
            <a:ext cx="8999538" cy="5400675"/>
          </a:xfrm>
          <a:prstGeom prst="rect">
            <a:avLst/>
          </a:prstGeom>
        </p:spPr>
      </p:pic>
    </p:spTree>
    <p:extLst>
      <p:ext uri="{BB962C8B-B14F-4D97-AF65-F5344CB8AC3E}">
        <p14:creationId xmlns:p14="http://schemas.microsoft.com/office/powerpoint/2010/main" val="387285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EDAD9B-37CC-18DB-36AA-3A72338CDF2D}"/>
              </a:ext>
            </a:extLst>
          </p:cNvPr>
          <p:cNvSpPr>
            <a:spLocks noGrp="1"/>
          </p:cNvSpPr>
          <p:nvPr>
            <p:ph type="title"/>
          </p:nvPr>
        </p:nvSpPr>
        <p:spPr/>
        <p:txBody>
          <a:bodyPr/>
          <a:lstStyle/>
          <a:p>
            <a:endParaRPr lang="pt-BR"/>
          </a:p>
        </p:txBody>
      </p:sp>
      <p:sp>
        <p:nvSpPr>
          <p:cNvPr id="3" name="Espaço Reservado para Texto 2">
            <a:extLst>
              <a:ext uri="{FF2B5EF4-FFF2-40B4-BE49-F238E27FC236}">
                <a16:creationId xmlns:a16="http://schemas.microsoft.com/office/drawing/2014/main" id="{DBBAA727-6AD3-BA1A-C870-A23CC9E70FDC}"/>
              </a:ext>
            </a:extLst>
          </p:cNvPr>
          <p:cNvSpPr>
            <a:spLocks noGrp="1"/>
          </p:cNvSpPr>
          <p:nvPr>
            <p:ph type="body" idx="1"/>
          </p:nvPr>
        </p:nvSpPr>
        <p:spPr/>
        <p:txBody>
          <a:bodyPr/>
          <a:lstStyle/>
          <a:p>
            <a:endParaRPr lang="pt-BR"/>
          </a:p>
        </p:txBody>
      </p:sp>
      <p:pic>
        <p:nvPicPr>
          <p:cNvPr id="5" name="Imagem 4">
            <a:extLst>
              <a:ext uri="{FF2B5EF4-FFF2-40B4-BE49-F238E27FC236}">
                <a16:creationId xmlns:a16="http://schemas.microsoft.com/office/drawing/2014/main" id="{8895B0E4-A494-6B3D-B3BB-7B58B573FFE1}"/>
              </a:ext>
            </a:extLst>
          </p:cNvPr>
          <p:cNvPicPr>
            <a:picLocks noChangeAspect="1"/>
          </p:cNvPicPr>
          <p:nvPr/>
        </p:nvPicPr>
        <p:blipFill>
          <a:blip r:embed="rId3"/>
          <a:srcRect b="1018"/>
          <a:stretch/>
        </p:blipFill>
        <p:spPr>
          <a:xfrm>
            <a:off x="-2854" y="0"/>
            <a:ext cx="9076516" cy="5345723"/>
          </a:xfrm>
          <a:prstGeom prst="rect">
            <a:avLst/>
          </a:prstGeom>
        </p:spPr>
      </p:pic>
    </p:spTree>
    <p:extLst>
      <p:ext uri="{BB962C8B-B14F-4D97-AF65-F5344CB8AC3E}">
        <p14:creationId xmlns:p14="http://schemas.microsoft.com/office/powerpoint/2010/main" val="1857978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2f0ae8d2519_0_55"/>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161" name="Google Shape;161;g2f0ae8d2519_0_55"/>
          <p:cNvSpPr txBox="1"/>
          <p:nvPr/>
        </p:nvSpPr>
        <p:spPr>
          <a:xfrm>
            <a:off x="1404025" y="10457"/>
            <a:ext cx="7160622" cy="18927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b="1" dirty="0">
                <a:solidFill>
                  <a:schemeClr val="accent4"/>
                </a:solidFill>
                <a:latin typeface="Montserrat"/>
                <a:ea typeface="Montserrat"/>
                <a:cs typeface="Montserrat"/>
                <a:sym typeface="Montserrat"/>
              </a:rPr>
              <a:t> </a:t>
            </a:r>
            <a:endParaRPr lang="pt-BR" sz="700" dirty="0">
              <a:solidFill>
                <a:schemeClr val="dk1"/>
              </a:solidFill>
            </a:endParaRPr>
          </a:p>
          <a:p>
            <a:pPr marL="457200" lvl="0" indent="-279400" algn="just" rtl="0">
              <a:spcBef>
                <a:spcPts val="0"/>
              </a:spcBef>
              <a:spcAft>
                <a:spcPts val="0"/>
              </a:spcAft>
              <a:buClr>
                <a:schemeClr val="lt1"/>
              </a:buClr>
              <a:buSzPts val="800"/>
              <a:buFont typeface="Noto Sans Symbols"/>
              <a:buChar char="▪"/>
            </a:pPr>
            <a:r>
              <a:rPr lang="pt-BR" sz="1000" dirty="0">
                <a:solidFill>
                  <a:schemeClr val="lt1"/>
                </a:solidFill>
                <a:latin typeface="Montserrat"/>
                <a:ea typeface="Montserrat"/>
                <a:cs typeface="Montserrat"/>
                <a:sym typeface="Montserrat"/>
              </a:rPr>
              <a:t>A desaceleração econômica tem sido bem mais modesta do que a sugerida pelo aperto monetário. Neste sentido, o FED já sinalizou menos cortes em 2025. Nós esperamos apenas mais dois cortes de 0,25p.p., no segundo trimestre. </a:t>
            </a:r>
          </a:p>
          <a:p>
            <a:pPr marL="457200" lvl="0" indent="-279400" algn="just" rtl="0">
              <a:spcBef>
                <a:spcPts val="0"/>
              </a:spcBef>
              <a:spcAft>
                <a:spcPts val="0"/>
              </a:spcAft>
              <a:buClr>
                <a:schemeClr val="lt1"/>
              </a:buClr>
              <a:buSzPts val="800"/>
              <a:buFont typeface="Noto Sans Symbols"/>
              <a:buChar char="▪"/>
            </a:pPr>
            <a:endParaRPr sz="1000" dirty="0">
              <a:solidFill>
                <a:schemeClr val="dk1"/>
              </a:solidFill>
            </a:endParaRPr>
          </a:p>
          <a:p>
            <a:pPr marL="457200" lvl="0" indent="-285750" algn="just" rtl="0">
              <a:spcBef>
                <a:spcPts val="0"/>
              </a:spcBef>
              <a:spcAft>
                <a:spcPts val="0"/>
              </a:spcAft>
              <a:buClr>
                <a:schemeClr val="lt1"/>
              </a:buClr>
              <a:buSzPts val="900"/>
              <a:buFont typeface="Noto Sans Symbols"/>
              <a:buChar char="▪"/>
            </a:pPr>
            <a:r>
              <a:rPr lang="pt-BR" sz="1000" dirty="0">
                <a:solidFill>
                  <a:schemeClr val="lt1"/>
                </a:solidFill>
                <a:latin typeface="Montserrat"/>
                <a:ea typeface="Montserrat"/>
                <a:cs typeface="Montserrat"/>
                <a:sym typeface="Montserrat"/>
              </a:rPr>
              <a:t>Há indícios de que o equilíbrio da taxa de juros no futuro se dará em patamar mais alto que o período 2008-2019. </a:t>
            </a:r>
          </a:p>
          <a:p>
            <a:pPr marL="457200" lvl="0" indent="-285750" algn="just" rtl="0">
              <a:spcBef>
                <a:spcPts val="0"/>
              </a:spcBef>
              <a:spcAft>
                <a:spcPts val="0"/>
              </a:spcAft>
              <a:buClr>
                <a:schemeClr val="lt1"/>
              </a:buClr>
              <a:buSzPts val="900"/>
              <a:buFont typeface="Noto Sans Symbols"/>
              <a:buChar char="▪"/>
            </a:pPr>
            <a:endParaRPr lang="pt-BR" sz="1000" dirty="0">
              <a:solidFill>
                <a:schemeClr val="lt1"/>
              </a:solidFill>
              <a:latin typeface="Montserrat"/>
              <a:ea typeface="Montserrat"/>
              <a:cs typeface="Montserrat"/>
              <a:sym typeface="Montserrat"/>
            </a:endParaRPr>
          </a:p>
          <a:p>
            <a:pPr marL="457200" lvl="0" indent="-285750" algn="just" rtl="0">
              <a:spcBef>
                <a:spcPts val="0"/>
              </a:spcBef>
              <a:spcAft>
                <a:spcPts val="0"/>
              </a:spcAft>
              <a:buClr>
                <a:schemeClr val="lt1"/>
              </a:buClr>
              <a:buSzPts val="900"/>
              <a:buFont typeface="Noto Sans Symbols"/>
              <a:buChar char="▪"/>
            </a:pPr>
            <a:r>
              <a:rPr lang="pt-BR" sz="1000" dirty="0">
                <a:solidFill>
                  <a:schemeClr val="lt1"/>
                </a:solidFill>
                <a:latin typeface="Montserrat"/>
                <a:ea typeface="Montserrat"/>
                <a:cs typeface="Montserrat"/>
                <a:sym typeface="Montserrat"/>
              </a:rPr>
              <a:t>As políticas comercial (tarifária) e imigratória do governo Trump aumentam o risco da taxa de juros norte-americana ter queda mais moderada ou até mesmo permaneça inalterada, dado que possuem viés inflacionário.</a:t>
            </a:r>
            <a:endParaRPr sz="1000" dirty="0">
              <a:solidFill>
                <a:schemeClr val="lt1"/>
              </a:solidFill>
              <a:latin typeface="Montserrat"/>
              <a:ea typeface="Montserrat"/>
              <a:cs typeface="Montserrat"/>
              <a:sym typeface="Montserrat"/>
            </a:endParaRPr>
          </a:p>
          <a:p>
            <a:pPr marL="0" lvl="0" indent="0" algn="just" rtl="0">
              <a:spcBef>
                <a:spcPts val="0"/>
              </a:spcBef>
              <a:spcAft>
                <a:spcPts val="0"/>
              </a:spcAft>
              <a:buNone/>
            </a:pPr>
            <a:endParaRPr sz="1000" dirty="0">
              <a:solidFill>
                <a:schemeClr val="lt1"/>
              </a:solidFill>
              <a:latin typeface="Montserrat"/>
              <a:ea typeface="Montserrat"/>
              <a:cs typeface="Montserrat"/>
              <a:sym typeface="Montserrat"/>
            </a:endParaRPr>
          </a:p>
        </p:txBody>
      </p:sp>
      <p:sp>
        <p:nvSpPr>
          <p:cNvPr id="2" name="Google Shape;192;g2f0ae8d2519_0_84">
            <a:extLst>
              <a:ext uri="{FF2B5EF4-FFF2-40B4-BE49-F238E27FC236}">
                <a16:creationId xmlns:a16="http://schemas.microsoft.com/office/drawing/2014/main" id="{C7064B9B-5A19-9C62-8297-5C4A739BBA10}"/>
              </a:ext>
            </a:extLst>
          </p:cNvPr>
          <p:cNvSpPr txBox="1"/>
          <p:nvPr/>
        </p:nvSpPr>
        <p:spPr>
          <a:xfrm>
            <a:off x="-218642" y="162059"/>
            <a:ext cx="175867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Estados Unidos</a:t>
            </a:r>
            <a:endParaRPr sz="1050" dirty="0">
              <a:solidFill>
                <a:schemeClr val="lt1"/>
              </a:solidFill>
              <a:latin typeface="Montserrat"/>
              <a:ea typeface="Montserrat"/>
              <a:cs typeface="Montserrat"/>
              <a:sym typeface="Montserrat"/>
            </a:endParaRPr>
          </a:p>
        </p:txBody>
      </p:sp>
      <p:pic>
        <p:nvPicPr>
          <p:cNvPr id="4" name="Google Shape;194;g2f0ae8d2519_0_84">
            <a:extLst>
              <a:ext uri="{FF2B5EF4-FFF2-40B4-BE49-F238E27FC236}">
                <a16:creationId xmlns:a16="http://schemas.microsoft.com/office/drawing/2014/main" id="{6C3E3B76-B60B-BE78-1412-0968319F6818}"/>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DFA1B226-3894-93C2-376A-D75F7DB90141}"/>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CaixaDeTexto 4">
            <a:extLst>
              <a:ext uri="{FF2B5EF4-FFF2-40B4-BE49-F238E27FC236}">
                <a16:creationId xmlns:a16="http://schemas.microsoft.com/office/drawing/2014/main" id="{6AAC3405-3478-481A-5E62-AC0FDCFC3010}"/>
              </a:ext>
            </a:extLst>
          </p:cNvPr>
          <p:cNvSpPr txBox="1"/>
          <p:nvPr/>
        </p:nvSpPr>
        <p:spPr>
          <a:xfrm rot="16200000">
            <a:off x="-1130234" y="2987827"/>
            <a:ext cx="2709545"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8" name="Google Shape;101;p3">
            <a:extLst>
              <a:ext uri="{FF2B5EF4-FFF2-40B4-BE49-F238E27FC236}">
                <a16:creationId xmlns:a16="http://schemas.microsoft.com/office/drawing/2014/main" id="{848FC9D7-B2B9-1E09-89BA-7DE4BC500DD9}"/>
              </a:ext>
            </a:extLst>
          </p:cNvPr>
          <p:cNvSpPr txBox="1"/>
          <p:nvPr/>
        </p:nvSpPr>
        <p:spPr>
          <a:xfrm>
            <a:off x="7520232" y="5190204"/>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Bloomberg,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graphicFrame>
        <p:nvGraphicFramePr>
          <p:cNvPr id="14" name="Gráfico 13">
            <a:extLst>
              <a:ext uri="{FF2B5EF4-FFF2-40B4-BE49-F238E27FC236}">
                <a16:creationId xmlns:a16="http://schemas.microsoft.com/office/drawing/2014/main" id="{AF702539-E796-475E-A5FF-28855FCF0874}"/>
              </a:ext>
            </a:extLst>
          </p:cNvPr>
          <p:cNvGraphicFramePr>
            <a:graphicFrameLocks/>
          </p:cNvGraphicFramePr>
          <p:nvPr>
            <p:extLst>
              <p:ext uri="{D42A27DB-BD31-4B8C-83A1-F6EECF244321}">
                <p14:modId xmlns:p14="http://schemas.microsoft.com/office/powerpoint/2010/main" val="3262719899"/>
              </p:ext>
            </p:extLst>
          </p:nvPr>
        </p:nvGraphicFramePr>
        <p:xfrm>
          <a:off x="1280686" y="1947555"/>
          <a:ext cx="6336000" cy="324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Gráfico 2">
            <a:extLst>
              <a:ext uri="{FF2B5EF4-FFF2-40B4-BE49-F238E27FC236}">
                <a16:creationId xmlns:a16="http://schemas.microsoft.com/office/drawing/2014/main" id="{AF702539-E796-475E-A5FF-28855FCF0874}"/>
              </a:ext>
            </a:extLst>
          </p:cNvPr>
          <p:cNvGraphicFramePr>
            <a:graphicFrameLocks/>
          </p:cNvGraphicFramePr>
          <p:nvPr>
            <p:extLst>
              <p:ext uri="{D42A27DB-BD31-4B8C-83A1-F6EECF244321}">
                <p14:modId xmlns:p14="http://schemas.microsoft.com/office/powerpoint/2010/main" val="655734243"/>
              </p:ext>
            </p:extLst>
          </p:nvPr>
        </p:nvGraphicFramePr>
        <p:xfrm>
          <a:off x="1288868" y="1947555"/>
          <a:ext cx="6336000" cy="32400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graphicFrame>
        <p:nvGraphicFramePr>
          <p:cNvPr id="20" name="Gráfico 19">
            <a:extLst>
              <a:ext uri="{FF2B5EF4-FFF2-40B4-BE49-F238E27FC236}">
                <a16:creationId xmlns:a16="http://schemas.microsoft.com/office/drawing/2014/main" id="{AC38FDE2-CA53-4AC2-A488-6C2955CE2C4A}"/>
              </a:ext>
            </a:extLst>
          </p:cNvPr>
          <p:cNvGraphicFramePr>
            <a:graphicFrameLocks/>
          </p:cNvGraphicFramePr>
          <p:nvPr>
            <p:extLst>
              <p:ext uri="{D42A27DB-BD31-4B8C-83A1-F6EECF244321}">
                <p14:modId xmlns:p14="http://schemas.microsoft.com/office/powerpoint/2010/main" val="1161418747"/>
              </p:ext>
            </p:extLst>
          </p:nvPr>
        </p:nvGraphicFramePr>
        <p:xfrm>
          <a:off x="4617112" y="1959802"/>
          <a:ext cx="3960000" cy="306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Gráfico 2">
            <a:extLst>
              <a:ext uri="{FF2B5EF4-FFF2-40B4-BE49-F238E27FC236}">
                <a16:creationId xmlns:a16="http://schemas.microsoft.com/office/drawing/2014/main" id="{B737CE52-1901-7B8A-A021-E9364857D6DD}"/>
              </a:ext>
            </a:extLst>
          </p:cNvPr>
          <p:cNvGraphicFramePr>
            <a:graphicFrameLocks/>
          </p:cNvGraphicFramePr>
          <p:nvPr/>
        </p:nvGraphicFramePr>
        <p:xfrm>
          <a:off x="504535" y="1958942"/>
          <a:ext cx="3960000" cy="3060000"/>
        </p:xfrm>
        <a:graphic>
          <a:graphicData uri="http://schemas.openxmlformats.org/drawingml/2006/chart">
            <c:chart xmlns:c="http://schemas.openxmlformats.org/drawingml/2006/chart" xmlns:r="http://schemas.openxmlformats.org/officeDocument/2006/relationships" r:id="rId4"/>
          </a:graphicData>
        </a:graphic>
      </p:graphicFrame>
      <p:sp>
        <p:nvSpPr>
          <p:cNvPr id="159" name="Google Shape;159;g2f0ae8d2519_0_55"/>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161" name="Google Shape;161;g2f0ae8d2519_0_55"/>
          <p:cNvSpPr txBox="1"/>
          <p:nvPr/>
        </p:nvSpPr>
        <p:spPr>
          <a:xfrm>
            <a:off x="1404025" y="0"/>
            <a:ext cx="7160622" cy="17388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b="1" dirty="0">
                <a:solidFill>
                  <a:schemeClr val="accent4"/>
                </a:solidFill>
                <a:latin typeface="Montserrat"/>
                <a:ea typeface="Montserrat"/>
                <a:cs typeface="Montserrat"/>
                <a:sym typeface="Montserrat"/>
              </a:rPr>
              <a:t> </a:t>
            </a:r>
            <a:endParaRPr lang="pt-BR" sz="700" dirty="0">
              <a:solidFill>
                <a:schemeClr val="dk1"/>
              </a:solidFill>
            </a:endParaRPr>
          </a:p>
          <a:p>
            <a:pPr marL="457200" lvl="0" indent="-279400" algn="just" rtl="0">
              <a:spcBef>
                <a:spcPts val="0"/>
              </a:spcBef>
              <a:spcAft>
                <a:spcPts val="0"/>
              </a:spcAft>
              <a:buClr>
                <a:schemeClr val="lt1"/>
              </a:buClr>
              <a:buSzPts val="800"/>
              <a:buFont typeface="Noto Sans Symbols"/>
              <a:buChar char="▪"/>
            </a:pPr>
            <a:r>
              <a:rPr lang="pt-BR" sz="1000" dirty="0">
                <a:solidFill>
                  <a:schemeClr val="lt1"/>
                </a:solidFill>
                <a:latin typeface="Montserrat"/>
                <a:ea typeface="Montserrat"/>
                <a:cs typeface="Montserrat"/>
                <a:sym typeface="Montserrat"/>
              </a:rPr>
              <a:t>Estruturalmente, a economia chinesa vem apresentando taxas de crescimento cada vez menores. </a:t>
            </a:r>
          </a:p>
          <a:p>
            <a:pPr marL="457200" lvl="0" indent="-279400" algn="just" rtl="0">
              <a:spcBef>
                <a:spcPts val="0"/>
              </a:spcBef>
              <a:spcAft>
                <a:spcPts val="0"/>
              </a:spcAft>
              <a:buClr>
                <a:schemeClr val="lt1"/>
              </a:buClr>
              <a:buSzPts val="800"/>
              <a:buFont typeface="Noto Sans Symbols"/>
              <a:buChar char="▪"/>
            </a:pPr>
            <a:endParaRPr lang="pt-BR" sz="1000" dirty="0">
              <a:solidFill>
                <a:schemeClr val="lt1"/>
              </a:solidFill>
              <a:latin typeface="Montserrat"/>
              <a:ea typeface="Montserrat"/>
              <a:cs typeface="Montserrat"/>
              <a:sym typeface="Montserrat"/>
            </a:endParaRPr>
          </a:p>
          <a:p>
            <a:pPr marL="457200" lvl="0" indent="-279400" algn="just" rtl="0">
              <a:spcBef>
                <a:spcPts val="0"/>
              </a:spcBef>
              <a:spcAft>
                <a:spcPts val="0"/>
              </a:spcAft>
              <a:buClr>
                <a:schemeClr val="lt1"/>
              </a:buClr>
              <a:buSzPts val="800"/>
              <a:buFont typeface="Noto Sans Symbols"/>
              <a:buChar char="▪"/>
            </a:pPr>
            <a:r>
              <a:rPr lang="pt-BR" sz="1000" dirty="0">
                <a:solidFill>
                  <a:schemeClr val="lt1"/>
                </a:solidFill>
                <a:latin typeface="Montserrat"/>
                <a:ea typeface="Montserrat"/>
                <a:cs typeface="Montserrat"/>
                <a:sym typeface="Montserrat"/>
              </a:rPr>
              <a:t>Na margem, os estímulos dos últimos trimestres, tanto fiscais quanto monetários, sugerem estabilização da atividade em um ritmo compatível com patamar ligeiramente abaixo de 5%. </a:t>
            </a:r>
          </a:p>
          <a:p>
            <a:pPr marL="457200" lvl="0" indent="-279400" algn="just" rtl="0">
              <a:spcBef>
                <a:spcPts val="0"/>
              </a:spcBef>
              <a:spcAft>
                <a:spcPts val="0"/>
              </a:spcAft>
              <a:buClr>
                <a:schemeClr val="lt1"/>
              </a:buClr>
              <a:buSzPts val="800"/>
              <a:buFont typeface="Noto Sans Symbols"/>
              <a:buChar char="▪"/>
            </a:pPr>
            <a:endParaRPr lang="pt-BR" sz="1000" dirty="0">
              <a:solidFill>
                <a:schemeClr val="lt1"/>
              </a:solidFill>
              <a:latin typeface="Montserrat"/>
              <a:ea typeface="Montserrat"/>
              <a:cs typeface="Montserrat"/>
              <a:sym typeface="Montserrat"/>
            </a:endParaRPr>
          </a:p>
          <a:p>
            <a:pPr marL="457200" lvl="0" indent="-279400" algn="just" rtl="0">
              <a:spcBef>
                <a:spcPts val="0"/>
              </a:spcBef>
              <a:spcAft>
                <a:spcPts val="0"/>
              </a:spcAft>
              <a:buClr>
                <a:schemeClr val="lt1"/>
              </a:buClr>
              <a:buSzPts val="800"/>
              <a:buFont typeface="Noto Sans Symbols"/>
              <a:buChar char="▪"/>
            </a:pPr>
            <a:r>
              <a:rPr lang="pt-BR" sz="1000" dirty="0">
                <a:solidFill>
                  <a:schemeClr val="lt1"/>
                </a:solidFill>
                <a:latin typeface="Montserrat"/>
                <a:ea typeface="Montserrat"/>
                <a:cs typeface="Montserrat"/>
                <a:sym typeface="Montserrat"/>
              </a:rPr>
              <a:t>Acreditamos que o governo tenha espaço para mais estímulos; portanto, o risco de desaceleração endógeno é reduzido. </a:t>
            </a:r>
          </a:p>
          <a:p>
            <a:pPr marL="457200" lvl="0" indent="-279400" algn="just" rtl="0">
              <a:spcBef>
                <a:spcPts val="0"/>
              </a:spcBef>
              <a:spcAft>
                <a:spcPts val="0"/>
              </a:spcAft>
              <a:buClr>
                <a:schemeClr val="lt1"/>
              </a:buClr>
              <a:buSzPts val="800"/>
              <a:buFont typeface="Noto Sans Symbols"/>
              <a:buChar char="▪"/>
            </a:pPr>
            <a:endParaRPr lang="pt-BR" sz="1000" dirty="0">
              <a:solidFill>
                <a:schemeClr val="lt1"/>
              </a:solidFill>
              <a:latin typeface="Montserrat"/>
              <a:ea typeface="Montserrat"/>
              <a:cs typeface="Montserrat"/>
              <a:sym typeface="Montserrat"/>
            </a:endParaRPr>
          </a:p>
          <a:p>
            <a:pPr marL="457200" lvl="0" indent="-279400" algn="just" rtl="0">
              <a:spcBef>
                <a:spcPts val="0"/>
              </a:spcBef>
              <a:spcAft>
                <a:spcPts val="0"/>
              </a:spcAft>
              <a:buClr>
                <a:schemeClr val="lt1"/>
              </a:buClr>
              <a:buSzPts val="800"/>
              <a:buFont typeface="Noto Sans Symbols"/>
              <a:buChar char="▪"/>
            </a:pPr>
            <a:r>
              <a:rPr lang="pt-BR" sz="1000" dirty="0">
                <a:solidFill>
                  <a:schemeClr val="lt1"/>
                </a:solidFill>
                <a:latin typeface="Montserrat"/>
                <a:ea typeface="Montserrat"/>
                <a:cs typeface="Montserrat"/>
                <a:sym typeface="Montserrat"/>
              </a:rPr>
              <a:t>Por outro lado, o risco para o futuro diz respeito à rodada de tarifação por parte dos Estados Unidos. </a:t>
            </a:r>
            <a:endParaRPr sz="1000" dirty="0">
              <a:solidFill>
                <a:schemeClr val="lt1"/>
              </a:solidFill>
              <a:latin typeface="Montserrat"/>
              <a:ea typeface="Montserrat"/>
              <a:cs typeface="Montserrat"/>
              <a:sym typeface="Montserrat"/>
            </a:endParaRPr>
          </a:p>
          <a:p>
            <a:pPr marL="0" lvl="0" indent="0" algn="just" rtl="0">
              <a:spcBef>
                <a:spcPts val="0"/>
              </a:spcBef>
              <a:spcAft>
                <a:spcPts val="0"/>
              </a:spcAft>
              <a:buNone/>
            </a:pPr>
            <a:endParaRPr sz="1000" dirty="0">
              <a:solidFill>
                <a:schemeClr val="lt1"/>
              </a:solidFill>
              <a:latin typeface="Montserrat"/>
              <a:ea typeface="Montserrat"/>
              <a:cs typeface="Montserrat"/>
              <a:sym typeface="Montserrat"/>
            </a:endParaRPr>
          </a:p>
        </p:txBody>
      </p:sp>
      <p:sp>
        <p:nvSpPr>
          <p:cNvPr id="2" name="Google Shape;192;g2f0ae8d2519_0_84">
            <a:extLst>
              <a:ext uri="{FF2B5EF4-FFF2-40B4-BE49-F238E27FC236}">
                <a16:creationId xmlns:a16="http://schemas.microsoft.com/office/drawing/2014/main" id="{C7064B9B-5A19-9C62-8297-5C4A739BBA10}"/>
              </a:ext>
            </a:extLst>
          </p:cNvPr>
          <p:cNvSpPr txBox="1"/>
          <p:nvPr/>
        </p:nvSpPr>
        <p:spPr>
          <a:xfrm>
            <a:off x="-218642" y="162059"/>
            <a:ext cx="175867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China</a:t>
            </a:r>
            <a:endParaRPr sz="1050" dirty="0">
              <a:solidFill>
                <a:schemeClr val="lt1"/>
              </a:solidFill>
              <a:latin typeface="Montserrat"/>
              <a:ea typeface="Montserrat"/>
              <a:cs typeface="Montserrat"/>
              <a:sym typeface="Montserrat"/>
            </a:endParaRPr>
          </a:p>
        </p:txBody>
      </p:sp>
      <p:pic>
        <p:nvPicPr>
          <p:cNvPr id="4" name="Google Shape;194;g2f0ae8d2519_0_84">
            <a:extLst>
              <a:ext uri="{FF2B5EF4-FFF2-40B4-BE49-F238E27FC236}">
                <a16:creationId xmlns:a16="http://schemas.microsoft.com/office/drawing/2014/main" id="{6C3E3B76-B60B-BE78-1412-0968319F6818}"/>
              </a:ext>
            </a:extLst>
          </p:cNvPr>
          <p:cNvPicPr preferRelativeResize="0"/>
          <p:nvPr/>
        </p:nvPicPr>
        <p:blipFill>
          <a:blip r:embed="rId5">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DFA1B226-3894-93C2-376A-D75F7DB90141}"/>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CaixaDeTexto 4">
            <a:extLst>
              <a:ext uri="{FF2B5EF4-FFF2-40B4-BE49-F238E27FC236}">
                <a16:creationId xmlns:a16="http://schemas.microsoft.com/office/drawing/2014/main" id="{6AAC3405-3478-481A-5E62-AC0FDCFC3010}"/>
              </a:ext>
            </a:extLst>
          </p:cNvPr>
          <p:cNvSpPr txBox="1"/>
          <p:nvPr/>
        </p:nvSpPr>
        <p:spPr>
          <a:xfrm rot="16200000">
            <a:off x="-1130234" y="2987827"/>
            <a:ext cx="2709545"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8" name="Google Shape;101;p3">
            <a:extLst>
              <a:ext uri="{FF2B5EF4-FFF2-40B4-BE49-F238E27FC236}">
                <a16:creationId xmlns:a16="http://schemas.microsoft.com/office/drawing/2014/main" id="{848FC9D7-B2B9-1E09-89BA-7DE4BC500DD9}"/>
              </a:ext>
            </a:extLst>
          </p:cNvPr>
          <p:cNvSpPr txBox="1"/>
          <p:nvPr/>
        </p:nvSpPr>
        <p:spPr>
          <a:xfrm>
            <a:off x="7520232" y="5190204"/>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Bloomberg,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graphicFrame>
        <p:nvGraphicFramePr>
          <p:cNvPr id="11" name="Gráfico 10">
            <a:extLst>
              <a:ext uri="{FF2B5EF4-FFF2-40B4-BE49-F238E27FC236}">
                <a16:creationId xmlns:a16="http://schemas.microsoft.com/office/drawing/2014/main" id="{26CD8D74-DCFD-4D9C-A621-56FD8E4115C4}"/>
              </a:ext>
            </a:extLst>
          </p:cNvPr>
          <p:cNvGraphicFramePr>
            <a:graphicFrameLocks/>
          </p:cNvGraphicFramePr>
          <p:nvPr/>
        </p:nvGraphicFramePr>
        <p:xfrm>
          <a:off x="504535" y="1958942"/>
          <a:ext cx="3960000" cy="3060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Arco 11">
            <a:extLst>
              <a:ext uri="{FF2B5EF4-FFF2-40B4-BE49-F238E27FC236}">
                <a16:creationId xmlns:a16="http://schemas.microsoft.com/office/drawing/2014/main" id="{ECFD6695-F9C3-46CB-81E5-AB31CD8E5344}"/>
              </a:ext>
            </a:extLst>
          </p:cNvPr>
          <p:cNvSpPr/>
          <p:nvPr/>
        </p:nvSpPr>
        <p:spPr>
          <a:xfrm rot="10406762">
            <a:off x="1487608" y="860112"/>
            <a:ext cx="3587297" cy="3470754"/>
          </a:xfrm>
          <a:prstGeom prst="arc">
            <a:avLst/>
          </a:prstGeom>
          <a:ln>
            <a:solidFill>
              <a:srgbClr val="F1C23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graphicFrame>
        <p:nvGraphicFramePr>
          <p:cNvPr id="15" name="Gráfico 14">
            <a:extLst>
              <a:ext uri="{FF2B5EF4-FFF2-40B4-BE49-F238E27FC236}">
                <a16:creationId xmlns:a16="http://schemas.microsoft.com/office/drawing/2014/main" id="{91555C25-9869-4C89-8F07-A609EAA57C66}"/>
              </a:ext>
            </a:extLst>
          </p:cNvPr>
          <p:cNvGraphicFramePr>
            <a:graphicFrameLocks/>
          </p:cNvGraphicFramePr>
          <p:nvPr>
            <p:extLst>
              <p:ext uri="{D42A27DB-BD31-4B8C-83A1-F6EECF244321}">
                <p14:modId xmlns:p14="http://schemas.microsoft.com/office/powerpoint/2010/main" val="3221118163"/>
              </p:ext>
            </p:extLst>
          </p:nvPr>
        </p:nvGraphicFramePr>
        <p:xfrm>
          <a:off x="504599" y="1965532"/>
          <a:ext cx="3960000" cy="3060000"/>
        </p:xfrm>
        <a:graphic>
          <a:graphicData uri="http://schemas.openxmlformats.org/drawingml/2006/chart">
            <c:chart xmlns:c="http://schemas.openxmlformats.org/drawingml/2006/chart" xmlns:r="http://schemas.openxmlformats.org/officeDocument/2006/relationships" r:id="rId7"/>
          </a:graphicData>
        </a:graphic>
      </p:graphicFrame>
      <p:sp>
        <p:nvSpPr>
          <p:cNvPr id="17" name="CaixaDeTexto 16">
            <a:extLst>
              <a:ext uri="{FF2B5EF4-FFF2-40B4-BE49-F238E27FC236}">
                <a16:creationId xmlns:a16="http://schemas.microsoft.com/office/drawing/2014/main" id="{A25E09F1-D9E0-4E51-8EA4-36A1D6770008}"/>
              </a:ext>
            </a:extLst>
          </p:cNvPr>
          <p:cNvSpPr txBox="1"/>
          <p:nvPr/>
        </p:nvSpPr>
        <p:spPr>
          <a:xfrm>
            <a:off x="4730130" y="1981901"/>
            <a:ext cx="3798352" cy="507831"/>
          </a:xfrm>
          <a:prstGeom prst="rect">
            <a:avLst/>
          </a:prstGeom>
          <a:solidFill>
            <a:srgbClr val="FFFFFF"/>
          </a:solidFill>
        </p:spPr>
        <p:txBody>
          <a:bodyPr wrap="square">
            <a:spAutoFit/>
          </a:bodyPr>
          <a:lstStyle/>
          <a:p>
            <a:pPr marL="177800" lvl="0" algn="ctr" rtl="0">
              <a:spcBef>
                <a:spcPts val="0"/>
              </a:spcBef>
              <a:spcAft>
                <a:spcPts val="0"/>
              </a:spcAft>
              <a:buClr>
                <a:schemeClr val="lt1"/>
              </a:buClr>
              <a:buSzPts val="800"/>
            </a:pPr>
            <a:r>
              <a:rPr lang="pt-BR" sz="900" b="1" dirty="0">
                <a:solidFill>
                  <a:srgbClr val="666666"/>
                </a:solidFill>
                <a:latin typeface="Montserrat"/>
                <a:ea typeface="Montserrat"/>
                <a:cs typeface="Montserrat"/>
                <a:sym typeface="Montserrat"/>
              </a:rPr>
              <a:t>Impacto projetado no PIB real de economias selecionadas após a implementação de tarifas de 60% sobre a China</a:t>
            </a:r>
          </a:p>
        </p:txBody>
      </p:sp>
      <p:pic>
        <p:nvPicPr>
          <p:cNvPr id="10" name="Imagem 9">
            <a:extLst>
              <a:ext uri="{FF2B5EF4-FFF2-40B4-BE49-F238E27FC236}">
                <a16:creationId xmlns:a16="http://schemas.microsoft.com/office/drawing/2014/main" id="{3217A5F1-A49D-4455-9BFB-87E508C35130}"/>
              </a:ext>
            </a:extLst>
          </p:cNvPr>
          <p:cNvPicPr>
            <a:picLocks noChangeAspect="1"/>
          </p:cNvPicPr>
          <p:nvPr/>
        </p:nvPicPr>
        <p:blipFill rotWithShape="1">
          <a:blip r:embed="rId8"/>
          <a:srcRect r="9051"/>
          <a:stretch/>
        </p:blipFill>
        <p:spPr>
          <a:xfrm>
            <a:off x="4660974" y="2479055"/>
            <a:ext cx="3867508" cy="2420758"/>
          </a:xfrm>
          <a:prstGeom prst="rect">
            <a:avLst/>
          </a:prstGeom>
        </p:spPr>
      </p:pic>
      <p:graphicFrame>
        <p:nvGraphicFramePr>
          <p:cNvPr id="7" name="Gráfico 6">
            <a:extLst>
              <a:ext uri="{FF2B5EF4-FFF2-40B4-BE49-F238E27FC236}">
                <a16:creationId xmlns:a16="http://schemas.microsoft.com/office/drawing/2014/main" id="{8DBBD76E-A7D0-E759-1600-076885A03097}"/>
              </a:ext>
            </a:extLst>
          </p:cNvPr>
          <p:cNvGraphicFramePr>
            <a:graphicFrameLocks/>
          </p:cNvGraphicFramePr>
          <p:nvPr>
            <p:extLst>
              <p:ext uri="{D42A27DB-BD31-4B8C-83A1-F6EECF244321}">
                <p14:modId xmlns:p14="http://schemas.microsoft.com/office/powerpoint/2010/main" val="3328127992"/>
              </p:ext>
            </p:extLst>
          </p:nvPr>
        </p:nvGraphicFramePr>
        <p:xfrm>
          <a:off x="509260" y="1958942"/>
          <a:ext cx="3960000" cy="3060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3581957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2f0ae8d2519_0_64"/>
          <p:cNvSpPr/>
          <p:nvPr/>
        </p:nvSpPr>
        <p:spPr>
          <a:xfrm>
            <a:off x="-2632" y="0"/>
            <a:ext cx="5847300" cy="5400600"/>
          </a:xfrm>
          <a:prstGeom prst="rect">
            <a:avLst/>
          </a:prstGeom>
          <a:solidFill>
            <a:srgbClr val="00206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libri"/>
              <a:ea typeface="Calibri"/>
              <a:cs typeface="Calibri"/>
              <a:sym typeface="Calibri"/>
            </a:endParaRPr>
          </a:p>
        </p:txBody>
      </p:sp>
      <p:sp>
        <p:nvSpPr>
          <p:cNvPr id="170" name="Google Shape;170;g2f0ae8d2519_0_64"/>
          <p:cNvSpPr txBox="1"/>
          <p:nvPr/>
        </p:nvSpPr>
        <p:spPr>
          <a:xfrm>
            <a:off x="426900" y="2511787"/>
            <a:ext cx="5181600" cy="507900"/>
          </a:xfrm>
          <a:prstGeom prst="rect">
            <a:avLst/>
          </a:prstGeom>
          <a:noFill/>
          <a:ln>
            <a:noFill/>
          </a:ln>
        </p:spPr>
        <p:txBody>
          <a:bodyPr spcFirstLastPara="1" wrap="square" lIns="91425" tIns="45700" rIns="91425" bIns="45700" anchor="ctr" anchorCtr="0">
            <a:spAutoFit/>
          </a:bodyPr>
          <a:lstStyle/>
          <a:p>
            <a:pPr marL="0" lvl="0" indent="0" algn="l" rtl="0">
              <a:spcBef>
                <a:spcPts val="0"/>
              </a:spcBef>
              <a:spcAft>
                <a:spcPts val="0"/>
              </a:spcAft>
              <a:buClr>
                <a:schemeClr val="dk1"/>
              </a:buClr>
              <a:buFont typeface="Arial"/>
              <a:buNone/>
            </a:pPr>
            <a:r>
              <a:rPr lang="pt-BR" sz="1800" b="1" dirty="0">
                <a:solidFill>
                  <a:schemeClr val="accent4"/>
                </a:solidFill>
                <a:latin typeface="Montserrat Medium"/>
                <a:ea typeface="Montserrat Medium"/>
                <a:cs typeface="Montserrat Medium"/>
                <a:sym typeface="Montserrat Medium"/>
              </a:rPr>
              <a:t>Brasil | Atividade Econômica</a:t>
            </a:r>
            <a:endParaRPr sz="100" b="1" dirty="0">
              <a:solidFill>
                <a:schemeClr val="accent4"/>
              </a:solidFill>
            </a:endParaRPr>
          </a:p>
          <a:p>
            <a:pPr marL="0" marR="0" lvl="0" indent="0" algn="l" rtl="0">
              <a:spcBef>
                <a:spcPts val="0"/>
              </a:spcBef>
              <a:spcAft>
                <a:spcPts val="0"/>
              </a:spcAft>
              <a:buNone/>
            </a:pPr>
            <a:endParaRPr sz="900" b="1" dirty="0">
              <a:solidFill>
                <a:schemeClr val="accent4"/>
              </a:solidFill>
              <a:latin typeface="Montserrat"/>
              <a:ea typeface="Montserrat"/>
              <a:cs typeface="Montserrat"/>
              <a:sym typeface="Montserrat"/>
            </a:endParaRPr>
          </a:p>
        </p:txBody>
      </p:sp>
      <p:pic>
        <p:nvPicPr>
          <p:cNvPr id="171" name="Google Shape;171;g2f0ae8d2519_0_64" descr="logo-daycoval-branco"/>
          <p:cNvPicPr preferRelativeResize="0"/>
          <p:nvPr/>
        </p:nvPicPr>
        <p:blipFill rotWithShape="1">
          <a:blip r:embed="rId3">
            <a:alphaModFix/>
          </a:blip>
          <a:srcRect/>
          <a:stretch/>
        </p:blipFill>
        <p:spPr>
          <a:xfrm>
            <a:off x="756235" y="1589425"/>
            <a:ext cx="2876229" cy="446400"/>
          </a:xfrm>
          <a:prstGeom prst="rect">
            <a:avLst/>
          </a:prstGeom>
          <a:noFill/>
          <a:ln>
            <a:noFill/>
          </a:ln>
        </p:spPr>
      </p:pic>
      <p:pic>
        <p:nvPicPr>
          <p:cNvPr id="172" name="Google Shape;172;g2f0ae8d2519_0_64"/>
          <p:cNvPicPr preferRelativeResize="0"/>
          <p:nvPr/>
        </p:nvPicPr>
        <p:blipFill>
          <a:blip r:embed="rId4">
            <a:alphaModFix/>
          </a:blip>
          <a:stretch>
            <a:fillRect/>
          </a:stretch>
        </p:blipFill>
        <p:spPr>
          <a:xfrm>
            <a:off x="3945400" y="1336425"/>
            <a:ext cx="3903025" cy="2312350"/>
          </a:xfrm>
          <a:prstGeom prst="rect">
            <a:avLst/>
          </a:prstGeom>
          <a:noFill/>
          <a:ln>
            <a:noFill/>
          </a:ln>
        </p:spPr>
      </p:pic>
      <p:pic>
        <p:nvPicPr>
          <p:cNvPr id="173" name="Google Shape;173;g2f0ae8d2519_0_64"/>
          <p:cNvPicPr preferRelativeResize="0"/>
          <p:nvPr/>
        </p:nvPicPr>
        <p:blipFill>
          <a:blip r:embed="rId5">
            <a:alphaModFix/>
          </a:blip>
          <a:stretch>
            <a:fillRect/>
          </a:stretch>
        </p:blipFill>
        <p:spPr>
          <a:xfrm>
            <a:off x="3590" y="3648777"/>
            <a:ext cx="3130751" cy="17518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3">
          <a:extLst>
            <a:ext uri="{FF2B5EF4-FFF2-40B4-BE49-F238E27FC236}">
              <a16:creationId xmlns:a16="http://schemas.microsoft.com/office/drawing/2014/main" id="{F808131C-9740-B88B-B8F3-36260989BF83}"/>
            </a:ext>
          </a:extLst>
        </p:cNvPr>
        <p:cNvGrpSpPr/>
        <p:nvPr/>
      </p:nvGrpSpPr>
      <p:grpSpPr>
        <a:xfrm>
          <a:off x="0" y="0"/>
          <a:ext cx="0" cy="0"/>
          <a:chOff x="0" y="0"/>
          <a:chExt cx="0" cy="0"/>
        </a:xfrm>
      </p:grpSpPr>
      <p:sp>
        <p:nvSpPr>
          <p:cNvPr id="254" name="Google Shape;254;g2f0ae8d2519_0_138">
            <a:extLst>
              <a:ext uri="{FF2B5EF4-FFF2-40B4-BE49-F238E27FC236}">
                <a16:creationId xmlns:a16="http://schemas.microsoft.com/office/drawing/2014/main" id="{169E5921-EB3C-46F8-5988-170F42A33A0D}"/>
              </a:ext>
            </a:extLst>
          </p:cNvPr>
          <p:cNvSpPr/>
          <p:nvPr/>
        </p:nvSpPr>
        <p:spPr>
          <a:xfrm>
            <a:off x="0" y="-3831"/>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255" name="Google Shape;255;g2f0ae8d2519_0_138">
            <a:extLst>
              <a:ext uri="{FF2B5EF4-FFF2-40B4-BE49-F238E27FC236}">
                <a16:creationId xmlns:a16="http://schemas.microsoft.com/office/drawing/2014/main" id="{82938BBA-0569-CEA1-F1BC-8FCACC51C750}"/>
              </a:ext>
            </a:extLst>
          </p:cNvPr>
          <p:cNvSpPr txBox="1"/>
          <p:nvPr/>
        </p:nvSpPr>
        <p:spPr>
          <a:xfrm>
            <a:off x="1251490" y="36918"/>
            <a:ext cx="7409447" cy="1785064"/>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Os dados de janeiro mostraram desaceleração de todos os setores das pesquisas mensais, no acumulado em 12 meses. O resultado indica certa perda de folego da economia após bom desempenho ao longo de 2024. Para 2025, espera-se uma desaceleração mais acentuada no segundo semestre, em função do cenário macroeconômico mais adverso, com a taxa básica de juros em torno de 15% e aumento do desemprego.</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82575" algn="just">
              <a:buClr>
                <a:schemeClr val="lt1"/>
              </a:buClr>
              <a:buSzPts val="850"/>
              <a:buFont typeface="Arial"/>
              <a:buChar char="▪"/>
            </a:pPr>
            <a:r>
              <a:rPr lang="pt-BR" sz="1000" dirty="0">
                <a:solidFill>
                  <a:schemeClr val="lt1"/>
                </a:solidFill>
                <a:latin typeface="Montserrat"/>
                <a:cs typeface="Calibri" panose="020F0502020204030204" pitchFamily="34" charset="0"/>
                <a:sym typeface="Montserrat"/>
              </a:rPr>
              <a:t>Refletindo o quadro de desaceleração economica nos próximos meses, a confiança dos empresários mostra-se mais pessimista, com destaque para a confiança do comércio. O resultado negativo do setor nos últimos meses foi impactado, principalmente, pela inflação de alimentos. Em março, houve certa recuperação dos índices de confiança, após meses seguintes de quedas. </a:t>
            </a:r>
            <a:endParaRPr lang="pt-BR" sz="1000" dirty="0">
              <a:solidFill>
                <a:schemeClr val="lt1"/>
              </a:solidFill>
              <a:highlight>
                <a:srgbClr val="FFFF00"/>
              </a:highlight>
              <a:latin typeface="Montserrat"/>
              <a:cs typeface="Calibri" panose="020F0502020204030204" pitchFamily="34" charset="0"/>
              <a:sym typeface="Montserrat"/>
            </a:endParaRPr>
          </a:p>
          <a:p>
            <a:pPr marL="457200" indent="-282575" algn="just">
              <a:buClr>
                <a:schemeClr val="lt1"/>
              </a:buClr>
              <a:buSzPts val="850"/>
              <a:buFont typeface="Arial"/>
              <a:buChar char="▪"/>
            </a:pPr>
            <a:endParaRPr lang="pt-BR" sz="1000" dirty="0">
              <a:solidFill>
                <a:schemeClr val="lt1"/>
              </a:solidFill>
              <a:latin typeface="Montserrat"/>
              <a:cs typeface="Calibri" panose="020F0502020204030204" pitchFamily="34" charset="0"/>
              <a:sym typeface="Montserrat"/>
            </a:endParaRPr>
          </a:p>
        </p:txBody>
      </p:sp>
      <p:pic>
        <p:nvPicPr>
          <p:cNvPr id="4" name="Google Shape;194;g2f0ae8d2519_0_84">
            <a:extLst>
              <a:ext uri="{FF2B5EF4-FFF2-40B4-BE49-F238E27FC236}">
                <a16:creationId xmlns:a16="http://schemas.microsoft.com/office/drawing/2014/main" id="{ABEAE47D-FC9A-0134-BDDD-181D11967D3D}"/>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132710A3-5E47-A763-68F3-FC23415E93FE}"/>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01;p3">
            <a:extLst>
              <a:ext uri="{FF2B5EF4-FFF2-40B4-BE49-F238E27FC236}">
                <a16:creationId xmlns:a16="http://schemas.microsoft.com/office/drawing/2014/main" id="{8D12FE13-2B0C-A609-1D2A-A43AD337447A}"/>
              </a:ext>
            </a:extLst>
          </p:cNvPr>
          <p:cNvSpPr txBox="1"/>
          <p:nvPr/>
        </p:nvSpPr>
        <p:spPr>
          <a:xfrm>
            <a:off x="6847371" y="5217296"/>
            <a:ext cx="1966101"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e Daycoval</a:t>
            </a:r>
            <a:endParaRPr sz="700" dirty="0">
              <a:solidFill>
                <a:srgbClr val="666666"/>
              </a:solidFill>
              <a:latin typeface="Montserrat" panose="00000500000000000000" pitchFamily="2" charset="0"/>
            </a:endParaRPr>
          </a:p>
        </p:txBody>
      </p:sp>
      <p:sp>
        <p:nvSpPr>
          <p:cNvPr id="12" name="CaixaDeTexto 11">
            <a:extLst>
              <a:ext uri="{FF2B5EF4-FFF2-40B4-BE49-F238E27FC236}">
                <a16:creationId xmlns:a16="http://schemas.microsoft.com/office/drawing/2014/main" id="{A1508F53-0267-E930-5A5E-8F6F0A602CBA}"/>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5" name="Google Shape;192;g2f0ae8d2519_0_84">
            <a:extLst>
              <a:ext uri="{FF2B5EF4-FFF2-40B4-BE49-F238E27FC236}">
                <a16:creationId xmlns:a16="http://schemas.microsoft.com/office/drawing/2014/main" id="{C695CF15-674D-292A-FF1D-34E74227D2D6}"/>
              </a:ext>
            </a:extLst>
          </p:cNvPr>
          <p:cNvSpPr txBox="1"/>
          <p:nvPr/>
        </p:nvSpPr>
        <p:spPr>
          <a:xfrm>
            <a:off x="-148270" y="162059"/>
            <a:ext cx="1758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Atividade </a:t>
            </a:r>
            <a:br>
              <a:rPr lang="pt-BR" sz="1200" b="1" dirty="0">
                <a:solidFill>
                  <a:schemeClr val="accent4"/>
                </a:solidFill>
                <a:latin typeface="Montserrat"/>
                <a:ea typeface="Montserrat"/>
                <a:cs typeface="Montserrat"/>
                <a:sym typeface="Montserrat"/>
              </a:rPr>
            </a:br>
            <a:r>
              <a:rPr lang="pt-BR" sz="1200" b="1" dirty="0">
                <a:solidFill>
                  <a:schemeClr val="accent4"/>
                </a:solidFill>
                <a:latin typeface="Montserrat"/>
                <a:ea typeface="Montserrat"/>
                <a:cs typeface="Montserrat"/>
                <a:sym typeface="Montserrat"/>
              </a:rPr>
              <a:t>Econômica</a:t>
            </a:r>
            <a:endParaRPr sz="1050" dirty="0">
              <a:solidFill>
                <a:schemeClr val="lt1"/>
              </a:solidFill>
              <a:latin typeface="Montserrat"/>
              <a:ea typeface="Montserrat"/>
              <a:cs typeface="Montserrat"/>
              <a:sym typeface="Montserrat"/>
            </a:endParaRPr>
          </a:p>
        </p:txBody>
      </p:sp>
      <p:graphicFrame>
        <p:nvGraphicFramePr>
          <p:cNvPr id="3" name="Gráfico 2">
            <a:extLst>
              <a:ext uri="{FF2B5EF4-FFF2-40B4-BE49-F238E27FC236}">
                <a16:creationId xmlns:a16="http://schemas.microsoft.com/office/drawing/2014/main" id="{72B0E466-F9B3-4484-B1F3-EA4F77E79FF7}"/>
              </a:ext>
            </a:extLst>
          </p:cNvPr>
          <p:cNvGraphicFramePr>
            <a:graphicFrameLocks/>
          </p:cNvGraphicFramePr>
          <p:nvPr/>
        </p:nvGraphicFramePr>
        <p:xfrm>
          <a:off x="498903" y="1957141"/>
          <a:ext cx="3960000" cy="288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Gráfico 4">
            <a:extLst>
              <a:ext uri="{FF2B5EF4-FFF2-40B4-BE49-F238E27FC236}">
                <a16:creationId xmlns:a16="http://schemas.microsoft.com/office/drawing/2014/main" id="{4EC5E267-3DDF-D0DD-C431-92CB950214C9}"/>
              </a:ext>
            </a:extLst>
          </p:cNvPr>
          <p:cNvGraphicFramePr>
            <a:graphicFrameLocks/>
          </p:cNvGraphicFramePr>
          <p:nvPr/>
        </p:nvGraphicFramePr>
        <p:xfrm>
          <a:off x="4700937" y="1957141"/>
          <a:ext cx="3960000" cy="28800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271230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a:extLst>
            <a:ext uri="{FF2B5EF4-FFF2-40B4-BE49-F238E27FC236}">
              <a16:creationId xmlns:a16="http://schemas.microsoft.com/office/drawing/2014/main" id="{5E539EBD-6D90-3044-408C-B3D730EC87BF}"/>
            </a:ext>
          </a:extLst>
        </p:cNvPr>
        <p:cNvGrpSpPr/>
        <p:nvPr/>
      </p:nvGrpSpPr>
      <p:grpSpPr>
        <a:xfrm>
          <a:off x="0" y="0"/>
          <a:ext cx="0" cy="0"/>
          <a:chOff x="0" y="0"/>
          <a:chExt cx="0" cy="0"/>
        </a:xfrm>
      </p:grpSpPr>
      <p:sp>
        <p:nvSpPr>
          <p:cNvPr id="254" name="Google Shape;254;g2f0ae8d2519_0_138">
            <a:extLst>
              <a:ext uri="{FF2B5EF4-FFF2-40B4-BE49-F238E27FC236}">
                <a16:creationId xmlns:a16="http://schemas.microsoft.com/office/drawing/2014/main" id="{F9819E02-2F4A-8F0F-66D4-A8CEAC1E9D79}"/>
              </a:ext>
            </a:extLst>
          </p:cNvPr>
          <p:cNvSpPr/>
          <p:nvPr/>
        </p:nvSpPr>
        <p:spPr>
          <a:xfrm>
            <a:off x="0" y="-3831"/>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255" name="Google Shape;255;g2f0ae8d2519_0_138">
            <a:extLst>
              <a:ext uri="{FF2B5EF4-FFF2-40B4-BE49-F238E27FC236}">
                <a16:creationId xmlns:a16="http://schemas.microsoft.com/office/drawing/2014/main" id="{31EE174D-AE4E-ABCE-EAB8-E075D3024FE6}"/>
              </a:ext>
            </a:extLst>
          </p:cNvPr>
          <p:cNvSpPr txBox="1"/>
          <p:nvPr/>
        </p:nvSpPr>
        <p:spPr>
          <a:xfrm>
            <a:off x="1238107" y="36918"/>
            <a:ext cx="7575365" cy="1785064"/>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Segundo a CONAB, a safra de 2024 registrou uma queda de aproximadamente 7%, resultando em uma retração de 3,2% no PIB agropecuário. Para 2025, o último levantamento aponta que a safra deve atingir um novo recorde histórico, com alta de 10,3% e superando em 2,3% a última marca recorde. Os principais destaques serão as culturas de soja e milho.</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Revisamos a projeção de crescimento do PIB da agropecuária em 2025 de 4% para 6%, refletindo uma melhora nas expectativas para a safra de grãos, especialmente soja e milho. O ajuste se deve, principalmente, às condições climáticas mais favoráveis observadas nas regiões produtoras. Em função do avanço da colheita, estima-se que o setor registre um crescimento de 11,2% no primeiro trimestre em relação ao mesmo período de 2024.</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p:txBody>
      </p:sp>
      <p:pic>
        <p:nvPicPr>
          <p:cNvPr id="4" name="Google Shape;194;g2f0ae8d2519_0_84">
            <a:extLst>
              <a:ext uri="{FF2B5EF4-FFF2-40B4-BE49-F238E27FC236}">
                <a16:creationId xmlns:a16="http://schemas.microsoft.com/office/drawing/2014/main" id="{31834DC6-3F28-5BBF-504F-582FAC698B3B}"/>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F8AB3CDA-4BBA-E59F-3CD8-57DA679B6C38}"/>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01;p3">
            <a:extLst>
              <a:ext uri="{FF2B5EF4-FFF2-40B4-BE49-F238E27FC236}">
                <a16:creationId xmlns:a16="http://schemas.microsoft.com/office/drawing/2014/main" id="{0629C97E-9871-32FA-F282-A75722BFF322}"/>
              </a:ext>
            </a:extLst>
          </p:cNvPr>
          <p:cNvSpPr txBox="1"/>
          <p:nvPr/>
        </p:nvSpPr>
        <p:spPr>
          <a:xfrm>
            <a:off x="6847371" y="5217296"/>
            <a:ext cx="1966101"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CONAB e Daycoval</a:t>
            </a:r>
            <a:endParaRPr sz="700" dirty="0">
              <a:solidFill>
                <a:srgbClr val="666666"/>
              </a:solidFill>
              <a:latin typeface="Montserrat" panose="00000500000000000000" pitchFamily="2" charset="0"/>
            </a:endParaRPr>
          </a:p>
        </p:txBody>
      </p:sp>
      <p:sp>
        <p:nvSpPr>
          <p:cNvPr id="12" name="CaixaDeTexto 11">
            <a:extLst>
              <a:ext uri="{FF2B5EF4-FFF2-40B4-BE49-F238E27FC236}">
                <a16:creationId xmlns:a16="http://schemas.microsoft.com/office/drawing/2014/main" id="{680883BF-5796-428E-DCE8-867FB04D588B}"/>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5" name="Google Shape;192;g2f0ae8d2519_0_84">
            <a:extLst>
              <a:ext uri="{FF2B5EF4-FFF2-40B4-BE49-F238E27FC236}">
                <a16:creationId xmlns:a16="http://schemas.microsoft.com/office/drawing/2014/main" id="{0FEF7D90-62C7-BCE0-D0A9-963FE5C2E31B}"/>
              </a:ext>
            </a:extLst>
          </p:cNvPr>
          <p:cNvSpPr txBox="1"/>
          <p:nvPr/>
        </p:nvSpPr>
        <p:spPr>
          <a:xfrm>
            <a:off x="-148270" y="162059"/>
            <a:ext cx="1758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Atividade </a:t>
            </a:r>
            <a:br>
              <a:rPr lang="pt-BR" sz="1200" b="1" dirty="0">
                <a:solidFill>
                  <a:schemeClr val="accent4"/>
                </a:solidFill>
                <a:latin typeface="Montserrat"/>
                <a:ea typeface="Montserrat"/>
                <a:cs typeface="Montserrat"/>
                <a:sym typeface="Montserrat"/>
              </a:rPr>
            </a:br>
            <a:r>
              <a:rPr lang="pt-BR" sz="1200" b="1" dirty="0">
                <a:solidFill>
                  <a:schemeClr val="accent4"/>
                </a:solidFill>
                <a:latin typeface="Montserrat"/>
                <a:ea typeface="Montserrat"/>
                <a:cs typeface="Montserrat"/>
                <a:sym typeface="Montserrat"/>
              </a:rPr>
              <a:t>Econômica</a:t>
            </a:r>
            <a:endParaRPr sz="1050" dirty="0">
              <a:solidFill>
                <a:schemeClr val="lt1"/>
              </a:solidFill>
              <a:latin typeface="Montserrat"/>
              <a:ea typeface="Montserrat"/>
              <a:cs typeface="Montserrat"/>
              <a:sym typeface="Montserrat"/>
            </a:endParaRPr>
          </a:p>
        </p:txBody>
      </p:sp>
      <p:graphicFrame>
        <p:nvGraphicFramePr>
          <p:cNvPr id="3" name="Gráfico 2">
            <a:extLst>
              <a:ext uri="{FF2B5EF4-FFF2-40B4-BE49-F238E27FC236}">
                <a16:creationId xmlns:a16="http://schemas.microsoft.com/office/drawing/2014/main" id="{60B7137D-CB03-8179-2EEC-FB5169E25BC1}"/>
              </a:ext>
            </a:extLst>
          </p:cNvPr>
          <p:cNvGraphicFramePr>
            <a:graphicFrameLocks/>
          </p:cNvGraphicFramePr>
          <p:nvPr/>
        </p:nvGraphicFramePr>
        <p:xfrm>
          <a:off x="4768137" y="1909313"/>
          <a:ext cx="3960000" cy="288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Gráfico 4">
            <a:extLst>
              <a:ext uri="{FF2B5EF4-FFF2-40B4-BE49-F238E27FC236}">
                <a16:creationId xmlns:a16="http://schemas.microsoft.com/office/drawing/2014/main" id="{CD9EC304-8C08-8907-1A37-38B805C80B8E}"/>
              </a:ext>
            </a:extLst>
          </p:cNvPr>
          <p:cNvGraphicFramePr>
            <a:graphicFrameLocks/>
          </p:cNvGraphicFramePr>
          <p:nvPr>
            <p:extLst>
              <p:ext uri="{D42A27DB-BD31-4B8C-83A1-F6EECF244321}">
                <p14:modId xmlns:p14="http://schemas.microsoft.com/office/powerpoint/2010/main" val="3535390115"/>
              </p:ext>
            </p:extLst>
          </p:nvPr>
        </p:nvGraphicFramePr>
        <p:xfrm>
          <a:off x="586533" y="1909313"/>
          <a:ext cx="3960000" cy="28800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829024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3">
          <a:extLst>
            <a:ext uri="{FF2B5EF4-FFF2-40B4-BE49-F238E27FC236}">
              <a16:creationId xmlns:a16="http://schemas.microsoft.com/office/drawing/2014/main" id="{179E5538-2CDE-D6E7-0088-8C6EA8E8C0FE}"/>
            </a:ext>
          </a:extLst>
        </p:cNvPr>
        <p:cNvGrpSpPr/>
        <p:nvPr/>
      </p:nvGrpSpPr>
      <p:grpSpPr>
        <a:xfrm>
          <a:off x="0" y="0"/>
          <a:ext cx="0" cy="0"/>
          <a:chOff x="0" y="0"/>
          <a:chExt cx="0" cy="0"/>
        </a:xfrm>
      </p:grpSpPr>
      <p:sp>
        <p:nvSpPr>
          <p:cNvPr id="254" name="Google Shape;254;g2f0ae8d2519_0_138">
            <a:extLst>
              <a:ext uri="{FF2B5EF4-FFF2-40B4-BE49-F238E27FC236}">
                <a16:creationId xmlns:a16="http://schemas.microsoft.com/office/drawing/2014/main" id="{2BE4E343-B72E-6DDA-FCFA-5C0B401BC566}"/>
              </a:ext>
            </a:extLst>
          </p:cNvPr>
          <p:cNvSpPr/>
          <p:nvPr/>
        </p:nvSpPr>
        <p:spPr>
          <a:xfrm>
            <a:off x="0" y="-3831"/>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255" name="Google Shape;255;g2f0ae8d2519_0_138">
            <a:extLst>
              <a:ext uri="{FF2B5EF4-FFF2-40B4-BE49-F238E27FC236}">
                <a16:creationId xmlns:a16="http://schemas.microsoft.com/office/drawing/2014/main" id="{C2A1161D-1B48-EB2E-7B48-254C953F8D50}"/>
              </a:ext>
            </a:extLst>
          </p:cNvPr>
          <p:cNvSpPr txBox="1"/>
          <p:nvPr/>
        </p:nvSpPr>
        <p:spPr>
          <a:xfrm>
            <a:off x="1125032" y="8026"/>
            <a:ext cx="7775128" cy="1631175"/>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O mercado de trabalho mostrou certa moderação nós últimos meses. A taxa de desemprego saiu de 6,5% em janeiro para 6,8% em fevereiro de 2025. No entanto, </a:t>
            </a:r>
            <a:r>
              <a:rPr lang="pt-BR" sz="1000" dirty="0">
                <a:solidFill>
                  <a:schemeClr val="lt1"/>
                </a:solidFill>
                <a:latin typeface="Montserrat"/>
                <a:sym typeface="Montserrat"/>
              </a:rPr>
              <a:t>a</a:t>
            </a:r>
            <a:r>
              <a:rPr lang="pt-BR" sz="1000" dirty="0">
                <a:solidFill>
                  <a:schemeClr val="lt1"/>
                </a:solidFill>
                <a:latin typeface="Montserrat"/>
                <a:ea typeface="Montserrat"/>
                <a:cs typeface="Montserrat"/>
                <a:sym typeface="Montserrat"/>
              </a:rPr>
              <a:t> massa de renda real do trabalho tem apresentado crescimento vertiginoso (7,5% nos últimos 12 meses), com aumento de 3% do rendimento médio real no mesmo período. </a:t>
            </a: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A taxa de demissão voluntária continua em patamares elevados, após atingir a máxima da série histórica em janeiro, a taxa manteve-se em mesmo nível em fevereiro. Para 2025, os efeitos da política monetária restritiva devem ser sentidos, levando o desemprego para 7,1% ao final do ano. Apesar desse movimento mensal, esperamos que economia desacelere gradualmente, com aumento da taxa de desemprego com maior magnitude a partir de agosto de 2025.</a:t>
            </a:r>
          </a:p>
        </p:txBody>
      </p:sp>
      <p:pic>
        <p:nvPicPr>
          <p:cNvPr id="4" name="Google Shape;194;g2f0ae8d2519_0_84">
            <a:extLst>
              <a:ext uri="{FF2B5EF4-FFF2-40B4-BE49-F238E27FC236}">
                <a16:creationId xmlns:a16="http://schemas.microsoft.com/office/drawing/2014/main" id="{6E3E048B-4262-8180-985B-740F2471C3C9}"/>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24A0309B-3AB0-D74D-C8A9-690BB4AD6EB3}"/>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01;p3">
            <a:extLst>
              <a:ext uri="{FF2B5EF4-FFF2-40B4-BE49-F238E27FC236}">
                <a16:creationId xmlns:a16="http://schemas.microsoft.com/office/drawing/2014/main" id="{1FD7F106-BD03-2679-6421-6176AC6F8E85}"/>
              </a:ext>
            </a:extLst>
          </p:cNvPr>
          <p:cNvSpPr txBox="1"/>
          <p:nvPr/>
        </p:nvSpPr>
        <p:spPr>
          <a:xfrm>
            <a:off x="7520232" y="5227928"/>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LCA e Daycoval</a:t>
            </a:r>
            <a:endParaRPr sz="700" dirty="0">
              <a:solidFill>
                <a:srgbClr val="666666"/>
              </a:solidFill>
              <a:latin typeface="Montserrat" panose="00000500000000000000" pitchFamily="2" charset="0"/>
            </a:endParaRPr>
          </a:p>
        </p:txBody>
      </p:sp>
      <p:sp>
        <p:nvSpPr>
          <p:cNvPr id="12" name="CaixaDeTexto 11">
            <a:extLst>
              <a:ext uri="{FF2B5EF4-FFF2-40B4-BE49-F238E27FC236}">
                <a16:creationId xmlns:a16="http://schemas.microsoft.com/office/drawing/2014/main" id="{68C89860-26A6-0DA1-8004-E8926CF67862}"/>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8" name="Google Shape;192;g2f0ae8d2519_0_84">
            <a:extLst>
              <a:ext uri="{FF2B5EF4-FFF2-40B4-BE49-F238E27FC236}">
                <a16:creationId xmlns:a16="http://schemas.microsoft.com/office/drawing/2014/main" id="{8BE3B6D4-E719-8B40-B963-BC0588233A87}"/>
              </a:ext>
            </a:extLst>
          </p:cNvPr>
          <p:cNvSpPr txBox="1"/>
          <p:nvPr/>
        </p:nvSpPr>
        <p:spPr>
          <a:xfrm>
            <a:off x="-148270" y="162059"/>
            <a:ext cx="1758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Atividade </a:t>
            </a:r>
            <a:br>
              <a:rPr lang="pt-BR" sz="1200" b="1" dirty="0">
                <a:solidFill>
                  <a:schemeClr val="accent4"/>
                </a:solidFill>
                <a:latin typeface="Montserrat"/>
                <a:ea typeface="Montserrat"/>
                <a:cs typeface="Montserrat"/>
                <a:sym typeface="Montserrat"/>
              </a:rPr>
            </a:br>
            <a:r>
              <a:rPr lang="pt-BR" sz="1200" b="1" dirty="0">
                <a:solidFill>
                  <a:schemeClr val="accent4"/>
                </a:solidFill>
                <a:latin typeface="Montserrat"/>
                <a:ea typeface="Montserrat"/>
                <a:cs typeface="Montserrat"/>
                <a:sym typeface="Montserrat"/>
              </a:rPr>
              <a:t>Econômica</a:t>
            </a:r>
            <a:endParaRPr sz="1050" dirty="0">
              <a:solidFill>
                <a:schemeClr val="lt1"/>
              </a:solidFill>
              <a:latin typeface="Montserrat"/>
              <a:ea typeface="Montserrat"/>
              <a:cs typeface="Montserrat"/>
              <a:sym typeface="Montserrat"/>
            </a:endParaRPr>
          </a:p>
        </p:txBody>
      </p:sp>
      <p:graphicFrame>
        <p:nvGraphicFramePr>
          <p:cNvPr id="3" name="Gráfico 2">
            <a:extLst>
              <a:ext uri="{FF2B5EF4-FFF2-40B4-BE49-F238E27FC236}">
                <a16:creationId xmlns:a16="http://schemas.microsoft.com/office/drawing/2014/main" id="{AC1B89FD-805C-4211-BB61-B64EA555C7F9}"/>
              </a:ext>
            </a:extLst>
          </p:cNvPr>
          <p:cNvGraphicFramePr>
            <a:graphicFrameLocks/>
          </p:cNvGraphicFramePr>
          <p:nvPr>
            <p:extLst>
              <p:ext uri="{D42A27DB-BD31-4B8C-83A1-F6EECF244321}">
                <p14:modId xmlns:p14="http://schemas.microsoft.com/office/powerpoint/2010/main" val="3433510943"/>
              </p:ext>
            </p:extLst>
          </p:nvPr>
        </p:nvGraphicFramePr>
        <p:xfrm>
          <a:off x="448786" y="1896992"/>
          <a:ext cx="3960000" cy="324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Gráfico 4">
            <a:extLst>
              <a:ext uri="{FF2B5EF4-FFF2-40B4-BE49-F238E27FC236}">
                <a16:creationId xmlns:a16="http://schemas.microsoft.com/office/drawing/2014/main" id="{17C1AFCB-5B96-2659-17CB-07F57366FAE1}"/>
              </a:ext>
            </a:extLst>
          </p:cNvPr>
          <p:cNvGraphicFramePr>
            <a:graphicFrameLocks/>
          </p:cNvGraphicFramePr>
          <p:nvPr>
            <p:extLst>
              <p:ext uri="{D42A27DB-BD31-4B8C-83A1-F6EECF244321}">
                <p14:modId xmlns:p14="http://schemas.microsoft.com/office/powerpoint/2010/main" val="1713195090"/>
              </p:ext>
            </p:extLst>
          </p:nvPr>
        </p:nvGraphicFramePr>
        <p:xfrm>
          <a:off x="4645749" y="1896992"/>
          <a:ext cx="3960000" cy="32400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843467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2f0ae8d2519_0_84"/>
          <p:cNvSpPr/>
          <p:nvPr/>
        </p:nvSpPr>
        <p:spPr>
          <a:xfrm>
            <a:off x="0" y="-21325"/>
            <a:ext cx="8999538" cy="1857498"/>
          </a:xfrm>
          <a:prstGeom prst="rect">
            <a:avLst/>
          </a:prstGeom>
          <a:solidFill>
            <a:srgbClr val="002060"/>
          </a:solidFill>
          <a:ln>
            <a:noFill/>
          </a:ln>
        </p:spPr>
        <p:txBody>
          <a:bodyPr spcFirstLastPara="1" wrap="square" lIns="91425" tIns="45700" rIns="91425" bIns="45700" anchor="ctr" anchorCtr="0">
            <a:noAutofit/>
          </a:bodyPr>
          <a:lstStyle/>
          <a:p>
            <a:pPr marL="0" marR="0" lvl="0" indent="0" algn="just" rtl="0">
              <a:spcBef>
                <a:spcPts val="0"/>
              </a:spcBef>
              <a:spcAft>
                <a:spcPts val="0"/>
              </a:spcAft>
              <a:buNone/>
            </a:pPr>
            <a:endParaRPr sz="1200" dirty="0">
              <a:solidFill>
                <a:schemeClr val="lt1"/>
              </a:solidFill>
              <a:latin typeface="Roboto"/>
              <a:ea typeface="Roboto"/>
              <a:cs typeface="Roboto"/>
              <a:sym typeface="Roboto"/>
            </a:endParaRPr>
          </a:p>
        </p:txBody>
      </p:sp>
      <p:sp>
        <p:nvSpPr>
          <p:cNvPr id="192" name="Google Shape;192;g2f0ae8d2519_0_84"/>
          <p:cNvSpPr txBox="1"/>
          <p:nvPr/>
        </p:nvSpPr>
        <p:spPr>
          <a:xfrm>
            <a:off x="-148270" y="162059"/>
            <a:ext cx="1758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Atividade </a:t>
            </a:r>
            <a:br>
              <a:rPr lang="pt-BR" sz="1200" b="1" dirty="0">
                <a:solidFill>
                  <a:schemeClr val="accent4"/>
                </a:solidFill>
                <a:latin typeface="Montserrat"/>
                <a:ea typeface="Montserrat"/>
                <a:cs typeface="Montserrat"/>
                <a:sym typeface="Montserrat"/>
              </a:rPr>
            </a:br>
            <a:r>
              <a:rPr lang="pt-BR" sz="1200" b="1" dirty="0">
                <a:solidFill>
                  <a:schemeClr val="accent4"/>
                </a:solidFill>
                <a:latin typeface="Montserrat"/>
                <a:ea typeface="Montserrat"/>
                <a:cs typeface="Montserrat"/>
                <a:sym typeface="Montserrat"/>
              </a:rPr>
              <a:t>Econômica</a:t>
            </a:r>
            <a:endParaRPr sz="1050" dirty="0">
              <a:solidFill>
                <a:schemeClr val="lt1"/>
              </a:solidFill>
              <a:latin typeface="Montserrat"/>
              <a:ea typeface="Montserrat"/>
              <a:cs typeface="Montserrat"/>
              <a:sym typeface="Montserrat"/>
            </a:endParaRPr>
          </a:p>
        </p:txBody>
      </p:sp>
      <p:pic>
        <p:nvPicPr>
          <p:cNvPr id="194" name="Google Shape;194;g2f0ae8d2519_0_84"/>
          <p:cNvPicPr preferRelativeResize="0"/>
          <p:nvPr/>
        </p:nvPicPr>
        <p:blipFill>
          <a:blip r:embed="rId3">
            <a:alphaModFix/>
          </a:blip>
          <a:stretch>
            <a:fillRect/>
          </a:stretch>
        </p:blipFill>
        <p:spPr>
          <a:xfrm>
            <a:off x="0" y="1050523"/>
            <a:ext cx="1404025" cy="785650"/>
          </a:xfrm>
          <a:prstGeom prst="rect">
            <a:avLst/>
          </a:prstGeom>
          <a:noFill/>
          <a:ln>
            <a:noFill/>
          </a:ln>
        </p:spPr>
      </p:pic>
      <p:sp>
        <p:nvSpPr>
          <p:cNvPr id="3" name="Google Shape;192;g2f0ae8d2519_0_84">
            <a:extLst>
              <a:ext uri="{FF2B5EF4-FFF2-40B4-BE49-F238E27FC236}">
                <a16:creationId xmlns:a16="http://schemas.microsoft.com/office/drawing/2014/main" id="{4B53A9C0-ACCB-8E17-AC1C-EF127A21E410}"/>
              </a:ext>
            </a:extLst>
          </p:cNvPr>
          <p:cNvSpPr txBox="1"/>
          <p:nvPr/>
        </p:nvSpPr>
        <p:spPr>
          <a:xfrm>
            <a:off x="1110609" y="0"/>
            <a:ext cx="7652087" cy="2092840"/>
          </a:xfrm>
          <a:prstGeom prst="rect">
            <a:avLst/>
          </a:prstGeom>
          <a:noFill/>
          <a:ln>
            <a:noFill/>
          </a:ln>
        </p:spPr>
        <p:txBody>
          <a:bodyPr spcFirstLastPara="1" wrap="square" lIns="91425" tIns="45700" rIns="91425" bIns="45700" anchor="t" anchorCtr="0">
            <a:spAutoFit/>
          </a:bodyPr>
          <a:lstStyle/>
          <a:p>
            <a:pPr marL="336550" lvl="3" indent="-171450" algn="just">
              <a:buClr>
                <a:schemeClr val="lt1"/>
              </a:buClr>
              <a:buSzPct val="100000"/>
              <a:buFont typeface="Wingdings" panose="05000000000000000000" pitchFamily="2" charset="2"/>
              <a:buChar char="§"/>
            </a:pPr>
            <a:r>
              <a:rPr lang="pt-BR" sz="1000" dirty="0">
                <a:solidFill>
                  <a:schemeClr val="lt1"/>
                </a:solidFill>
                <a:latin typeface="Montserrat"/>
                <a:ea typeface="Montserrat"/>
                <a:cs typeface="Montserrat"/>
                <a:sym typeface="Montserrat"/>
              </a:rPr>
              <a:t>No consumo das famílias, as rendas provenientes de transferências do governo também cresceram em 2024. O BPC, por exemplo, cresceu 15,7% no ano. </a:t>
            </a:r>
            <a:r>
              <a:rPr lang="pt-BR" sz="1000" dirty="0">
                <a:solidFill>
                  <a:schemeClr val="lt1"/>
                </a:solidFill>
                <a:latin typeface="Montserrat"/>
                <a:sym typeface="Montserrat"/>
              </a:rPr>
              <a:t>A exceção foi o Bolsa Família, que registrou a variação real negativa de -2,7% no período. </a:t>
            </a:r>
          </a:p>
          <a:p>
            <a:pPr marL="336550" lvl="3" indent="-171450" algn="just">
              <a:buClr>
                <a:schemeClr val="lt1"/>
              </a:buClr>
              <a:buSzPct val="100000"/>
              <a:buFont typeface="Wingdings" panose="05000000000000000000" pitchFamily="2" charset="2"/>
              <a:buChar char="§"/>
            </a:pPr>
            <a:endParaRPr lang="pt-BR" sz="1000" dirty="0">
              <a:solidFill>
                <a:schemeClr val="lt1"/>
              </a:solidFill>
              <a:latin typeface="Montserrat"/>
              <a:ea typeface="Montserrat"/>
              <a:cs typeface="Montserrat"/>
              <a:sym typeface="Montserrat"/>
            </a:endParaRPr>
          </a:p>
          <a:p>
            <a:pPr marL="336550" lvl="3" indent="-171450" algn="just">
              <a:buClr>
                <a:schemeClr val="lt1"/>
              </a:buClr>
              <a:buSzPct val="100000"/>
              <a:buFont typeface="Wingdings" panose="05000000000000000000" pitchFamily="2" charset="2"/>
              <a:buChar char="§"/>
            </a:pPr>
            <a:r>
              <a:rPr lang="pt-BR" sz="1000" dirty="0">
                <a:solidFill>
                  <a:schemeClr val="lt1"/>
                </a:solidFill>
                <a:latin typeface="Montserrat"/>
                <a:ea typeface="Montserrat"/>
                <a:cs typeface="Montserrat"/>
                <a:sym typeface="Montserrat"/>
              </a:rPr>
              <a:t>Em novembro de 2024, o Ministério da Fazenda anunciou corte de 500 mil beneficiários do BPC para 2025, que refletiria uma queda real de 1% no programa. Porém, esse corte não foi observado nos dois primeiros meses deste ano, com aumento de 15% do programa na comparação interanual. Portanto, nossas projeções possuem um viés de alta para o programa, sendo um ponto de atenção para os próximos meses. O Bolsa família deverá ter queda real de 8%, caso a PLOA seja cumprida. </a:t>
            </a:r>
          </a:p>
          <a:p>
            <a:pPr marL="336550" lvl="4" indent="-171450" algn="just">
              <a:spcBef>
                <a:spcPts val="600"/>
              </a:spcBef>
              <a:buClr>
                <a:schemeClr val="lt1"/>
              </a:buClr>
              <a:buSzPct val="100000"/>
              <a:buFont typeface="Wingdings" panose="05000000000000000000" pitchFamily="2" charset="2"/>
              <a:buChar char="§"/>
            </a:pPr>
            <a:r>
              <a:rPr lang="pt-BR" sz="1000" dirty="0">
                <a:solidFill>
                  <a:schemeClr val="lt1"/>
                </a:solidFill>
                <a:latin typeface="Montserrat"/>
                <a:ea typeface="Montserrat"/>
                <a:cs typeface="Montserrat"/>
                <a:sym typeface="Montserrat"/>
              </a:rPr>
              <a:t>Com um aumento real de 5% para o INSS, nossos modelos apontam para um crescimento de 2% tanto a </a:t>
            </a:r>
            <a:r>
              <a:rPr lang="pt-BR" sz="1000" dirty="0">
                <a:solidFill>
                  <a:schemeClr val="lt1"/>
                </a:solidFill>
                <a:latin typeface="Montserrat"/>
                <a:ea typeface="Montserrat"/>
                <a:cs typeface="Calibri" panose="020F0502020204030204" pitchFamily="34" charset="0"/>
                <a:sym typeface="Montserrat"/>
              </a:rPr>
              <a:t>m</a:t>
            </a:r>
            <a:r>
              <a:rPr lang="pt-BR" sz="1000" dirty="0">
                <a:solidFill>
                  <a:schemeClr val="lt1"/>
                </a:solidFill>
                <a:latin typeface="Montserrat"/>
                <a:cs typeface="Calibri" panose="020F0502020204030204" pitchFamily="34" charset="0"/>
                <a:sym typeface="Montserrat"/>
              </a:rPr>
              <a:t>assa salarial ampliada quando o consumo das famílias em 2025 (impacto de 1,2 </a:t>
            </a:r>
            <a:r>
              <a:rPr lang="pt-BR" sz="1000" dirty="0" err="1">
                <a:solidFill>
                  <a:schemeClr val="lt1"/>
                </a:solidFill>
                <a:latin typeface="Montserrat"/>
                <a:cs typeface="Calibri" panose="020F0502020204030204" pitchFamily="34" charset="0"/>
                <a:sym typeface="Montserrat"/>
              </a:rPr>
              <a:t>p.p</a:t>
            </a:r>
            <a:r>
              <a:rPr lang="pt-BR" sz="1000" dirty="0">
                <a:solidFill>
                  <a:schemeClr val="lt1"/>
                </a:solidFill>
                <a:latin typeface="Montserrat"/>
                <a:cs typeface="Calibri" panose="020F0502020204030204" pitchFamily="34" charset="0"/>
                <a:sym typeface="Montserrat"/>
              </a:rPr>
              <a:t>. no PIB).</a:t>
            </a:r>
          </a:p>
          <a:p>
            <a:pPr marL="336550" lvl="4" indent="-171450" algn="just">
              <a:spcBef>
                <a:spcPts val="600"/>
              </a:spcBef>
              <a:buClr>
                <a:schemeClr val="lt1"/>
              </a:buClr>
              <a:buSzPct val="100000"/>
              <a:buFont typeface="Wingdings" panose="05000000000000000000" pitchFamily="2" charset="2"/>
              <a:buChar char="§"/>
            </a:pPr>
            <a:endParaRPr lang="pt-BR" sz="1000" dirty="0">
              <a:solidFill>
                <a:schemeClr val="lt1"/>
              </a:solidFill>
              <a:latin typeface="Montserrat"/>
              <a:ea typeface="Montserrat"/>
              <a:cs typeface="Montserrat"/>
              <a:sym typeface="Montserrat"/>
            </a:endParaRPr>
          </a:p>
        </p:txBody>
      </p:sp>
      <p:cxnSp>
        <p:nvCxnSpPr>
          <p:cNvPr id="5" name="Conector reto 4">
            <a:extLst>
              <a:ext uri="{FF2B5EF4-FFF2-40B4-BE49-F238E27FC236}">
                <a16:creationId xmlns:a16="http://schemas.microsoft.com/office/drawing/2014/main" id="{DC9FED0B-BD5B-73A8-137B-9BFD744FC2E9}"/>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4" name="CaixaDeTexto 3">
            <a:extLst>
              <a:ext uri="{FF2B5EF4-FFF2-40B4-BE49-F238E27FC236}">
                <a16:creationId xmlns:a16="http://schemas.microsoft.com/office/drawing/2014/main" id="{6CCF312A-E485-ED2E-990C-41540E12D7A2}"/>
              </a:ext>
            </a:extLst>
          </p:cNvPr>
          <p:cNvSpPr txBox="1"/>
          <p:nvPr/>
        </p:nvSpPr>
        <p:spPr>
          <a:xfrm rot="16200000">
            <a:off x="-1130234" y="2987827"/>
            <a:ext cx="2709545"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6" name="Google Shape;101;p3">
            <a:extLst>
              <a:ext uri="{FF2B5EF4-FFF2-40B4-BE49-F238E27FC236}">
                <a16:creationId xmlns:a16="http://schemas.microsoft.com/office/drawing/2014/main" id="{D5C6743F-CE58-F0CE-FF03-FD2D8F5C9785}"/>
              </a:ext>
            </a:extLst>
          </p:cNvPr>
          <p:cNvSpPr txBox="1"/>
          <p:nvPr/>
        </p:nvSpPr>
        <p:spPr>
          <a:xfrm>
            <a:off x="6969642" y="5190204"/>
            <a:ext cx="202989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IBGE, MDS, MPS e Daycoval.</a:t>
            </a:r>
            <a:endParaRPr sz="700" dirty="0">
              <a:solidFill>
                <a:srgbClr val="666666"/>
              </a:solidFill>
              <a:latin typeface="Montserrat" panose="00000500000000000000" pitchFamily="2" charset="0"/>
            </a:endParaRPr>
          </a:p>
        </p:txBody>
      </p:sp>
      <p:sp>
        <p:nvSpPr>
          <p:cNvPr id="8" name="Text Box 99">
            <a:extLst>
              <a:ext uri="{FF2B5EF4-FFF2-40B4-BE49-F238E27FC236}">
                <a16:creationId xmlns:a16="http://schemas.microsoft.com/office/drawing/2014/main" id="{BD44A261-C979-65F7-8816-EA299D7745FF}"/>
              </a:ext>
            </a:extLst>
          </p:cNvPr>
          <p:cNvSpPr txBox="1"/>
          <p:nvPr/>
        </p:nvSpPr>
        <p:spPr>
          <a:xfrm>
            <a:off x="976653" y="3310914"/>
            <a:ext cx="3960000" cy="288000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45719" rIns="45719">
            <a:spAutoFit/>
          </a:bodyPr>
          <a:lstStyle>
            <a:lvl1pPr algn="ctr">
              <a:lnSpc>
                <a:spcPct val="107000"/>
              </a:lnSpc>
              <a:spcBef>
                <a:spcPts val="800"/>
              </a:spcBef>
              <a:defRPr sz="900" i="1">
                <a:solidFill>
                  <a:srgbClr val="3B3838"/>
                </a:solidFill>
              </a:defRPr>
            </a:lvl1pPr>
          </a:lstStyle>
          <a:p>
            <a:pPr algn="just">
              <a:lnSpc>
                <a:spcPct val="100000"/>
              </a:lnSpc>
              <a:spcBef>
                <a:spcPts val="400"/>
              </a:spcBef>
            </a:pPr>
            <a:endParaRPr lang="pt-BR" sz="1000" i="0" dirty="0">
              <a:solidFill>
                <a:srgbClr val="666666"/>
              </a:solidFill>
            </a:endParaRPr>
          </a:p>
          <a:p>
            <a:pPr algn="just">
              <a:lnSpc>
                <a:spcPct val="100000"/>
              </a:lnSpc>
              <a:spcBef>
                <a:spcPts val="400"/>
              </a:spcBef>
            </a:pPr>
            <a:endParaRPr lang="pt-BR" sz="1000" i="0" dirty="0">
              <a:solidFill>
                <a:srgbClr val="666666"/>
              </a:solidFill>
            </a:endParaRPr>
          </a:p>
        </p:txBody>
      </p:sp>
      <p:graphicFrame>
        <p:nvGraphicFramePr>
          <p:cNvPr id="10" name="Gráfico 9">
            <a:extLst>
              <a:ext uri="{FF2B5EF4-FFF2-40B4-BE49-F238E27FC236}">
                <a16:creationId xmlns:a16="http://schemas.microsoft.com/office/drawing/2014/main" id="{AE4C9F0B-0E98-51FF-1980-0BBE49C4663F}"/>
              </a:ext>
            </a:extLst>
          </p:cNvPr>
          <p:cNvGraphicFramePr>
            <a:graphicFrameLocks/>
          </p:cNvGraphicFramePr>
          <p:nvPr/>
        </p:nvGraphicFramePr>
        <p:xfrm>
          <a:off x="595128" y="1964568"/>
          <a:ext cx="3960000" cy="288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Gráfico 10">
            <a:extLst>
              <a:ext uri="{FF2B5EF4-FFF2-40B4-BE49-F238E27FC236}">
                <a16:creationId xmlns:a16="http://schemas.microsoft.com/office/drawing/2014/main" id="{FC02C8AF-2417-09BE-1E98-5EE7FAC0439B}"/>
              </a:ext>
            </a:extLst>
          </p:cNvPr>
          <p:cNvGraphicFramePr>
            <a:graphicFrameLocks/>
          </p:cNvGraphicFramePr>
          <p:nvPr/>
        </p:nvGraphicFramePr>
        <p:xfrm>
          <a:off x="4653432" y="1964383"/>
          <a:ext cx="3960000" cy="28800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3">
          <a:extLst>
            <a:ext uri="{FF2B5EF4-FFF2-40B4-BE49-F238E27FC236}">
              <a16:creationId xmlns:a16="http://schemas.microsoft.com/office/drawing/2014/main" id="{99518C10-249B-E489-9AB7-388CFBD1AB5A}"/>
            </a:ext>
          </a:extLst>
        </p:cNvPr>
        <p:cNvGrpSpPr/>
        <p:nvPr/>
      </p:nvGrpSpPr>
      <p:grpSpPr>
        <a:xfrm>
          <a:off x="0" y="0"/>
          <a:ext cx="0" cy="0"/>
          <a:chOff x="0" y="0"/>
          <a:chExt cx="0" cy="0"/>
        </a:xfrm>
      </p:grpSpPr>
      <p:sp>
        <p:nvSpPr>
          <p:cNvPr id="264" name="Google Shape;264;g2f0ae8d2519_0_157">
            <a:extLst>
              <a:ext uri="{FF2B5EF4-FFF2-40B4-BE49-F238E27FC236}">
                <a16:creationId xmlns:a16="http://schemas.microsoft.com/office/drawing/2014/main" id="{1DE6DF60-E6D3-D560-E0A1-9F2507D55A43}"/>
              </a:ext>
            </a:extLst>
          </p:cNvPr>
          <p:cNvSpPr/>
          <p:nvPr/>
        </p:nvSpPr>
        <p:spPr>
          <a:xfrm>
            <a:off x="0" y="-59943"/>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pt-BR" sz="1200" dirty="0">
              <a:solidFill>
                <a:schemeClr val="lt1"/>
              </a:solidFill>
              <a:latin typeface="Roboto"/>
              <a:ea typeface="Roboto"/>
              <a:cs typeface="Roboto"/>
              <a:sym typeface="Roboto"/>
            </a:endParaRPr>
          </a:p>
        </p:txBody>
      </p:sp>
      <p:sp>
        <p:nvSpPr>
          <p:cNvPr id="265" name="Google Shape;265;g2f0ae8d2519_0_157">
            <a:extLst>
              <a:ext uri="{FF2B5EF4-FFF2-40B4-BE49-F238E27FC236}">
                <a16:creationId xmlns:a16="http://schemas.microsoft.com/office/drawing/2014/main" id="{8F75519A-C926-8B70-0D9D-96BD2F2B6387}"/>
              </a:ext>
            </a:extLst>
          </p:cNvPr>
          <p:cNvSpPr txBox="1"/>
          <p:nvPr/>
        </p:nvSpPr>
        <p:spPr>
          <a:xfrm>
            <a:off x="1147208" y="-59943"/>
            <a:ext cx="7756963" cy="1785064"/>
          </a:xfrm>
          <a:prstGeom prst="rect">
            <a:avLst/>
          </a:prstGeom>
          <a:noFill/>
          <a:ln>
            <a:noFill/>
          </a:ln>
        </p:spPr>
        <p:txBody>
          <a:bodyPr spcFirstLastPara="1" wrap="square" lIns="91425" tIns="45700" rIns="91425" bIns="45700" anchor="t" anchorCtr="0">
            <a:spAutoFit/>
          </a:bodyPr>
          <a:lstStyle/>
          <a:p>
            <a:pPr marL="457200" indent="-282575" algn="just">
              <a:buClr>
                <a:schemeClr val="lt1"/>
              </a:buClr>
              <a:buSzPts val="850"/>
              <a:buFont typeface="Arial"/>
              <a:buChar char="▪"/>
            </a:pPr>
            <a:r>
              <a:rPr lang="pt-BR" sz="1000" dirty="0">
                <a:solidFill>
                  <a:schemeClr val="lt1"/>
                </a:solidFill>
                <a:latin typeface="Montserrat"/>
                <a:cs typeface="Calibri" panose="020F0502020204030204" pitchFamily="34" charset="0"/>
                <a:sym typeface="Montserrat"/>
              </a:rPr>
              <a:t>O Índice de Condições Financeiras Ampliado (ICF-A) do Banco Daycoval avalia a influência das variáveis financeiras sobre a dinâmica da economia. Ele foi construído a partir do ICF do Banco Central, com a inclusão de novas variáveis (volume e preço do crédito em geral e do BNDES) e a exclusão do grupo de juros externos.</a:t>
            </a:r>
          </a:p>
          <a:p>
            <a:pPr marL="457200" indent="-282575" algn="just">
              <a:buClr>
                <a:schemeClr val="lt1"/>
              </a:buClr>
              <a:buSzPts val="850"/>
              <a:buFont typeface="Arial"/>
              <a:buChar char="▪"/>
            </a:pPr>
            <a:endParaRPr lang="pt-BR" sz="1000" dirty="0">
              <a:solidFill>
                <a:schemeClr val="lt1"/>
              </a:solidFill>
              <a:latin typeface="Montserrat"/>
              <a:cs typeface="Calibri" panose="020F0502020204030204" pitchFamily="34" charset="0"/>
              <a:sym typeface="Montserrat"/>
            </a:endParaRPr>
          </a:p>
          <a:p>
            <a:pPr marL="457200" indent="-282575" algn="just">
              <a:buClr>
                <a:schemeClr val="lt1"/>
              </a:buClr>
              <a:buSzPts val="850"/>
              <a:buFont typeface="Arial"/>
              <a:buChar char="▪"/>
            </a:pPr>
            <a:r>
              <a:rPr lang="pt-BR" sz="1000" dirty="0">
                <a:solidFill>
                  <a:schemeClr val="lt1"/>
                </a:solidFill>
                <a:latin typeface="Montserrat"/>
                <a:cs typeface="Calibri" panose="020F0502020204030204" pitchFamily="34" charset="0"/>
                <a:sym typeface="Montserrat"/>
              </a:rPr>
              <a:t>Em janeiro, o ICF-A passou a ser positivo (0,52 ponto). O índice não ficava no terreno positivo desde novembro de 2023. Os principais componentes responsáveis pela alta foram os juros do Brasil e as moedas. Com a as altas na taxa Selic, espera-se que esse aperto se intensifique nos próximos meses.</a:t>
            </a:r>
          </a:p>
          <a:p>
            <a:pPr marL="457200" indent="-282575" algn="just">
              <a:buClr>
                <a:schemeClr val="lt1"/>
              </a:buClr>
              <a:buSzPts val="850"/>
              <a:buFont typeface="Arial"/>
              <a:buChar char="▪"/>
            </a:pPr>
            <a:endParaRPr lang="pt-BR" sz="1000" dirty="0">
              <a:solidFill>
                <a:schemeClr val="lt1"/>
              </a:solidFill>
              <a:latin typeface="Montserrat"/>
              <a:cs typeface="Calibri" panose="020F0502020204030204" pitchFamily="34" charset="0"/>
              <a:sym typeface="Montserrat"/>
            </a:endParaRPr>
          </a:p>
          <a:p>
            <a:pPr marL="457200" indent="-282575" algn="just">
              <a:buClr>
                <a:schemeClr val="lt1"/>
              </a:buClr>
              <a:buSzPts val="850"/>
              <a:buFont typeface="Arial"/>
              <a:buChar char="▪"/>
            </a:pPr>
            <a:r>
              <a:rPr lang="pt-BR" sz="1000" dirty="0">
                <a:solidFill>
                  <a:schemeClr val="lt1"/>
                </a:solidFill>
                <a:latin typeface="Montserrat"/>
                <a:cs typeface="Calibri" panose="020F0502020204030204" pitchFamily="34" charset="0"/>
                <a:sym typeface="Montserrat"/>
              </a:rPr>
              <a:t>Há forte correlação negativa entre o ICF-A 6 meses à frente e o </a:t>
            </a:r>
            <a:r>
              <a:rPr lang="pt-BR" sz="1000" dirty="0" err="1">
                <a:solidFill>
                  <a:schemeClr val="lt1"/>
                </a:solidFill>
                <a:latin typeface="Montserrat"/>
                <a:cs typeface="Calibri" panose="020F0502020204030204" pitchFamily="34" charset="0"/>
                <a:sym typeface="Montserrat"/>
              </a:rPr>
              <a:t>IBC-Br</a:t>
            </a:r>
            <a:r>
              <a:rPr lang="pt-BR" sz="1000" dirty="0">
                <a:solidFill>
                  <a:schemeClr val="lt1"/>
                </a:solidFill>
                <a:latin typeface="Montserrat"/>
                <a:cs typeface="Calibri" panose="020F0502020204030204" pitchFamily="34" charset="0"/>
                <a:sym typeface="Montserrat"/>
              </a:rPr>
              <a:t> acumulado em 12 meses. Com o aumento do índice nos últimos meses, é esperado que a atividade arrefeça com mais força no segundo semestre deste ano.</a:t>
            </a:r>
          </a:p>
        </p:txBody>
      </p:sp>
      <p:pic>
        <p:nvPicPr>
          <p:cNvPr id="2" name="Google Shape;194;g2f0ae8d2519_0_84">
            <a:extLst>
              <a:ext uri="{FF2B5EF4-FFF2-40B4-BE49-F238E27FC236}">
                <a16:creationId xmlns:a16="http://schemas.microsoft.com/office/drawing/2014/main" id="{9072B914-94D7-AD7F-24BD-162BD9991E2D}"/>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3" name="Conector reto 2">
            <a:extLst>
              <a:ext uri="{FF2B5EF4-FFF2-40B4-BE49-F238E27FC236}">
                <a16:creationId xmlns:a16="http://schemas.microsoft.com/office/drawing/2014/main" id="{CE148ABB-F2BB-6B30-2404-D166DC4D28A7}"/>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92;g2f0ae8d2519_0_84">
            <a:extLst>
              <a:ext uri="{FF2B5EF4-FFF2-40B4-BE49-F238E27FC236}">
                <a16:creationId xmlns:a16="http://schemas.microsoft.com/office/drawing/2014/main" id="{EDF7A900-970F-FB8A-3B60-15195D2552AD}"/>
              </a:ext>
            </a:extLst>
          </p:cNvPr>
          <p:cNvSpPr txBox="1"/>
          <p:nvPr/>
        </p:nvSpPr>
        <p:spPr>
          <a:xfrm>
            <a:off x="-497670" y="204139"/>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Atividade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sp>
        <p:nvSpPr>
          <p:cNvPr id="7" name="Google Shape;101;p3">
            <a:extLst>
              <a:ext uri="{FF2B5EF4-FFF2-40B4-BE49-F238E27FC236}">
                <a16:creationId xmlns:a16="http://schemas.microsoft.com/office/drawing/2014/main" id="{8066DF56-DB74-DAC1-4220-942BFFDFFC27}"/>
              </a:ext>
            </a:extLst>
          </p:cNvPr>
          <p:cNvSpPr txBox="1"/>
          <p:nvPr/>
        </p:nvSpPr>
        <p:spPr>
          <a:xfrm>
            <a:off x="7424865" y="519601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e Daycoval </a:t>
            </a:r>
            <a:endParaRPr sz="700" dirty="0">
              <a:solidFill>
                <a:srgbClr val="666666"/>
              </a:solidFill>
              <a:latin typeface="Montserrat" panose="00000500000000000000" pitchFamily="2" charset="0"/>
            </a:endParaRPr>
          </a:p>
        </p:txBody>
      </p:sp>
      <p:sp>
        <p:nvSpPr>
          <p:cNvPr id="4" name="CaixaDeTexto 3">
            <a:extLst>
              <a:ext uri="{FF2B5EF4-FFF2-40B4-BE49-F238E27FC236}">
                <a16:creationId xmlns:a16="http://schemas.microsoft.com/office/drawing/2014/main" id="{9D884161-202A-3924-1693-9C68140D0F36}"/>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graphicFrame>
        <p:nvGraphicFramePr>
          <p:cNvPr id="11" name="Gráfico 10">
            <a:extLst>
              <a:ext uri="{FF2B5EF4-FFF2-40B4-BE49-F238E27FC236}">
                <a16:creationId xmlns:a16="http://schemas.microsoft.com/office/drawing/2014/main" id="{C06C47EC-5E4C-4B19-BE7A-268FB7D5622B}"/>
              </a:ext>
            </a:extLst>
          </p:cNvPr>
          <p:cNvGraphicFramePr>
            <a:graphicFrameLocks/>
          </p:cNvGraphicFramePr>
          <p:nvPr>
            <p:extLst>
              <p:ext uri="{D42A27DB-BD31-4B8C-83A1-F6EECF244321}">
                <p14:modId xmlns:p14="http://schemas.microsoft.com/office/powerpoint/2010/main" val="1314692176"/>
              </p:ext>
            </p:extLst>
          </p:nvPr>
        </p:nvGraphicFramePr>
        <p:xfrm>
          <a:off x="4821009" y="1835314"/>
          <a:ext cx="3960000" cy="324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Gráfico 11">
            <a:extLst>
              <a:ext uri="{FF2B5EF4-FFF2-40B4-BE49-F238E27FC236}">
                <a16:creationId xmlns:a16="http://schemas.microsoft.com/office/drawing/2014/main" id="{C907C552-5F5A-3490-C73D-3716F6C28F1B}"/>
              </a:ext>
            </a:extLst>
          </p:cNvPr>
          <p:cNvGraphicFramePr>
            <a:graphicFrameLocks/>
          </p:cNvGraphicFramePr>
          <p:nvPr>
            <p:extLst>
              <p:ext uri="{D42A27DB-BD31-4B8C-83A1-F6EECF244321}">
                <p14:modId xmlns:p14="http://schemas.microsoft.com/office/powerpoint/2010/main" val="2373116320"/>
              </p:ext>
            </p:extLst>
          </p:nvPr>
        </p:nvGraphicFramePr>
        <p:xfrm>
          <a:off x="612969" y="1835314"/>
          <a:ext cx="3960000" cy="32400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027522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3">
          <a:extLst>
            <a:ext uri="{FF2B5EF4-FFF2-40B4-BE49-F238E27FC236}">
              <a16:creationId xmlns:a16="http://schemas.microsoft.com/office/drawing/2014/main" id="{CC629AAA-68CF-8FBF-0989-2BB3879DF678}"/>
            </a:ext>
          </a:extLst>
        </p:cNvPr>
        <p:cNvGrpSpPr/>
        <p:nvPr/>
      </p:nvGrpSpPr>
      <p:grpSpPr>
        <a:xfrm>
          <a:off x="0" y="0"/>
          <a:ext cx="0" cy="0"/>
          <a:chOff x="0" y="0"/>
          <a:chExt cx="0" cy="0"/>
        </a:xfrm>
      </p:grpSpPr>
      <p:sp>
        <p:nvSpPr>
          <p:cNvPr id="254" name="Google Shape;254;g2f0ae8d2519_0_138">
            <a:extLst>
              <a:ext uri="{FF2B5EF4-FFF2-40B4-BE49-F238E27FC236}">
                <a16:creationId xmlns:a16="http://schemas.microsoft.com/office/drawing/2014/main" id="{BD751F16-F0F6-77E4-AC01-490B1FA1DA58}"/>
              </a:ext>
            </a:extLst>
          </p:cNvPr>
          <p:cNvSpPr/>
          <p:nvPr/>
        </p:nvSpPr>
        <p:spPr>
          <a:xfrm>
            <a:off x="0" y="-3831"/>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255" name="Google Shape;255;g2f0ae8d2519_0_138">
            <a:extLst>
              <a:ext uri="{FF2B5EF4-FFF2-40B4-BE49-F238E27FC236}">
                <a16:creationId xmlns:a16="http://schemas.microsoft.com/office/drawing/2014/main" id="{3B339DA8-106D-1F83-1549-BDDBB133B7DA}"/>
              </a:ext>
            </a:extLst>
          </p:cNvPr>
          <p:cNvSpPr txBox="1"/>
          <p:nvPr/>
        </p:nvSpPr>
        <p:spPr>
          <a:xfrm>
            <a:off x="1373589" y="14255"/>
            <a:ext cx="7515582" cy="1477287"/>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Revisamos as projeções trimestrais para o PIB de 2025, em função de um agro mais forte (6%) e com os serviços desacelerando mais lentamente. O primeiro trimestre, deve crescer 1,3% (ante 1%) e o quarto trimestre deverá ter variação negativa (-0,3%).</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Para 2025, mantivemos nossa projeção em 1,9%, em função de uma projeção mais fraca para a indústria, diante dos resultados mais fracos da PIM. </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No entanto, a alta dos juros deve desacelerar os setores de serviços e indústria, elevando o desemprego. Esse movimento também deve impactar negativamente o consumo das famílias e o investimento.</a:t>
            </a:r>
            <a:endParaRPr lang="pt-BR" sz="800" dirty="0">
              <a:solidFill>
                <a:schemeClr val="dk1"/>
              </a:solidFill>
              <a:latin typeface="Montserrat" panose="00000500000000000000" pitchFamily="2" charset="0"/>
            </a:endParaRPr>
          </a:p>
        </p:txBody>
      </p:sp>
      <p:pic>
        <p:nvPicPr>
          <p:cNvPr id="4" name="Google Shape;194;g2f0ae8d2519_0_84">
            <a:extLst>
              <a:ext uri="{FF2B5EF4-FFF2-40B4-BE49-F238E27FC236}">
                <a16:creationId xmlns:a16="http://schemas.microsoft.com/office/drawing/2014/main" id="{0307D8CD-FC0F-1E81-BECD-16BCF4635DEA}"/>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E2FCFF9E-CAAF-6B26-0580-BE7D37B353C2}"/>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01;p3">
            <a:extLst>
              <a:ext uri="{FF2B5EF4-FFF2-40B4-BE49-F238E27FC236}">
                <a16:creationId xmlns:a16="http://schemas.microsoft.com/office/drawing/2014/main" id="{FE892258-3717-F1BC-3129-22BF6816CBF6}"/>
              </a:ext>
            </a:extLst>
          </p:cNvPr>
          <p:cNvSpPr txBox="1"/>
          <p:nvPr/>
        </p:nvSpPr>
        <p:spPr>
          <a:xfrm>
            <a:off x="7520232" y="5227928"/>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e Daycoval</a:t>
            </a:r>
            <a:endParaRPr sz="700" dirty="0">
              <a:solidFill>
                <a:srgbClr val="666666"/>
              </a:solidFill>
              <a:latin typeface="Montserrat" panose="00000500000000000000" pitchFamily="2" charset="0"/>
            </a:endParaRPr>
          </a:p>
        </p:txBody>
      </p:sp>
      <p:sp>
        <p:nvSpPr>
          <p:cNvPr id="12" name="CaixaDeTexto 11">
            <a:extLst>
              <a:ext uri="{FF2B5EF4-FFF2-40B4-BE49-F238E27FC236}">
                <a16:creationId xmlns:a16="http://schemas.microsoft.com/office/drawing/2014/main" id="{EB7B4AD7-178F-A422-D69C-04C38206113D}"/>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27" name="Google Shape;192;g2f0ae8d2519_0_84">
            <a:extLst>
              <a:ext uri="{FF2B5EF4-FFF2-40B4-BE49-F238E27FC236}">
                <a16:creationId xmlns:a16="http://schemas.microsoft.com/office/drawing/2014/main" id="{B1EC4689-73BF-6848-2229-8B8452262059}"/>
              </a:ext>
            </a:extLst>
          </p:cNvPr>
          <p:cNvSpPr txBox="1"/>
          <p:nvPr/>
        </p:nvSpPr>
        <p:spPr>
          <a:xfrm>
            <a:off x="-148270" y="162059"/>
            <a:ext cx="1758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Atividade </a:t>
            </a:r>
            <a:br>
              <a:rPr lang="pt-BR" sz="1200" b="1" dirty="0">
                <a:solidFill>
                  <a:schemeClr val="accent4"/>
                </a:solidFill>
                <a:latin typeface="Montserrat"/>
                <a:ea typeface="Montserrat"/>
                <a:cs typeface="Montserrat"/>
                <a:sym typeface="Montserrat"/>
              </a:rPr>
            </a:br>
            <a:r>
              <a:rPr lang="pt-BR" sz="1200" b="1" dirty="0">
                <a:solidFill>
                  <a:schemeClr val="accent4"/>
                </a:solidFill>
                <a:latin typeface="Montserrat"/>
                <a:ea typeface="Montserrat"/>
                <a:cs typeface="Montserrat"/>
                <a:sym typeface="Montserrat"/>
              </a:rPr>
              <a:t>Econômica</a:t>
            </a:r>
            <a:endParaRPr sz="1050" dirty="0">
              <a:solidFill>
                <a:schemeClr val="lt1"/>
              </a:solidFill>
              <a:latin typeface="Montserrat"/>
              <a:ea typeface="Montserrat"/>
              <a:cs typeface="Montserrat"/>
              <a:sym typeface="Montserrat"/>
            </a:endParaRPr>
          </a:p>
        </p:txBody>
      </p:sp>
      <p:sp>
        <p:nvSpPr>
          <p:cNvPr id="9" name="CaixaDeTexto 8">
            <a:extLst>
              <a:ext uri="{FF2B5EF4-FFF2-40B4-BE49-F238E27FC236}">
                <a16:creationId xmlns:a16="http://schemas.microsoft.com/office/drawing/2014/main" id="{BCD68711-6F47-B3D8-FB58-1C6A1A745D7C}"/>
              </a:ext>
            </a:extLst>
          </p:cNvPr>
          <p:cNvSpPr txBox="1"/>
          <p:nvPr/>
        </p:nvSpPr>
        <p:spPr>
          <a:xfrm>
            <a:off x="326210" y="5074039"/>
            <a:ext cx="184731" cy="307777"/>
          </a:xfrm>
          <a:prstGeom prst="rect">
            <a:avLst/>
          </a:prstGeom>
          <a:noFill/>
        </p:spPr>
        <p:txBody>
          <a:bodyPr wrap="none" rtlCol="0">
            <a:spAutoFit/>
          </a:bodyPr>
          <a:lstStyle/>
          <a:p>
            <a:endParaRPr lang="pt-BR" dirty="0"/>
          </a:p>
        </p:txBody>
      </p:sp>
      <p:graphicFrame>
        <p:nvGraphicFramePr>
          <p:cNvPr id="2" name="Tabela 1">
            <a:extLst>
              <a:ext uri="{FF2B5EF4-FFF2-40B4-BE49-F238E27FC236}">
                <a16:creationId xmlns:a16="http://schemas.microsoft.com/office/drawing/2014/main" id="{99039CF5-DBD9-381F-07DD-10BA509B8C80}"/>
              </a:ext>
            </a:extLst>
          </p:cNvPr>
          <p:cNvGraphicFramePr>
            <a:graphicFrameLocks noGrp="1"/>
          </p:cNvGraphicFramePr>
          <p:nvPr>
            <p:extLst>
              <p:ext uri="{D42A27DB-BD31-4B8C-83A1-F6EECF244321}">
                <p14:modId xmlns:p14="http://schemas.microsoft.com/office/powerpoint/2010/main" val="2933535849"/>
              </p:ext>
            </p:extLst>
          </p:nvPr>
        </p:nvGraphicFramePr>
        <p:xfrm>
          <a:off x="4939323" y="1887367"/>
          <a:ext cx="3782646" cy="2981617"/>
        </p:xfrm>
        <a:graphic>
          <a:graphicData uri="http://schemas.openxmlformats.org/drawingml/2006/table">
            <a:tbl>
              <a:tblPr/>
              <a:tblGrid>
                <a:gridCol w="1666224">
                  <a:extLst>
                    <a:ext uri="{9D8B030D-6E8A-4147-A177-3AD203B41FA5}">
                      <a16:colId xmlns:a16="http://schemas.microsoft.com/office/drawing/2014/main" val="1378308267"/>
                    </a:ext>
                  </a:extLst>
                </a:gridCol>
                <a:gridCol w="380125">
                  <a:extLst>
                    <a:ext uri="{9D8B030D-6E8A-4147-A177-3AD203B41FA5}">
                      <a16:colId xmlns:a16="http://schemas.microsoft.com/office/drawing/2014/main" val="2613710147"/>
                    </a:ext>
                  </a:extLst>
                </a:gridCol>
                <a:gridCol w="806138">
                  <a:extLst>
                    <a:ext uri="{9D8B030D-6E8A-4147-A177-3AD203B41FA5}">
                      <a16:colId xmlns:a16="http://schemas.microsoft.com/office/drawing/2014/main" val="3448844063"/>
                    </a:ext>
                  </a:extLst>
                </a:gridCol>
                <a:gridCol w="930159">
                  <a:extLst>
                    <a:ext uri="{9D8B030D-6E8A-4147-A177-3AD203B41FA5}">
                      <a16:colId xmlns:a16="http://schemas.microsoft.com/office/drawing/2014/main" val="4097822014"/>
                    </a:ext>
                  </a:extLst>
                </a:gridCol>
              </a:tblGrid>
              <a:tr h="212589">
                <a:tc gridSpan="4">
                  <a:txBody>
                    <a:bodyPr/>
                    <a:lstStyle/>
                    <a:p>
                      <a:pPr algn="ctr" rtl="0" fontAlgn="ctr"/>
                      <a:r>
                        <a:rPr lang="pt-BR" sz="1200" b="1" i="0" u="none" strike="noStrike">
                          <a:solidFill>
                            <a:srgbClr val="DDDDDD"/>
                          </a:solidFill>
                          <a:effectLst/>
                          <a:latin typeface="Calibri" panose="020F0502020204030204" pitchFamily="34" charset="0"/>
                        </a:rPr>
                        <a:t>Produto Interno Bruto - PIB (% a.a.)</a:t>
                      </a:r>
                    </a:p>
                  </a:txBody>
                  <a:tcPr marL="7620" marR="7620" marT="7620" marB="0" anchor="ctr">
                    <a:lnL>
                      <a:noFill/>
                    </a:lnL>
                    <a:lnR>
                      <a:noFill/>
                    </a:lnR>
                    <a:lnT>
                      <a:noFill/>
                    </a:lnT>
                    <a:lnB>
                      <a:noFill/>
                    </a:lnB>
                    <a:solidFill>
                      <a:srgbClr val="001C55"/>
                    </a:solidFill>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3313840280"/>
                  </a:ext>
                </a:extLst>
              </a:tr>
              <a:tr h="190633">
                <a:tc>
                  <a:txBody>
                    <a:bodyPr/>
                    <a:lstStyle/>
                    <a:p>
                      <a:pPr algn="ctr" rtl="0" fontAlgn="ctr"/>
                      <a:r>
                        <a:rPr lang="pt-BR" sz="1000" b="1" i="0" u="none" strike="noStrike">
                          <a:solidFill>
                            <a:srgbClr val="DDDDDD"/>
                          </a:solidFill>
                          <a:effectLst/>
                          <a:latin typeface="Calibri" panose="020F0502020204030204" pitchFamily="34" charset="0"/>
                        </a:rPr>
                        <a:t> </a:t>
                      </a:r>
                    </a:p>
                  </a:txBody>
                  <a:tcPr marL="7620" marR="7620" marT="7620" marB="0" anchor="ctr">
                    <a:lnL>
                      <a:noFill/>
                    </a:lnL>
                    <a:lnR>
                      <a:noFill/>
                    </a:lnR>
                    <a:lnT>
                      <a:noFill/>
                    </a:lnT>
                    <a:lnB>
                      <a:noFill/>
                    </a:lnB>
                    <a:solidFill>
                      <a:srgbClr val="001C55"/>
                    </a:solidFill>
                  </a:tcPr>
                </a:tc>
                <a:tc>
                  <a:txBody>
                    <a:bodyPr/>
                    <a:lstStyle/>
                    <a:p>
                      <a:pPr algn="ctr" rtl="0" fontAlgn="ctr"/>
                      <a:r>
                        <a:rPr lang="pt-BR" sz="1000" b="1" i="0" u="none" strike="noStrike">
                          <a:solidFill>
                            <a:srgbClr val="DDDDDD"/>
                          </a:solidFill>
                          <a:effectLst/>
                          <a:latin typeface="Calibri" panose="020F0502020204030204" pitchFamily="34" charset="0"/>
                        </a:rPr>
                        <a:t>2023</a:t>
                      </a:r>
                    </a:p>
                  </a:txBody>
                  <a:tcPr marL="7620" marR="7620" marT="7620" marB="0" anchor="ctr">
                    <a:lnL>
                      <a:noFill/>
                    </a:lnL>
                    <a:lnR>
                      <a:noFill/>
                    </a:lnR>
                    <a:lnT>
                      <a:noFill/>
                    </a:lnT>
                    <a:lnB>
                      <a:noFill/>
                    </a:lnB>
                    <a:solidFill>
                      <a:srgbClr val="001C55"/>
                    </a:solidFill>
                  </a:tcPr>
                </a:tc>
                <a:tc>
                  <a:txBody>
                    <a:bodyPr/>
                    <a:lstStyle/>
                    <a:p>
                      <a:pPr algn="ctr" rtl="0" fontAlgn="ctr"/>
                      <a:r>
                        <a:rPr lang="pt-BR" sz="1000" b="1" i="0" u="none" strike="noStrike">
                          <a:solidFill>
                            <a:srgbClr val="DDDDDD"/>
                          </a:solidFill>
                          <a:effectLst/>
                          <a:latin typeface="Calibri" panose="020F0502020204030204" pitchFamily="34" charset="0"/>
                        </a:rPr>
                        <a:t>2024</a:t>
                      </a:r>
                    </a:p>
                  </a:txBody>
                  <a:tcPr marL="7620" marR="7620" marT="7620" marB="0" anchor="ctr">
                    <a:lnL>
                      <a:noFill/>
                    </a:lnL>
                    <a:lnR>
                      <a:noFill/>
                    </a:lnR>
                    <a:lnT>
                      <a:noFill/>
                    </a:lnT>
                    <a:lnB>
                      <a:noFill/>
                    </a:lnB>
                    <a:solidFill>
                      <a:srgbClr val="001C55"/>
                    </a:solidFill>
                  </a:tcPr>
                </a:tc>
                <a:tc>
                  <a:txBody>
                    <a:bodyPr/>
                    <a:lstStyle/>
                    <a:p>
                      <a:pPr algn="ctr" rtl="0" fontAlgn="ctr"/>
                      <a:r>
                        <a:rPr lang="pt-BR" sz="1000" b="1" i="0" u="none" strike="noStrike">
                          <a:solidFill>
                            <a:srgbClr val="FCAF17"/>
                          </a:solidFill>
                          <a:effectLst/>
                          <a:latin typeface="Calibri" panose="020F0502020204030204" pitchFamily="34" charset="0"/>
                        </a:rPr>
                        <a:t>2025p</a:t>
                      </a:r>
                    </a:p>
                  </a:txBody>
                  <a:tcPr marL="7620" marR="7620" marT="7620" marB="0" anchor="ctr">
                    <a:lnL>
                      <a:noFill/>
                    </a:lnL>
                    <a:lnR>
                      <a:noFill/>
                    </a:lnR>
                    <a:lnT>
                      <a:noFill/>
                    </a:lnT>
                    <a:lnB>
                      <a:noFill/>
                    </a:lnB>
                    <a:solidFill>
                      <a:srgbClr val="001C55"/>
                    </a:solidFill>
                  </a:tcPr>
                </a:tc>
                <a:extLst>
                  <a:ext uri="{0D108BD9-81ED-4DB2-BD59-A6C34878D82A}">
                    <a16:rowId xmlns:a16="http://schemas.microsoft.com/office/drawing/2014/main" val="3096448331"/>
                  </a:ext>
                </a:extLst>
              </a:tr>
              <a:tr h="190633">
                <a:tc>
                  <a:txBody>
                    <a:bodyPr/>
                    <a:lstStyle/>
                    <a:p>
                      <a:pPr algn="ctr" rtl="0" fontAlgn="ctr"/>
                      <a:r>
                        <a:rPr lang="pt-BR" sz="1000" b="1" i="0" u="none" strike="noStrike">
                          <a:solidFill>
                            <a:srgbClr val="001C55"/>
                          </a:solidFill>
                          <a:effectLst/>
                          <a:latin typeface="Calibri" panose="020F0502020204030204" pitchFamily="34" charset="0"/>
                        </a:rPr>
                        <a:t>PIB</a:t>
                      </a:r>
                    </a:p>
                  </a:txBody>
                  <a:tcPr marL="7620" marR="7620" marT="7620" marB="0" anchor="ctr">
                    <a:lnL>
                      <a:noFill/>
                    </a:lnL>
                    <a:lnR>
                      <a:noFill/>
                    </a:lnR>
                    <a:lnT>
                      <a:noFill/>
                    </a:lnT>
                    <a:lnB>
                      <a:noFill/>
                    </a:lnB>
                    <a:solidFill>
                      <a:srgbClr val="F2F2F2"/>
                    </a:solidFill>
                  </a:tcPr>
                </a:tc>
                <a:tc>
                  <a:txBody>
                    <a:bodyPr/>
                    <a:lstStyle/>
                    <a:p>
                      <a:pPr algn="ctr" rtl="0" fontAlgn="b"/>
                      <a:r>
                        <a:rPr lang="pt-BR" sz="1000" b="0" i="0" u="none" strike="noStrike">
                          <a:solidFill>
                            <a:srgbClr val="001C55"/>
                          </a:solidFill>
                          <a:effectLst/>
                          <a:latin typeface="Calibri" panose="020F0502020204030204" pitchFamily="34" charset="0"/>
                        </a:rPr>
                        <a:t>3.2</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a:solidFill>
                            <a:srgbClr val="001C55"/>
                          </a:solidFill>
                          <a:effectLst/>
                          <a:latin typeface="Calibri" panose="020F0502020204030204" pitchFamily="34" charset="0"/>
                        </a:rPr>
                        <a:t>3.5</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a:solidFill>
                            <a:srgbClr val="FCAF17"/>
                          </a:solidFill>
                          <a:effectLst/>
                          <a:latin typeface="Calibri" panose="020F0502020204030204" pitchFamily="34" charset="0"/>
                        </a:rPr>
                        <a:t>1.9</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904699211"/>
                  </a:ext>
                </a:extLst>
              </a:tr>
              <a:tr h="190633">
                <a:tc>
                  <a:txBody>
                    <a:bodyPr/>
                    <a:lstStyle/>
                    <a:p>
                      <a:pPr algn="l" rtl="0" fontAlgn="ctr"/>
                      <a:r>
                        <a:rPr lang="pt-BR" sz="1000" b="1" i="0" u="none" strike="noStrike">
                          <a:solidFill>
                            <a:srgbClr val="D9D9D9"/>
                          </a:solidFill>
                          <a:effectLst/>
                          <a:latin typeface="Calibri" panose="020F0502020204030204" pitchFamily="34" charset="0"/>
                        </a:rPr>
                        <a:t>Ótica da Oferta</a:t>
                      </a:r>
                    </a:p>
                  </a:txBody>
                  <a:tcPr marL="114300" marR="7620" marT="7620" marB="0" anchor="ctr">
                    <a:lnL>
                      <a:noFill/>
                    </a:lnL>
                    <a:lnR>
                      <a:noFill/>
                    </a:lnR>
                    <a:lnT>
                      <a:noFill/>
                    </a:lnT>
                    <a:lnB>
                      <a:noFill/>
                    </a:lnB>
                    <a:solidFill>
                      <a:srgbClr val="001C55"/>
                    </a:solidFill>
                  </a:tcPr>
                </a:tc>
                <a:tc>
                  <a:txBody>
                    <a:bodyPr/>
                    <a:lstStyle/>
                    <a:p>
                      <a:pPr algn="l" rtl="0" fontAlgn="b"/>
                      <a:r>
                        <a:rPr lang="pt-BR" sz="1000" b="0" i="0" u="none" strike="noStrike">
                          <a:solidFill>
                            <a:srgbClr val="D9D9D9"/>
                          </a:solidFill>
                          <a:effectLst/>
                          <a:latin typeface="Calibri" panose="020F0502020204030204" pitchFamily="34" charset="0"/>
                        </a:rPr>
                        <a:t> </a:t>
                      </a:r>
                    </a:p>
                  </a:txBody>
                  <a:tcPr marL="114300" marR="7620" marT="7620" marB="0" anchor="b">
                    <a:lnL>
                      <a:noFill/>
                    </a:lnL>
                    <a:lnR>
                      <a:noFill/>
                    </a:lnR>
                    <a:lnT>
                      <a:noFill/>
                    </a:lnT>
                    <a:lnB>
                      <a:noFill/>
                    </a:lnB>
                    <a:solidFill>
                      <a:srgbClr val="001C55"/>
                    </a:solidFill>
                  </a:tcPr>
                </a:tc>
                <a:tc>
                  <a:txBody>
                    <a:bodyPr/>
                    <a:lstStyle/>
                    <a:p>
                      <a:pPr algn="l" rtl="0" fontAlgn="b"/>
                      <a:r>
                        <a:rPr lang="pt-BR" sz="1000" b="1" i="0" u="none" strike="noStrike">
                          <a:solidFill>
                            <a:srgbClr val="D9D9D9"/>
                          </a:solidFill>
                          <a:effectLst/>
                          <a:latin typeface="Calibri" panose="020F0502020204030204" pitchFamily="34" charset="0"/>
                        </a:rPr>
                        <a:t> </a:t>
                      </a:r>
                    </a:p>
                  </a:txBody>
                  <a:tcPr marL="114300" marR="7620" marT="7620" marB="0" anchor="b">
                    <a:lnL>
                      <a:noFill/>
                    </a:lnL>
                    <a:lnR>
                      <a:noFill/>
                    </a:lnR>
                    <a:lnT>
                      <a:noFill/>
                    </a:lnT>
                    <a:lnB>
                      <a:noFill/>
                    </a:lnB>
                    <a:solidFill>
                      <a:srgbClr val="001C55"/>
                    </a:solidFill>
                  </a:tcPr>
                </a:tc>
                <a:tc>
                  <a:txBody>
                    <a:bodyPr/>
                    <a:lstStyle/>
                    <a:p>
                      <a:pPr algn="l" rtl="0" fontAlgn="b"/>
                      <a:r>
                        <a:rPr lang="pt-BR" sz="1000" b="1" i="0" u="none" strike="noStrike">
                          <a:solidFill>
                            <a:srgbClr val="D9D9D9"/>
                          </a:solidFill>
                          <a:effectLst/>
                          <a:latin typeface="Calibri" panose="020F0502020204030204" pitchFamily="34" charset="0"/>
                        </a:rPr>
                        <a:t> </a:t>
                      </a:r>
                    </a:p>
                  </a:txBody>
                  <a:tcPr marL="114300" marR="7620" marT="7620" marB="0" anchor="b">
                    <a:lnL>
                      <a:noFill/>
                    </a:lnL>
                    <a:lnR>
                      <a:noFill/>
                    </a:lnR>
                    <a:lnT>
                      <a:noFill/>
                    </a:lnT>
                    <a:lnB>
                      <a:noFill/>
                    </a:lnB>
                    <a:solidFill>
                      <a:srgbClr val="001C55"/>
                    </a:solidFill>
                  </a:tcPr>
                </a:tc>
                <a:extLst>
                  <a:ext uri="{0D108BD9-81ED-4DB2-BD59-A6C34878D82A}">
                    <a16:rowId xmlns:a16="http://schemas.microsoft.com/office/drawing/2014/main" val="3466138838"/>
                  </a:ext>
                </a:extLst>
              </a:tr>
              <a:tr h="190633">
                <a:tc>
                  <a:txBody>
                    <a:bodyPr/>
                    <a:lstStyle/>
                    <a:p>
                      <a:pPr algn="l" rtl="0" fontAlgn="b"/>
                      <a:r>
                        <a:rPr lang="pt-BR" sz="1000" b="0" i="0" u="none" strike="noStrike">
                          <a:solidFill>
                            <a:srgbClr val="000000"/>
                          </a:solidFill>
                          <a:effectLst/>
                          <a:latin typeface="Calibri" panose="020F0502020204030204" pitchFamily="34" charset="0"/>
                        </a:rPr>
                        <a:t>Agropecuária</a:t>
                      </a:r>
                    </a:p>
                  </a:txBody>
                  <a:tcPr marL="22860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16.3</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-1.6</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a:effectLst/>
                          <a:latin typeface="Calibri" panose="020F0502020204030204" pitchFamily="34" charset="0"/>
                        </a:rPr>
                        <a:t>6.1</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1282672616"/>
                  </a:ext>
                </a:extLst>
              </a:tr>
              <a:tr h="182344">
                <a:tc>
                  <a:txBody>
                    <a:bodyPr/>
                    <a:lstStyle/>
                    <a:p>
                      <a:pPr algn="l" rtl="0" fontAlgn="b"/>
                      <a:r>
                        <a:rPr lang="pt-BR" sz="1000" b="0" i="0" u="none" strike="noStrike">
                          <a:solidFill>
                            <a:srgbClr val="000000"/>
                          </a:solidFill>
                          <a:effectLst/>
                          <a:latin typeface="Calibri" panose="020F0502020204030204" pitchFamily="34" charset="0"/>
                        </a:rPr>
                        <a:t>Indústria</a:t>
                      </a:r>
                    </a:p>
                  </a:txBody>
                  <a:tcPr marL="228600" marR="7620" marT="7620" marB="0" anchor="b">
                    <a:lnL>
                      <a:noFill/>
                    </a:lnL>
                    <a:lnR>
                      <a:noFill/>
                    </a:lnR>
                    <a:lnT>
                      <a:noFill/>
                    </a:lnT>
                    <a:lnB>
                      <a:noFill/>
                    </a:lnB>
                    <a:solidFill>
                      <a:srgbClr val="D9D9D9"/>
                    </a:solidFill>
                  </a:tcPr>
                </a:tc>
                <a:tc>
                  <a:txBody>
                    <a:bodyPr/>
                    <a:lstStyle/>
                    <a:p>
                      <a:pPr algn="ctr" rtl="0" fontAlgn="b"/>
                      <a:r>
                        <a:rPr lang="pt-BR" sz="1000" b="0" i="0" u="none" strike="noStrike">
                          <a:effectLst/>
                          <a:latin typeface="Calibri" panose="020F0502020204030204" pitchFamily="34" charset="0"/>
                        </a:rPr>
                        <a:t>1.7</a:t>
                      </a:r>
                    </a:p>
                  </a:txBody>
                  <a:tcPr marL="7620" marR="7620" marT="7620" marB="0" anchor="b">
                    <a:lnL>
                      <a:noFill/>
                    </a:lnL>
                    <a:lnR>
                      <a:noFill/>
                    </a:lnR>
                    <a:lnT>
                      <a:noFill/>
                    </a:lnT>
                    <a:lnB>
                      <a:noFill/>
                    </a:lnB>
                    <a:solidFill>
                      <a:srgbClr val="D9D9D9"/>
                    </a:solidFill>
                  </a:tcPr>
                </a:tc>
                <a:tc>
                  <a:txBody>
                    <a:bodyPr/>
                    <a:lstStyle/>
                    <a:p>
                      <a:pPr algn="ctr" rtl="0" fontAlgn="b"/>
                      <a:r>
                        <a:rPr lang="pt-BR" sz="1000" b="0" i="0" u="none" strike="noStrike">
                          <a:effectLst/>
                          <a:latin typeface="Calibri" panose="020F0502020204030204" pitchFamily="34" charset="0"/>
                        </a:rPr>
                        <a:t>3.5</a:t>
                      </a:r>
                    </a:p>
                  </a:txBody>
                  <a:tcPr marL="7620" marR="7620" marT="7620" marB="0" anchor="b">
                    <a:lnL>
                      <a:noFill/>
                    </a:lnL>
                    <a:lnR>
                      <a:noFill/>
                    </a:lnR>
                    <a:lnT>
                      <a:noFill/>
                    </a:lnT>
                    <a:lnB>
                      <a:noFill/>
                    </a:lnB>
                    <a:solidFill>
                      <a:srgbClr val="D9D9D9"/>
                    </a:solidFill>
                  </a:tcPr>
                </a:tc>
                <a:tc>
                  <a:txBody>
                    <a:bodyPr/>
                    <a:lstStyle/>
                    <a:p>
                      <a:pPr algn="ctr" rtl="0" fontAlgn="b"/>
                      <a:r>
                        <a:rPr lang="pt-BR" sz="1000" b="1" i="0" u="none" strike="noStrike">
                          <a:effectLst/>
                          <a:latin typeface="Calibri" panose="020F0502020204030204" pitchFamily="34" charset="0"/>
                        </a:rPr>
                        <a:t>1.4</a:t>
                      </a:r>
                    </a:p>
                  </a:txBody>
                  <a:tcPr marL="7620" marR="7620" marT="7620" marB="0" anchor="b">
                    <a:lnL>
                      <a:noFill/>
                    </a:lnL>
                    <a:lnR>
                      <a:noFill/>
                    </a:lnR>
                    <a:lnT>
                      <a:noFill/>
                    </a:lnT>
                    <a:lnB>
                      <a:noFill/>
                    </a:lnB>
                    <a:solidFill>
                      <a:srgbClr val="D9D9D9"/>
                    </a:solidFill>
                  </a:tcPr>
                </a:tc>
                <a:extLst>
                  <a:ext uri="{0D108BD9-81ED-4DB2-BD59-A6C34878D82A}">
                    <a16:rowId xmlns:a16="http://schemas.microsoft.com/office/drawing/2014/main" val="1038966639"/>
                  </a:ext>
                </a:extLst>
              </a:tr>
              <a:tr h="215498">
                <a:tc>
                  <a:txBody>
                    <a:bodyPr/>
                    <a:lstStyle/>
                    <a:p>
                      <a:pPr algn="l" rtl="0" fontAlgn="b"/>
                      <a:r>
                        <a:rPr lang="pt-BR" sz="1000" b="0" i="0" u="none" strike="noStrike">
                          <a:solidFill>
                            <a:srgbClr val="000000"/>
                          </a:solidFill>
                          <a:effectLst/>
                          <a:latin typeface="Calibri" panose="020F0502020204030204" pitchFamily="34" charset="0"/>
                        </a:rPr>
                        <a:t>Serviços</a:t>
                      </a:r>
                    </a:p>
                  </a:txBody>
                  <a:tcPr marL="22860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2.8</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4.0</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a:effectLst/>
                          <a:latin typeface="Calibri" panose="020F0502020204030204" pitchFamily="34" charset="0"/>
                        </a:rPr>
                        <a:t>1.9</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2785951324"/>
                  </a:ext>
                </a:extLst>
              </a:tr>
              <a:tr h="240363">
                <a:tc>
                  <a:txBody>
                    <a:bodyPr/>
                    <a:lstStyle/>
                    <a:p>
                      <a:pPr algn="l" rtl="0" fontAlgn="b"/>
                      <a:r>
                        <a:rPr lang="pt-BR" sz="1000" b="0" i="0" u="none" strike="noStrike">
                          <a:solidFill>
                            <a:srgbClr val="000000"/>
                          </a:solidFill>
                          <a:effectLst/>
                          <a:latin typeface="Calibri" panose="020F0502020204030204" pitchFamily="34" charset="0"/>
                        </a:rPr>
                        <a:t>Impostos Indireto</a:t>
                      </a:r>
                    </a:p>
                  </a:txBody>
                  <a:tcPr marL="228600" marR="7620" marT="7620" marB="0" anchor="b">
                    <a:lnL>
                      <a:noFill/>
                    </a:lnL>
                    <a:lnR>
                      <a:noFill/>
                    </a:lnR>
                    <a:lnT>
                      <a:noFill/>
                    </a:lnT>
                    <a:lnB>
                      <a:noFill/>
                    </a:lnB>
                    <a:solidFill>
                      <a:srgbClr val="D9D9D9"/>
                    </a:solidFill>
                  </a:tcPr>
                </a:tc>
                <a:tc>
                  <a:txBody>
                    <a:bodyPr/>
                    <a:lstStyle/>
                    <a:p>
                      <a:pPr algn="ctr" rtl="0" fontAlgn="b"/>
                      <a:r>
                        <a:rPr lang="pt-BR" sz="1000" b="0" i="0" u="none" strike="noStrike" dirty="0">
                          <a:effectLst/>
                          <a:latin typeface="Calibri" panose="020F0502020204030204" pitchFamily="34" charset="0"/>
                        </a:rPr>
                        <a:t> 2.3</a:t>
                      </a:r>
                    </a:p>
                  </a:txBody>
                  <a:tcPr marL="7620" marR="7620" marT="7620" marB="0" anchor="b">
                    <a:lnL>
                      <a:noFill/>
                    </a:lnL>
                    <a:lnR>
                      <a:noFill/>
                    </a:lnR>
                    <a:lnT>
                      <a:noFill/>
                    </a:lnT>
                    <a:lnB>
                      <a:noFill/>
                    </a:lnB>
                    <a:solidFill>
                      <a:srgbClr val="D9D9D9"/>
                    </a:solidFill>
                  </a:tcPr>
                </a:tc>
                <a:tc>
                  <a:txBody>
                    <a:bodyPr/>
                    <a:lstStyle/>
                    <a:p>
                      <a:pPr algn="ctr" rtl="0" fontAlgn="b"/>
                      <a:r>
                        <a:rPr lang="pt-BR" sz="1000" b="0" i="0" u="none" strike="noStrike" dirty="0">
                          <a:effectLst/>
                          <a:latin typeface="Calibri" panose="020F0502020204030204" pitchFamily="34" charset="0"/>
                        </a:rPr>
                        <a:t>5.5</a:t>
                      </a:r>
                    </a:p>
                  </a:txBody>
                  <a:tcPr marL="7620" marR="7620" marT="7620" marB="0" anchor="b">
                    <a:lnL>
                      <a:noFill/>
                    </a:lnL>
                    <a:lnR>
                      <a:noFill/>
                    </a:lnR>
                    <a:lnT>
                      <a:noFill/>
                    </a:lnT>
                    <a:lnB>
                      <a:noFill/>
                    </a:lnB>
                    <a:solidFill>
                      <a:srgbClr val="D9D9D9"/>
                    </a:solidFill>
                  </a:tcPr>
                </a:tc>
                <a:tc>
                  <a:txBody>
                    <a:bodyPr/>
                    <a:lstStyle/>
                    <a:p>
                      <a:pPr algn="ctr" rtl="0" fontAlgn="b"/>
                      <a:r>
                        <a:rPr lang="pt-BR" sz="1000" b="1" i="0" u="none" strike="noStrike">
                          <a:effectLst/>
                          <a:latin typeface="Calibri" panose="020F0502020204030204" pitchFamily="34" charset="0"/>
                        </a:rPr>
                        <a:t>2.0</a:t>
                      </a:r>
                    </a:p>
                  </a:txBody>
                  <a:tcPr marL="7620" marR="7620" marT="7620" marB="0" anchor="b">
                    <a:lnL>
                      <a:noFill/>
                    </a:lnL>
                    <a:lnR>
                      <a:noFill/>
                    </a:lnR>
                    <a:lnT>
                      <a:noFill/>
                    </a:lnT>
                    <a:lnB>
                      <a:noFill/>
                    </a:lnB>
                    <a:solidFill>
                      <a:srgbClr val="D9D9D9"/>
                    </a:solidFill>
                  </a:tcPr>
                </a:tc>
                <a:extLst>
                  <a:ext uri="{0D108BD9-81ED-4DB2-BD59-A6C34878D82A}">
                    <a16:rowId xmlns:a16="http://schemas.microsoft.com/office/drawing/2014/main" val="2599968140"/>
                  </a:ext>
                </a:extLst>
              </a:tr>
              <a:tr h="190499">
                <a:tc>
                  <a:txBody>
                    <a:bodyPr/>
                    <a:lstStyle/>
                    <a:p>
                      <a:pPr algn="l" rtl="0" fontAlgn="b"/>
                      <a:r>
                        <a:rPr lang="pt-BR" sz="1000" b="0" i="0" u="none" strike="noStrike" dirty="0">
                          <a:solidFill>
                            <a:srgbClr val="000000"/>
                          </a:solidFill>
                          <a:effectLst/>
                          <a:latin typeface="Calibri" panose="020F0502020204030204" pitchFamily="34" charset="0"/>
                        </a:rPr>
                        <a:t>Valor </a:t>
                      </a:r>
                      <a:r>
                        <a:rPr lang="pt-BR" sz="1000" b="0" i="0" u="none" strike="noStrike" dirty="0" err="1">
                          <a:solidFill>
                            <a:srgbClr val="000000"/>
                          </a:solidFill>
                          <a:effectLst/>
                          <a:latin typeface="Calibri" panose="020F0502020204030204" pitchFamily="34" charset="0"/>
                        </a:rPr>
                        <a:t>Adic</a:t>
                      </a:r>
                      <a:r>
                        <a:rPr lang="pt-BR" sz="1000" b="0" i="0" u="none" strike="noStrike" dirty="0">
                          <a:solidFill>
                            <a:srgbClr val="000000"/>
                          </a:solidFill>
                          <a:effectLst/>
                          <a:latin typeface="Calibri" panose="020F0502020204030204" pitchFamily="34" charset="0"/>
                        </a:rPr>
                        <a:t>. a Preços básicos</a:t>
                      </a:r>
                    </a:p>
                  </a:txBody>
                  <a:tcPr marL="22860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1.7</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dirty="0">
                          <a:effectLst/>
                          <a:latin typeface="Calibri" panose="020F0502020204030204" pitchFamily="34" charset="0"/>
                        </a:rPr>
                        <a:t>3.1</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a:effectLst/>
                          <a:latin typeface="Calibri" panose="020F0502020204030204" pitchFamily="34" charset="0"/>
                        </a:rPr>
                        <a:t>1.9</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3446259036"/>
                  </a:ext>
                </a:extLst>
              </a:tr>
              <a:tr h="221877">
                <a:tc>
                  <a:txBody>
                    <a:bodyPr/>
                    <a:lstStyle/>
                    <a:p>
                      <a:pPr algn="l" rtl="0" fontAlgn="ctr"/>
                      <a:r>
                        <a:rPr lang="pt-BR" sz="1000" b="1" i="0" u="none" strike="noStrike">
                          <a:solidFill>
                            <a:srgbClr val="D9D9D9"/>
                          </a:solidFill>
                          <a:effectLst/>
                          <a:latin typeface="Calibri" panose="020F0502020204030204" pitchFamily="34" charset="0"/>
                        </a:rPr>
                        <a:t>Ótica da Demanda</a:t>
                      </a:r>
                    </a:p>
                  </a:txBody>
                  <a:tcPr marL="114300" marR="7620" marT="7620" marB="0" anchor="ctr">
                    <a:lnL>
                      <a:noFill/>
                    </a:lnL>
                    <a:lnR>
                      <a:noFill/>
                    </a:lnR>
                    <a:lnT>
                      <a:noFill/>
                    </a:lnT>
                    <a:lnB>
                      <a:noFill/>
                    </a:lnB>
                    <a:solidFill>
                      <a:srgbClr val="001C55"/>
                    </a:solidFill>
                  </a:tcPr>
                </a:tc>
                <a:tc>
                  <a:txBody>
                    <a:bodyPr/>
                    <a:lstStyle/>
                    <a:p>
                      <a:pPr algn="ctr" rtl="0" fontAlgn="b"/>
                      <a:r>
                        <a:rPr lang="pt-BR" sz="1000" b="0" i="0" u="none" strike="noStrike">
                          <a:solidFill>
                            <a:srgbClr val="D9D9D9"/>
                          </a:solidFill>
                          <a:effectLst/>
                          <a:latin typeface="Calibri" panose="020F0502020204030204" pitchFamily="34" charset="0"/>
                        </a:rPr>
                        <a:t> </a:t>
                      </a:r>
                    </a:p>
                  </a:txBody>
                  <a:tcPr marL="7620" marR="7620" marT="7620" marB="0" anchor="b">
                    <a:lnL>
                      <a:noFill/>
                    </a:lnL>
                    <a:lnR>
                      <a:noFill/>
                    </a:lnR>
                    <a:lnT>
                      <a:noFill/>
                    </a:lnT>
                    <a:lnB>
                      <a:noFill/>
                    </a:lnB>
                    <a:solidFill>
                      <a:srgbClr val="001C55"/>
                    </a:solidFill>
                  </a:tcPr>
                </a:tc>
                <a:tc>
                  <a:txBody>
                    <a:bodyPr/>
                    <a:lstStyle/>
                    <a:p>
                      <a:pPr algn="ctr" rtl="0" fontAlgn="b"/>
                      <a:r>
                        <a:rPr lang="pt-BR" sz="1000" b="1" i="0" u="none" strike="noStrike">
                          <a:solidFill>
                            <a:srgbClr val="D9D9D9"/>
                          </a:solidFill>
                          <a:effectLst/>
                          <a:latin typeface="Calibri" panose="020F0502020204030204" pitchFamily="34" charset="0"/>
                        </a:rPr>
                        <a:t> </a:t>
                      </a:r>
                    </a:p>
                  </a:txBody>
                  <a:tcPr marL="7620" marR="7620" marT="7620" marB="0" anchor="b">
                    <a:lnL>
                      <a:noFill/>
                    </a:lnL>
                    <a:lnR>
                      <a:noFill/>
                    </a:lnR>
                    <a:lnT>
                      <a:noFill/>
                    </a:lnT>
                    <a:lnB>
                      <a:noFill/>
                    </a:lnB>
                    <a:solidFill>
                      <a:srgbClr val="001C55"/>
                    </a:solidFill>
                  </a:tcPr>
                </a:tc>
                <a:tc>
                  <a:txBody>
                    <a:bodyPr/>
                    <a:lstStyle/>
                    <a:p>
                      <a:pPr algn="ctr" rtl="0" fontAlgn="b"/>
                      <a:r>
                        <a:rPr lang="pt-BR" sz="1000" b="1" i="0" u="none" strike="noStrike">
                          <a:solidFill>
                            <a:srgbClr val="D9D9D9"/>
                          </a:solidFill>
                          <a:effectLst/>
                          <a:latin typeface="Calibri" panose="020F0502020204030204" pitchFamily="34" charset="0"/>
                        </a:rPr>
                        <a:t> </a:t>
                      </a:r>
                    </a:p>
                  </a:txBody>
                  <a:tcPr marL="7620" marR="7620" marT="7620" marB="0" anchor="b">
                    <a:lnL>
                      <a:noFill/>
                    </a:lnL>
                    <a:lnR>
                      <a:noFill/>
                    </a:lnR>
                    <a:lnT>
                      <a:noFill/>
                    </a:lnT>
                    <a:lnB>
                      <a:noFill/>
                    </a:lnB>
                    <a:solidFill>
                      <a:srgbClr val="001C55"/>
                    </a:solidFill>
                  </a:tcPr>
                </a:tc>
                <a:extLst>
                  <a:ext uri="{0D108BD9-81ED-4DB2-BD59-A6C34878D82A}">
                    <a16:rowId xmlns:a16="http://schemas.microsoft.com/office/drawing/2014/main" val="2366511729"/>
                  </a:ext>
                </a:extLst>
              </a:tr>
              <a:tr h="205441">
                <a:tc>
                  <a:txBody>
                    <a:bodyPr/>
                    <a:lstStyle/>
                    <a:p>
                      <a:pPr algn="l" rtl="0" fontAlgn="b"/>
                      <a:r>
                        <a:rPr lang="pt-BR" sz="1000" b="0" i="0" u="none" strike="noStrike" dirty="0">
                          <a:solidFill>
                            <a:srgbClr val="000000"/>
                          </a:solidFill>
                          <a:effectLst/>
                          <a:latin typeface="Calibri" panose="020F0502020204030204" pitchFamily="34" charset="0"/>
                        </a:rPr>
                        <a:t>Consumo das Famílias</a:t>
                      </a:r>
                    </a:p>
                  </a:txBody>
                  <a:tcPr marL="22860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3.2</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5.5</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a:effectLst/>
                          <a:latin typeface="Calibri" panose="020F0502020204030204" pitchFamily="34" charset="0"/>
                        </a:rPr>
                        <a:t>1.8</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1134252293"/>
                  </a:ext>
                </a:extLst>
              </a:tr>
              <a:tr h="190633">
                <a:tc>
                  <a:txBody>
                    <a:bodyPr/>
                    <a:lstStyle/>
                    <a:p>
                      <a:pPr algn="l" rtl="0" fontAlgn="b"/>
                      <a:r>
                        <a:rPr lang="pt-BR" sz="1000" b="0" i="0" u="none" strike="noStrike">
                          <a:solidFill>
                            <a:srgbClr val="000000"/>
                          </a:solidFill>
                          <a:effectLst/>
                          <a:latin typeface="Calibri" panose="020F0502020204030204" pitchFamily="34" charset="0"/>
                        </a:rPr>
                        <a:t>Investimento</a:t>
                      </a:r>
                    </a:p>
                  </a:txBody>
                  <a:tcPr marL="228600" marR="7620" marT="7620" marB="0" anchor="b">
                    <a:lnL>
                      <a:noFill/>
                    </a:lnL>
                    <a:lnR>
                      <a:noFill/>
                    </a:lnR>
                    <a:lnT>
                      <a:noFill/>
                    </a:lnT>
                    <a:lnB>
                      <a:noFill/>
                    </a:lnB>
                    <a:solidFill>
                      <a:srgbClr val="D9D9D9"/>
                    </a:solidFill>
                  </a:tcPr>
                </a:tc>
                <a:tc>
                  <a:txBody>
                    <a:bodyPr/>
                    <a:lstStyle/>
                    <a:p>
                      <a:pPr algn="ctr" rtl="0" fontAlgn="b"/>
                      <a:r>
                        <a:rPr lang="pt-BR" sz="1000" b="0" i="0" u="none" strike="noStrike">
                          <a:effectLst/>
                          <a:latin typeface="Calibri" panose="020F0502020204030204" pitchFamily="34" charset="0"/>
                        </a:rPr>
                        <a:t>-3</a:t>
                      </a:r>
                    </a:p>
                  </a:txBody>
                  <a:tcPr marL="7620" marR="7620" marT="7620" marB="0" anchor="b">
                    <a:lnL>
                      <a:noFill/>
                    </a:lnL>
                    <a:lnR>
                      <a:noFill/>
                    </a:lnR>
                    <a:lnT>
                      <a:noFill/>
                    </a:lnT>
                    <a:lnB>
                      <a:noFill/>
                    </a:lnB>
                    <a:solidFill>
                      <a:srgbClr val="D9D9D9"/>
                    </a:solidFill>
                  </a:tcPr>
                </a:tc>
                <a:tc>
                  <a:txBody>
                    <a:bodyPr/>
                    <a:lstStyle/>
                    <a:p>
                      <a:pPr algn="ctr" rtl="0" fontAlgn="b"/>
                      <a:r>
                        <a:rPr lang="pt-BR" sz="1000" b="0" i="0" u="none" strike="noStrike">
                          <a:effectLst/>
                          <a:latin typeface="Calibri" panose="020F0502020204030204" pitchFamily="34" charset="0"/>
                        </a:rPr>
                        <a:t>1.8</a:t>
                      </a:r>
                    </a:p>
                  </a:txBody>
                  <a:tcPr marL="7620" marR="7620" marT="7620" marB="0" anchor="b">
                    <a:lnL>
                      <a:noFill/>
                    </a:lnL>
                    <a:lnR>
                      <a:noFill/>
                    </a:lnR>
                    <a:lnT>
                      <a:noFill/>
                    </a:lnT>
                    <a:lnB>
                      <a:noFill/>
                    </a:lnB>
                    <a:solidFill>
                      <a:srgbClr val="D9D9D9"/>
                    </a:solidFill>
                  </a:tcPr>
                </a:tc>
                <a:tc>
                  <a:txBody>
                    <a:bodyPr/>
                    <a:lstStyle/>
                    <a:p>
                      <a:pPr algn="ctr" rtl="0" fontAlgn="b"/>
                      <a:r>
                        <a:rPr lang="pt-BR" sz="1000" b="1" i="0" u="none" strike="noStrike" dirty="0">
                          <a:effectLst/>
                          <a:latin typeface="Calibri" panose="020F0502020204030204" pitchFamily="34" charset="0"/>
                        </a:rPr>
                        <a:t>1.5</a:t>
                      </a:r>
                    </a:p>
                  </a:txBody>
                  <a:tcPr marL="7620" marR="7620" marT="7620" marB="0" anchor="b">
                    <a:lnL>
                      <a:noFill/>
                    </a:lnL>
                    <a:lnR>
                      <a:noFill/>
                    </a:lnR>
                    <a:lnT>
                      <a:noFill/>
                    </a:lnT>
                    <a:lnB>
                      <a:noFill/>
                    </a:lnB>
                    <a:solidFill>
                      <a:srgbClr val="D9D9D9"/>
                    </a:solidFill>
                  </a:tcPr>
                </a:tc>
                <a:extLst>
                  <a:ext uri="{0D108BD9-81ED-4DB2-BD59-A6C34878D82A}">
                    <a16:rowId xmlns:a16="http://schemas.microsoft.com/office/drawing/2014/main" val="1272253737"/>
                  </a:ext>
                </a:extLst>
              </a:tr>
              <a:tr h="178575">
                <a:tc>
                  <a:txBody>
                    <a:bodyPr/>
                    <a:lstStyle/>
                    <a:p>
                      <a:pPr algn="l" rtl="0" fontAlgn="b"/>
                      <a:r>
                        <a:rPr lang="pt-BR" sz="1000" b="0" i="0" u="none" strike="noStrike">
                          <a:solidFill>
                            <a:srgbClr val="000000"/>
                          </a:solidFill>
                          <a:effectLst/>
                          <a:latin typeface="Calibri" panose="020F0502020204030204" pitchFamily="34" charset="0"/>
                        </a:rPr>
                        <a:t>Consumo do Governo</a:t>
                      </a:r>
                    </a:p>
                  </a:txBody>
                  <a:tcPr marL="22860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3.8</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7.4</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a:effectLst/>
                          <a:latin typeface="Calibri" panose="020F0502020204030204" pitchFamily="34" charset="0"/>
                        </a:rPr>
                        <a:t>1.7</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2221668650"/>
                  </a:ext>
                </a:extLst>
              </a:tr>
              <a:tr h="190633">
                <a:tc>
                  <a:txBody>
                    <a:bodyPr/>
                    <a:lstStyle/>
                    <a:p>
                      <a:pPr algn="l" rtl="0" fontAlgn="b"/>
                      <a:r>
                        <a:rPr lang="pt-BR" sz="1000" b="0" i="0" u="none" strike="noStrike">
                          <a:solidFill>
                            <a:srgbClr val="000000"/>
                          </a:solidFill>
                          <a:effectLst/>
                          <a:latin typeface="Calibri" panose="020F0502020204030204" pitchFamily="34" charset="0"/>
                        </a:rPr>
                        <a:t>Exportações</a:t>
                      </a:r>
                    </a:p>
                  </a:txBody>
                  <a:tcPr marL="228600" marR="7620" marT="7620" marB="0" anchor="b">
                    <a:lnL>
                      <a:noFill/>
                    </a:lnL>
                    <a:lnR>
                      <a:noFill/>
                    </a:lnR>
                    <a:lnT>
                      <a:noFill/>
                    </a:lnT>
                    <a:lnB>
                      <a:noFill/>
                    </a:lnB>
                    <a:solidFill>
                      <a:srgbClr val="D9D9D9"/>
                    </a:solidFill>
                  </a:tcPr>
                </a:tc>
                <a:tc>
                  <a:txBody>
                    <a:bodyPr/>
                    <a:lstStyle/>
                    <a:p>
                      <a:pPr algn="ctr" rtl="0" fontAlgn="b"/>
                      <a:r>
                        <a:rPr lang="pt-BR" sz="1000" b="0" i="0" u="none" strike="noStrike">
                          <a:effectLst/>
                          <a:latin typeface="Calibri" panose="020F0502020204030204" pitchFamily="34" charset="0"/>
                        </a:rPr>
                        <a:t>8.9</a:t>
                      </a:r>
                    </a:p>
                  </a:txBody>
                  <a:tcPr marL="7620" marR="7620" marT="7620" marB="0" anchor="b">
                    <a:lnL>
                      <a:noFill/>
                    </a:lnL>
                    <a:lnR>
                      <a:noFill/>
                    </a:lnR>
                    <a:lnT>
                      <a:noFill/>
                    </a:lnT>
                    <a:lnB>
                      <a:noFill/>
                    </a:lnB>
                    <a:solidFill>
                      <a:srgbClr val="D9D9D9"/>
                    </a:solidFill>
                  </a:tcPr>
                </a:tc>
                <a:tc>
                  <a:txBody>
                    <a:bodyPr/>
                    <a:lstStyle/>
                    <a:p>
                      <a:pPr algn="ctr" rtl="0" fontAlgn="b"/>
                      <a:r>
                        <a:rPr lang="pt-BR" sz="1000" b="0" i="0" u="none" strike="noStrike">
                          <a:effectLst/>
                          <a:latin typeface="Calibri" panose="020F0502020204030204" pitchFamily="34" charset="0"/>
                        </a:rPr>
                        <a:t>3.0</a:t>
                      </a:r>
                    </a:p>
                  </a:txBody>
                  <a:tcPr marL="7620" marR="7620" marT="7620" marB="0" anchor="b">
                    <a:lnL>
                      <a:noFill/>
                    </a:lnL>
                    <a:lnR>
                      <a:noFill/>
                    </a:lnR>
                    <a:lnT>
                      <a:noFill/>
                    </a:lnT>
                    <a:lnB>
                      <a:noFill/>
                    </a:lnB>
                    <a:solidFill>
                      <a:srgbClr val="D9D9D9"/>
                    </a:solidFill>
                  </a:tcPr>
                </a:tc>
                <a:tc>
                  <a:txBody>
                    <a:bodyPr/>
                    <a:lstStyle/>
                    <a:p>
                      <a:pPr algn="ctr" rtl="0" fontAlgn="b"/>
                      <a:r>
                        <a:rPr lang="pt-BR" sz="1000" b="1" i="0" u="none" strike="noStrike">
                          <a:effectLst/>
                          <a:latin typeface="Calibri" panose="020F0502020204030204" pitchFamily="34" charset="0"/>
                        </a:rPr>
                        <a:t>5.1</a:t>
                      </a:r>
                    </a:p>
                  </a:txBody>
                  <a:tcPr marL="7620" marR="7620" marT="7620" marB="0" anchor="b">
                    <a:lnL>
                      <a:noFill/>
                    </a:lnL>
                    <a:lnR>
                      <a:noFill/>
                    </a:lnR>
                    <a:lnT>
                      <a:noFill/>
                    </a:lnT>
                    <a:lnB>
                      <a:noFill/>
                    </a:lnB>
                    <a:solidFill>
                      <a:srgbClr val="D9D9D9"/>
                    </a:solidFill>
                  </a:tcPr>
                </a:tc>
                <a:extLst>
                  <a:ext uri="{0D108BD9-81ED-4DB2-BD59-A6C34878D82A}">
                    <a16:rowId xmlns:a16="http://schemas.microsoft.com/office/drawing/2014/main" val="2587516889"/>
                  </a:ext>
                </a:extLst>
              </a:tr>
              <a:tr h="190633">
                <a:tc>
                  <a:txBody>
                    <a:bodyPr/>
                    <a:lstStyle/>
                    <a:p>
                      <a:pPr algn="l" rtl="0" fontAlgn="b"/>
                      <a:r>
                        <a:rPr lang="pt-BR" sz="1000" b="0" i="0" u="none" strike="noStrike">
                          <a:solidFill>
                            <a:srgbClr val="000000"/>
                          </a:solidFill>
                          <a:effectLst/>
                          <a:latin typeface="Calibri" panose="020F0502020204030204" pitchFamily="34" charset="0"/>
                        </a:rPr>
                        <a:t>Importações</a:t>
                      </a:r>
                    </a:p>
                  </a:txBody>
                  <a:tcPr marL="22860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-1.2</a:t>
                      </a:r>
                    </a:p>
                  </a:txBody>
                  <a:tcPr marL="7620" marR="7620" marT="7620" marB="0" anchor="b">
                    <a:lnL>
                      <a:noFill/>
                    </a:lnL>
                    <a:lnR>
                      <a:noFill/>
                    </a:lnR>
                    <a:lnT>
                      <a:noFill/>
                    </a:lnT>
                    <a:lnB>
                      <a:noFill/>
                    </a:lnB>
                    <a:solidFill>
                      <a:srgbClr val="F2F2F2"/>
                    </a:solidFill>
                  </a:tcPr>
                </a:tc>
                <a:tc>
                  <a:txBody>
                    <a:bodyPr/>
                    <a:lstStyle/>
                    <a:p>
                      <a:pPr algn="ctr" rtl="0" fontAlgn="b"/>
                      <a:r>
                        <a:rPr lang="pt-BR" sz="1000" b="0" i="0" u="none" strike="noStrike">
                          <a:effectLst/>
                          <a:latin typeface="Calibri" panose="020F0502020204030204" pitchFamily="34" charset="0"/>
                        </a:rPr>
                        <a:t>13.7</a:t>
                      </a:r>
                    </a:p>
                  </a:txBody>
                  <a:tcPr marL="7620" marR="7620" marT="7620" marB="0" anchor="b">
                    <a:lnL>
                      <a:noFill/>
                    </a:lnL>
                    <a:lnR>
                      <a:noFill/>
                    </a:lnR>
                    <a:lnT>
                      <a:noFill/>
                    </a:lnT>
                    <a:lnB>
                      <a:noFill/>
                    </a:lnB>
                    <a:solidFill>
                      <a:srgbClr val="F2F2F2"/>
                    </a:solidFill>
                  </a:tcPr>
                </a:tc>
                <a:tc>
                  <a:txBody>
                    <a:bodyPr/>
                    <a:lstStyle/>
                    <a:p>
                      <a:pPr algn="ctr" rtl="0" fontAlgn="b"/>
                      <a:r>
                        <a:rPr lang="pt-BR" sz="1000" b="1" i="0" u="none" strike="noStrike" dirty="0">
                          <a:effectLst/>
                          <a:latin typeface="Calibri" panose="020F0502020204030204" pitchFamily="34" charset="0"/>
                        </a:rPr>
                        <a:t>4.2</a:t>
                      </a:r>
                    </a:p>
                  </a:txBody>
                  <a:tcPr marL="7620" marR="7620" marT="7620" marB="0" anchor="b">
                    <a:lnL>
                      <a:noFill/>
                    </a:lnL>
                    <a:lnR>
                      <a:noFill/>
                    </a:lnR>
                    <a:lnT>
                      <a:noFill/>
                    </a:lnT>
                    <a:lnB>
                      <a:noFill/>
                    </a:lnB>
                    <a:solidFill>
                      <a:srgbClr val="F2F2F2"/>
                    </a:solidFill>
                  </a:tcPr>
                </a:tc>
                <a:extLst>
                  <a:ext uri="{0D108BD9-81ED-4DB2-BD59-A6C34878D82A}">
                    <a16:rowId xmlns:a16="http://schemas.microsoft.com/office/drawing/2014/main" val="3262806627"/>
                  </a:ext>
                </a:extLst>
              </a:tr>
            </a:tbl>
          </a:graphicData>
        </a:graphic>
      </p:graphicFrame>
      <p:graphicFrame>
        <p:nvGraphicFramePr>
          <p:cNvPr id="7" name="Gráfico 6">
            <a:extLst>
              <a:ext uri="{FF2B5EF4-FFF2-40B4-BE49-F238E27FC236}">
                <a16:creationId xmlns:a16="http://schemas.microsoft.com/office/drawing/2014/main" id="{85ED70D7-6F2E-1DA2-02A4-6000A1EAC1A8}"/>
              </a:ext>
            </a:extLst>
          </p:cNvPr>
          <p:cNvGraphicFramePr>
            <a:graphicFrameLocks/>
          </p:cNvGraphicFramePr>
          <p:nvPr>
            <p:extLst>
              <p:ext uri="{D42A27DB-BD31-4B8C-83A1-F6EECF244321}">
                <p14:modId xmlns:p14="http://schemas.microsoft.com/office/powerpoint/2010/main" val="2074839629"/>
              </p:ext>
            </p:extLst>
          </p:nvPr>
        </p:nvGraphicFramePr>
        <p:xfrm>
          <a:off x="731065" y="1887369"/>
          <a:ext cx="3960000" cy="30600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9742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g2f0ae8d2519_0_129"/>
          <p:cNvSpPr/>
          <p:nvPr/>
        </p:nvSpPr>
        <p:spPr>
          <a:xfrm>
            <a:off x="3590" y="0"/>
            <a:ext cx="5847300" cy="5400600"/>
          </a:xfrm>
          <a:prstGeom prst="rect">
            <a:avLst/>
          </a:prstGeom>
          <a:solidFill>
            <a:srgbClr val="00206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245" name="Google Shape;245;g2f0ae8d2519_0_129" descr="logo-daycoval-branco"/>
          <p:cNvPicPr preferRelativeResize="0"/>
          <p:nvPr/>
        </p:nvPicPr>
        <p:blipFill rotWithShape="1">
          <a:blip r:embed="rId3">
            <a:alphaModFix/>
          </a:blip>
          <a:srcRect/>
          <a:stretch/>
        </p:blipFill>
        <p:spPr>
          <a:xfrm>
            <a:off x="756235" y="1589425"/>
            <a:ext cx="2876229" cy="446400"/>
          </a:xfrm>
          <a:prstGeom prst="rect">
            <a:avLst/>
          </a:prstGeom>
          <a:noFill/>
          <a:ln>
            <a:noFill/>
          </a:ln>
        </p:spPr>
      </p:pic>
      <p:pic>
        <p:nvPicPr>
          <p:cNvPr id="246" name="Google Shape;246;g2f0ae8d2519_0_129"/>
          <p:cNvPicPr preferRelativeResize="0"/>
          <p:nvPr/>
        </p:nvPicPr>
        <p:blipFill>
          <a:blip r:embed="rId4">
            <a:alphaModFix/>
          </a:blip>
          <a:stretch>
            <a:fillRect/>
          </a:stretch>
        </p:blipFill>
        <p:spPr>
          <a:xfrm>
            <a:off x="3945400" y="1336425"/>
            <a:ext cx="3903025" cy="2312350"/>
          </a:xfrm>
          <a:prstGeom prst="rect">
            <a:avLst/>
          </a:prstGeom>
          <a:noFill/>
          <a:ln>
            <a:noFill/>
          </a:ln>
        </p:spPr>
      </p:pic>
      <p:pic>
        <p:nvPicPr>
          <p:cNvPr id="247" name="Google Shape;247;g2f0ae8d2519_0_129"/>
          <p:cNvPicPr preferRelativeResize="0"/>
          <p:nvPr/>
        </p:nvPicPr>
        <p:blipFill>
          <a:blip r:embed="rId5">
            <a:alphaModFix/>
          </a:blip>
          <a:stretch>
            <a:fillRect/>
          </a:stretch>
        </p:blipFill>
        <p:spPr>
          <a:xfrm>
            <a:off x="3590" y="3648777"/>
            <a:ext cx="3130751" cy="1751898"/>
          </a:xfrm>
          <a:prstGeom prst="rect">
            <a:avLst/>
          </a:prstGeom>
          <a:noFill/>
          <a:ln>
            <a:noFill/>
          </a:ln>
        </p:spPr>
      </p:pic>
      <p:sp>
        <p:nvSpPr>
          <p:cNvPr id="2" name="Google Shape;170;g2f0ae8d2519_0_64">
            <a:extLst>
              <a:ext uri="{FF2B5EF4-FFF2-40B4-BE49-F238E27FC236}">
                <a16:creationId xmlns:a16="http://schemas.microsoft.com/office/drawing/2014/main" id="{EF5DD974-375F-FD57-7EDD-B9BA22E16236}"/>
              </a:ext>
            </a:extLst>
          </p:cNvPr>
          <p:cNvSpPr txBox="1"/>
          <p:nvPr/>
        </p:nvSpPr>
        <p:spPr>
          <a:xfrm>
            <a:off x="426900" y="2511787"/>
            <a:ext cx="5181600" cy="507900"/>
          </a:xfrm>
          <a:prstGeom prst="rect">
            <a:avLst/>
          </a:prstGeom>
          <a:noFill/>
          <a:ln>
            <a:noFill/>
          </a:ln>
        </p:spPr>
        <p:txBody>
          <a:bodyPr spcFirstLastPara="1" wrap="square" lIns="91425" tIns="45700" rIns="91425" bIns="45700" anchor="ctr" anchorCtr="0">
            <a:spAutoFit/>
          </a:bodyPr>
          <a:lstStyle/>
          <a:p>
            <a:pPr marL="0" lvl="0" indent="0" algn="l" rtl="0">
              <a:spcBef>
                <a:spcPts val="0"/>
              </a:spcBef>
              <a:spcAft>
                <a:spcPts val="0"/>
              </a:spcAft>
              <a:buClr>
                <a:schemeClr val="dk1"/>
              </a:buClr>
              <a:buFont typeface="Arial"/>
              <a:buNone/>
            </a:pPr>
            <a:r>
              <a:rPr lang="pt-BR" sz="1800" b="1" dirty="0">
                <a:solidFill>
                  <a:schemeClr val="accent4"/>
                </a:solidFill>
                <a:latin typeface="Montserrat Medium"/>
                <a:ea typeface="Montserrat Medium"/>
                <a:cs typeface="Montserrat Medium"/>
                <a:sym typeface="Montserrat Medium"/>
              </a:rPr>
              <a:t>Brasil | Inflação</a:t>
            </a:r>
            <a:endParaRPr sz="100" b="1" dirty="0">
              <a:solidFill>
                <a:schemeClr val="accent4"/>
              </a:solidFill>
            </a:endParaRPr>
          </a:p>
          <a:p>
            <a:pPr marL="0" marR="0" lvl="0" indent="0" algn="l" rtl="0">
              <a:spcBef>
                <a:spcPts val="0"/>
              </a:spcBef>
              <a:spcAft>
                <a:spcPts val="0"/>
              </a:spcAft>
              <a:buNone/>
            </a:pPr>
            <a:endParaRPr sz="900" b="1" dirty="0">
              <a:solidFill>
                <a:schemeClr val="accent4"/>
              </a:solidFill>
              <a:latin typeface="Montserrat"/>
              <a:ea typeface="Montserrat"/>
              <a:cs typeface="Montserrat"/>
              <a:sym typeface="Montserra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g2f0ae8d2519_0_138"/>
          <p:cNvSpPr/>
          <p:nvPr/>
        </p:nvSpPr>
        <p:spPr>
          <a:xfrm>
            <a:off x="0" y="-3831"/>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255" name="Google Shape;255;g2f0ae8d2519_0_138"/>
          <p:cNvSpPr txBox="1"/>
          <p:nvPr/>
        </p:nvSpPr>
        <p:spPr>
          <a:xfrm>
            <a:off x="1404025" y="8192"/>
            <a:ext cx="7205096" cy="1738897"/>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endParaRPr lang="pt-BR" sz="7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Índices de preços ao produtor e as </a:t>
            </a:r>
            <a:r>
              <a:rPr lang="pt-BR" sz="1000" i="1" dirty="0">
                <a:solidFill>
                  <a:schemeClr val="lt1"/>
                </a:solidFill>
                <a:latin typeface="Montserrat" panose="00000500000000000000" pitchFamily="2" charset="0"/>
              </a:rPr>
              <a:t>commodities</a:t>
            </a:r>
            <a:r>
              <a:rPr lang="pt-BR" sz="1000" dirty="0">
                <a:solidFill>
                  <a:schemeClr val="lt1"/>
                </a:solidFill>
                <a:latin typeface="Montserrat" panose="00000500000000000000" pitchFamily="2" charset="0"/>
              </a:rPr>
              <a:t> agro e metálicas em reais continuam avançando mesmo com a recente apreciação cambial. A depreciação cambial ocorrida no ano passado ainda não se materializou completamente.</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Trajetória futura das </a:t>
            </a:r>
            <a:r>
              <a:rPr lang="pt-BR" sz="1000" i="1" dirty="0">
                <a:solidFill>
                  <a:schemeClr val="lt1"/>
                </a:solidFill>
                <a:latin typeface="Montserrat" panose="00000500000000000000" pitchFamily="2" charset="0"/>
              </a:rPr>
              <a:t>commodities </a:t>
            </a:r>
            <a:r>
              <a:rPr lang="pt-BR" sz="1000" dirty="0">
                <a:solidFill>
                  <a:schemeClr val="lt1"/>
                </a:solidFill>
                <a:latin typeface="Montserrat" panose="00000500000000000000" pitchFamily="2" charset="0"/>
              </a:rPr>
              <a:t>em reais* sugere continuação da elevação dos preços dos alimentos e bens industriais até o fim deste ano. Depois deste período devemos voltar a ver a desaceleração destes itens.</a:t>
            </a:r>
          </a:p>
          <a:p>
            <a:pPr marL="457200" indent="-276225" algn="just">
              <a:buClr>
                <a:schemeClr val="lt1"/>
              </a:buClr>
              <a:buSzPts val="750"/>
              <a:buFont typeface="Noto Sans Symbols"/>
              <a:buChar char="▪"/>
            </a:pPr>
            <a:endParaRPr lang="pt-BR" sz="1000" dirty="0">
              <a:solidFill>
                <a:schemeClr val="lt1"/>
              </a:solidFill>
              <a:latin typeface="Montserrat" panose="00000500000000000000" pitchFamily="2" charset="0"/>
            </a:endParaRPr>
          </a:p>
          <a:p>
            <a:pPr marL="457200" indent="-276225" algn="just">
              <a:buClr>
                <a:schemeClr val="lt1"/>
              </a:buClr>
              <a:buSzPts val="750"/>
              <a:buFont typeface="Noto Sans Symbols"/>
              <a:buChar char="▪"/>
            </a:pPr>
            <a:r>
              <a:rPr lang="pt-BR" sz="1000" dirty="0">
                <a:solidFill>
                  <a:schemeClr val="lt1"/>
                </a:solidFill>
                <a:latin typeface="Montserrat" panose="00000500000000000000" pitchFamily="2" charset="0"/>
              </a:rPr>
              <a:t>As incertezas quanto às medidas que serão adotadas pelo governo nos EUA e o quadro fiscal doméstico são riscos  importantes que afetam a taxa de câmbio e, por consequência, os </a:t>
            </a:r>
            <a:r>
              <a:rPr lang="pt-BR" sz="1000" i="1" dirty="0" err="1">
                <a:solidFill>
                  <a:schemeClr val="lt1"/>
                </a:solidFill>
                <a:latin typeface="Montserrat" panose="00000500000000000000" pitchFamily="2" charset="0"/>
              </a:rPr>
              <a:t>tradables</a:t>
            </a:r>
            <a:r>
              <a:rPr lang="pt-BR" sz="1000" i="1" dirty="0">
                <a:solidFill>
                  <a:schemeClr val="lt1"/>
                </a:solidFill>
                <a:latin typeface="Montserrat" panose="00000500000000000000" pitchFamily="2" charset="0"/>
              </a:rPr>
              <a:t>.</a:t>
            </a:r>
          </a:p>
        </p:txBody>
      </p:sp>
      <p:sp>
        <p:nvSpPr>
          <p:cNvPr id="3" name="Google Shape;192;g2f0ae8d2519_0_84">
            <a:extLst>
              <a:ext uri="{FF2B5EF4-FFF2-40B4-BE49-F238E27FC236}">
                <a16:creationId xmlns:a16="http://schemas.microsoft.com/office/drawing/2014/main" id="{510E6468-A761-729A-7853-8ECAEB330259}"/>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Inflação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pic>
        <p:nvPicPr>
          <p:cNvPr id="4" name="Google Shape;194;g2f0ae8d2519_0_84">
            <a:extLst>
              <a:ext uri="{FF2B5EF4-FFF2-40B4-BE49-F238E27FC236}">
                <a16:creationId xmlns:a16="http://schemas.microsoft.com/office/drawing/2014/main" id="{EE7154F7-4457-553C-D4F7-81CA38EC15CA}"/>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8E411B26-3E20-D429-9F62-00D72FC4FF9E}"/>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01;p3">
            <a:extLst>
              <a:ext uri="{FF2B5EF4-FFF2-40B4-BE49-F238E27FC236}">
                <a16:creationId xmlns:a16="http://schemas.microsoft.com/office/drawing/2014/main" id="{CE4EAA80-6902-2A4F-7BFB-9152545F02AB}"/>
              </a:ext>
            </a:extLst>
          </p:cNvPr>
          <p:cNvSpPr txBox="1"/>
          <p:nvPr/>
        </p:nvSpPr>
        <p:spPr>
          <a:xfrm>
            <a:off x="7295837" y="5227928"/>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LCA,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sp>
        <p:nvSpPr>
          <p:cNvPr id="12" name="CaixaDeTexto 11">
            <a:extLst>
              <a:ext uri="{FF2B5EF4-FFF2-40B4-BE49-F238E27FC236}">
                <a16:creationId xmlns:a16="http://schemas.microsoft.com/office/drawing/2014/main" id="{D524E378-7831-B012-3B88-AFB657D406E8}"/>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22" name="CaixaDeTexto 21">
            <a:extLst>
              <a:ext uri="{FF2B5EF4-FFF2-40B4-BE49-F238E27FC236}">
                <a16:creationId xmlns:a16="http://schemas.microsoft.com/office/drawing/2014/main" id="{BD758F89-B153-7F50-EBD2-F8FE6D5C1D12}"/>
              </a:ext>
            </a:extLst>
          </p:cNvPr>
          <p:cNvSpPr txBox="1"/>
          <p:nvPr/>
        </p:nvSpPr>
        <p:spPr>
          <a:xfrm>
            <a:off x="508734" y="4947223"/>
            <a:ext cx="8034461" cy="200014"/>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r>
              <a:rPr lang="pt-BR" dirty="0"/>
              <a:t>obs.: *variação percentual da trajetória futura dos preços das </a:t>
            </a:r>
            <a:r>
              <a:rPr lang="pt-BR" i="1" dirty="0"/>
              <a:t>commodities</a:t>
            </a:r>
            <a:r>
              <a:rPr lang="pt-BR" dirty="0"/>
              <a:t> em reais e do câmbio evoluindo conforme Paridade do Poder de Compra (PPC). </a:t>
            </a:r>
          </a:p>
        </p:txBody>
      </p:sp>
      <p:sp>
        <p:nvSpPr>
          <p:cNvPr id="7" name="Google Shape;101;p3">
            <a:extLst>
              <a:ext uri="{FF2B5EF4-FFF2-40B4-BE49-F238E27FC236}">
                <a16:creationId xmlns:a16="http://schemas.microsoft.com/office/drawing/2014/main" id="{4DAB8AE9-70E3-BDC4-5187-CAE2D7723957}"/>
              </a:ext>
            </a:extLst>
          </p:cNvPr>
          <p:cNvSpPr txBox="1"/>
          <p:nvPr/>
        </p:nvSpPr>
        <p:spPr>
          <a:xfrm>
            <a:off x="7295837" y="5227928"/>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LCA, </a:t>
            </a:r>
            <a:r>
              <a:rPr lang="pt-BR" sz="700" dirty="0" err="1">
                <a:solidFill>
                  <a:srgbClr val="666666"/>
                </a:solidFill>
                <a:latin typeface="Montserrat" panose="00000500000000000000" pitchFamily="2" charset="0"/>
              </a:rPr>
              <a:t>Daycoval</a:t>
            </a:r>
            <a:endParaRPr sz="700" dirty="0">
              <a:solidFill>
                <a:srgbClr val="666666"/>
              </a:solidFill>
              <a:latin typeface="Montserrat" panose="00000500000000000000" pitchFamily="2" charset="0"/>
            </a:endParaRPr>
          </a:p>
        </p:txBody>
      </p:sp>
      <p:pic>
        <p:nvPicPr>
          <p:cNvPr id="9" name="Imagem 8">
            <a:extLst>
              <a:ext uri="{FF2B5EF4-FFF2-40B4-BE49-F238E27FC236}">
                <a16:creationId xmlns:a16="http://schemas.microsoft.com/office/drawing/2014/main" id="{94808CEE-FB5D-1641-0149-DFB79115445D}"/>
              </a:ext>
            </a:extLst>
          </p:cNvPr>
          <p:cNvPicPr>
            <a:picLocks noChangeAspect="1"/>
          </p:cNvPicPr>
          <p:nvPr/>
        </p:nvPicPr>
        <p:blipFill>
          <a:blip r:embed="rId4"/>
          <a:stretch>
            <a:fillRect/>
          </a:stretch>
        </p:blipFill>
        <p:spPr>
          <a:xfrm>
            <a:off x="561704" y="1852452"/>
            <a:ext cx="8047417" cy="309094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2f0ae8d2519_0_157"/>
          <p:cNvSpPr/>
          <p:nvPr/>
        </p:nvSpPr>
        <p:spPr>
          <a:xfrm>
            <a:off x="0" y="-10758"/>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pt-BR" sz="1200" dirty="0">
              <a:solidFill>
                <a:schemeClr val="lt1"/>
              </a:solidFill>
              <a:latin typeface="Roboto"/>
              <a:ea typeface="Roboto"/>
              <a:cs typeface="Roboto"/>
              <a:sym typeface="Roboto"/>
            </a:endParaRPr>
          </a:p>
        </p:txBody>
      </p:sp>
      <p:sp>
        <p:nvSpPr>
          <p:cNvPr id="265" name="Google Shape;265;g2f0ae8d2519_0_157"/>
          <p:cNvSpPr txBox="1"/>
          <p:nvPr/>
        </p:nvSpPr>
        <p:spPr>
          <a:xfrm>
            <a:off x="1436730" y="-1732"/>
            <a:ext cx="7068000" cy="1585009"/>
          </a:xfrm>
          <a:prstGeom prst="rect">
            <a:avLst/>
          </a:prstGeom>
          <a:noFill/>
          <a:ln>
            <a:noFill/>
          </a:ln>
        </p:spPr>
        <p:txBody>
          <a:bodyPr spcFirstLastPara="1" wrap="square" lIns="91425" tIns="45700" rIns="91425" bIns="45700" anchor="t" anchorCtr="0">
            <a:spAutoFit/>
          </a:bodyPr>
          <a:lstStyle/>
          <a:p>
            <a:pPr marL="457200" indent="-282575" algn="just">
              <a:buClr>
                <a:schemeClr val="lt1"/>
              </a:buClr>
              <a:buSzPts val="850"/>
              <a:buFont typeface="Arial"/>
              <a:buChar char="▪"/>
            </a:pPr>
            <a:endParaRPr lang="pt-BR" sz="700" b="1" dirty="0">
              <a:solidFill>
                <a:schemeClr val="accent4"/>
              </a:solidFill>
              <a:latin typeface="Montserrat"/>
              <a:ea typeface="Montserrat"/>
              <a:cs typeface="Montserrat"/>
              <a:sym typeface="Montserrat"/>
            </a:endParaRPr>
          </a:p>
          <a:p>
            <a:pPr marL="457200" indent="-282575" algn="just">
              <a:buClr>
                <a:schemeClr val="lt1"/>
              </a:buClr>
              <a:buSzPts val="850"/>
              <a:buFont typeface="Arial"/>
              <a:buChar char="▪"/>
            </a:pPr>
            <a:r>
              <a:rPr lang="pt-BR" sz="1000" dirty="0">
                <a:solidFill>
                  <a:schemeClr val="lt1"/>
                </a:solidFill>
                <a:latin typeface="Montserrat"/>
                <a:ea typeface="Calibri" panose="020F0502020204030204" pitchFamily="34" charset="0"/>
                <a:cs typeface="Calibri" panose="020F0502020204030204" pitchFamily="34" charset="0"/>
                <a:sym typeface="Montserrat"/>
              </a:rPr>
              <a:t>De acordo com os modelos climáticos já estamos sob os efeitos do La </a:t>
            </a:r>
            <a:r>
              <a:rPr lang="pt-BR" sz="1000" dirty="0" err="1">
                <a:solidFill>
                  <a:schemeClr val="lt1"/>
                </a:solidFill>
                <a:latin typeface="Montserrat"/>
                <a:sym typeface="Montserrat"/>
              </a:rPr>
              <a:t>Niña</a:t>
            </a:r>
            <a:r>
              <a:rPr lang="pt-BR" sz="1000" dirty="0">
                <a:solidFill>
                  <a:schemeClr val="lt1"/>
                </a:solidFill>
                <a:latin typeface="Montserrat"/>
                <a:sym typeface="Montserrat"/>
              </a:rPr>
              <a:t> e isto deve perdurar até o início do segundo trimestre deste ano.</a:t>
            </a:r>
          </a:p>
          <a:p>
            <a:pPr marL="457200" indent="-282575" algn="just">
              <a:buClr>
                <a:schemeClr val="lt1"/>
              </a:buClr>
              <a:buSzPts val="850"/>
              <a:buFont typeface="Arial"/>
              <a:buChar char="▪"/>
            </a:pPr>
            <a:endParaRPr lang="pt-BR" sz="1000" dirty="0">
              <a:solidFill>
                <a:schemeClr val="lt1"/>
              </a:solidFill>
              <a:latin typeface="Montserrat"/>
              <a:sym typeface="Montserrat"/>
            </a:endParaRPr>
          </a:p>
          <a:p>
            <a:pPr marL="457200" lvl="0" indent="-282575" algn="just">
              <a:buClr>
                <a:schemeClr val="lt1"/>
              </a:buClr>
              <a:buSzPts val="850"/>
              <a:buChar char="▪"/>
            </a:pPr>
            <a:r>
              <a:rPr lang="pt-BR" sz="1000" dirty="0">
                <a:solidFill>
                  <a:schemeClr val="lt1"/>
                </a:solidFill>
                <a:latin typeface="Montserrat"/>
                <a:sym typeface="Montserrat"/>
              </a:rPr>
              <a:t>A intensidade esperada do La </a:t>
            </a:r>
            <a:r>
              <a:rPr lang="pt-BR" sz="1000" dirty="0" err="1">
                <a:solidFill>
                  <a:schemeClr val="lt1"/>
                </a:solidFill>
                <a:latin typeface="Montserrat"/>
                <a:sym typeface="Montserrat"/>
              </a:rPr>
              <a:t>Niña</a:t>
            </a:r>
            <a:r>
              <a:rPr lang="pt-BR" sz="1000" dirty="0">
                <a:solidFill>
                  <a:schemeClr val="lt1"/>
                </a:solidFill>
                <a:latin typeface="Montserrat"/>
                <a:sym typeface="Montserrat"/>
              </a:rPr>
              <a:t> é de grau leve (-0,5°C). Entretanto, a implicação direta sobre os preços de alimentos é difícil de ser feita. A incerteza acerca dos efeitos sobre a inflação é elevada.</a:t>
            </a:r>
          </a:p>
          <a:p>
            <a:pPr marL="457200" lvl="0" indent="-282575" algn="just" rtl="0">
              <a:spcBef>
                <a:spcPts val="0"/>
              </a:spcBef>
              <a:spcAft>
                <a:spcPts val="0"/>
              </a:spcAft>
              <a:buClr>
                <a:schemeClr val="lt1"/>
              </a:buClr>
              <a:buSzPts val="850"/>
              <a:buChar char="▪"/>
            </a:pPr>
            <a:endParaRPr sz="1000" dirty="0">
              <a:solidFill>
                <a:schemeClr val="lt1"/>
              </a:solidFill>
              <a:latin typeface="Montserrat"/>
            </a:endParaRPr>
          </a:p>
          <a:p>
            <a:pPr marL="457200" lvl="0" indent="-282575" algn="just" rtl="0">
              <a:spcBef>
                <a:spcPts val="0"/>
              </a:spcBef>
              <a:spcAft>
                <a:spcPts val="0"/>
              </a:spcAft>
              <a:buClr>
                <a:schemeClr val="lt1"/>
              </a:buClr>
              <a:buSzPts val="850"/>
              <a:buChar char="▪"/>
            </a:pPr>
            <a:r>
              <a:rPr lang="pt-BR" sz="1000" dirty="0">
                <a:solidFill>
                  <a:schemeClr val="lt1"/>
                </a:solidFill>
                <a:latin typeface="Montserrat"/>
                <a:sym typeface="Montserrat"/>
              </a:rPr>
              <a:t>O período de La </a:t>
            </a:r>
            <a:r>
              <a:rPr lang="pt-BR" sz="1000" dirty="0" err="1">
                <a:solidFill>
                  <a:schemeClr val="lt1"/>
                </a:solidFill>
                <a:latin typeface="Montserrat"/>
                <a:sym typeface="Montserrat"/>
              </a:rPr>
              <a:t>Niña</a:t>
            </a:r>
            <a:r>
              <a:rPr lang="pt-BR" sz="1000" dirty="0">
                <a:solidFill>
                  <a:schemeClr val="lt1"/>
                </a:solidFill>
                <a:latin typeface="Montserrat"/>
                <a:sym typeface="Montserrat"/>
              </a:rPr>
              <a:t> ocorrido entre 2020/2023 teve como consequências quebras de safras e redução relevante dos níveis de reservatórios de água. Por ora, na margem, as chuvas seguem a sazonalidade e voltam a contribuir para a elevação dos níveis dos reservatórios. </a:t>
            </a:r>
            <a:endParaRPr sz="1000" dirty="0">
              <a:solidFill>
                <a:schemeClr val="lt1"/>
              </a:solidFill>
              <a:latin typeface="Montserrat"/>
              <a:sym typeface="Montserrat"/>
            </a:endParaRPr>
          </a:p>
        </p:txBody>
      </p:sp>
      <p:pic>
        <p:nvPicPr>
          <p:cNvPr id="2" name="Google Shape;194;g2f0ae8d2519_0_84">
            <a:extLst>
              <a:ext uri="{FF2B5EF4-FFF2-40B4-BE49-F238E27FC236}">
                <a16:creationId xmlns:a16="http://schemas.microsoft.com/office/drawing/2014/main" id="{B06C83BB-52B8-9420-8E0E-89D808A6BD2D}"/>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3" name="Conector reto 2">
            <a:extLst>
              <a:ext uri="{FF2B5EF4-FFF2-40B4-BE49-F238E27FC236}">
                <a16:creationId xmlns:a16="http://schemas.microsoft.com/office/drawing/2014/main" id="{010BA042-36C3-72AD-A9B8-C4399248444B}"/>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Google Shape;192;g2f0ae8d2519_0_84">
            <a:extLst>
              <a:ext uri="{FF2B5EF4-FFF2-40B4-BE49-F238E27FC236}">
                <a16:creationId xmlns:a16="http://schemas.microsoft.com/office/drawing/2014/main" id="{115F259B-0025-288C-6721-6848CD77FF09}"/>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Inflação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sp>
        <p:nvSpPr>
          <p:cNvPr id="7" name="Google Shape;101;p3">
            <a:extLst>
              <a:ext uri="{FF2B5EF4-FFF2-40B4-BE49-F238E27FC236}">
                <a16:creationId xmlns:a16="http://schemas.microsoft.com/office/drawing/2014/main" id="{3ACAD67B-2790-D0CB-A578-E8234DD69819}"/>
              </a:ext>
            </a:extLst>
          </p:cNvPr>
          <p:cNvSpPr txBox="1"/>
          <p:nvPr/>
        </p:nvSpPr>
        <p:spPr>
          <a:xfrm>
            <a:off x="7211692"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ONS, NOAA,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 </a:t>
            </a:r>
            <a:endParaRPr sz="700" dirty="0">
              <a:solidFill>
                <a:srgbClr val="666666"/>
              </a:solidFill>
              <a:latin typeface="Montserrat" panose="00000500000000000000" pitchFamily="2" charset="0"/>
            </a:endParaRPr>
          </a:p>
        </p:txBody>
      </p:sp>
      <p:sp>
        <p:nvSpPr>
          <p:cNvPr id="4" name="CaixaDeTexto 3">
            <a:extLst>
              <a:ext uri="{FF2B5EF4-FFF2-40B4-BE49-F238E27FC236}">
                <a16:creationId xmlns:a16="http://schemas.microsoft.com/office/drawing/2014/main" id="{A48146BB-DE8C-E79B-3528-24BAD42566BB}"/>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9" name="CaixaDeTexto 8">
            <a:extLst>
              <a:ext uri="{FF2B5EF4-FFF2-40B4-BE49-F238E27FC236}">
                <a16:creationId xmlns:a16="http://schemas.microsoft.com/office/drawing/2014/main" id="{F0D879BB-5998-D1BA-D006-979626116FAF}"/>
              </a:ext>
            </a:extLst>
          </p:cNvPr>
          <p:cNvSpPr txBox="1"/>
          <p:nvPr/>
        </p:nvSpPr>
        <p:spPr>
          <a:xfrm>
            <a:off x="533769" y="4938803"/>
            <a:ext cx="8034461" cy="200014"/>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r>
              <a:rPr lang="pt-BR" dirty="0"/>
              <a:t>obs.: nível do reservatório em fevereiro de 2025 no dia 23/02/25.</a:t>
            </a:r>
          </a:p>
        </p:txBody>
      </p:sp>
      <p:pic>
        <p:nvPicPr>
          <p:cNvPr id="5" name="Imagem 4">
            <a:extLst>
              <a:ext uri="{FF2B5EF4-FFF2-40B4-BE49-F238E27FC236}">
                <a16:creationId xmlns:a16="http://schemas.microsoft.com/office/drawing/2014/main" id="{A923E92B-BC99-3147-E011-114A3C3B2F8F}"/>
              </a:ext>
            </a:extLst>
          </p:cNvPr>
          <p:cNvPicPr>
            <a:picLocks noChangeAspect="1"/>
          </p:cNvPicPr>
          <p:nvPr/>
        </p:nvPicPr>
        <p:blipFill>
          <a:blip r:embed="rId4"/>
          <a:stretch>
            <a:fillRect/>
          </a:stretch>
        </p:blipFill>
        <p:spPr>
          <a:xfrm>
            <a:off x="572315" y="1876911"/>
            <a:ext cx="8047417" cy="30726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g2f0ae8d2519_0_166"/>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0" i="0" u="none" strike="noStrike" kern="0" cap="none" spc="0" normalizeH="0" baseline="0" noProof="0">
              <a:ln>
                <a:noFill/>
              </a:ln>
              <a:solidFill>
                <a:srgbClr val="FFFFFF"/>
              </a:solidFill>
              <a:effectLst/>
              <a:uLnTx/>
              <a:uFillTx/>
              <a:latin typeface="Roboto"/>
              <a:ea typeface="Roboto"/>
              <a:cs typeface="Roboto"/>
              <a:sym typeface="Roboto"/>
            </a:endParaRPr>
          </a:p>
        </p:txBody>
      </p:sp>
      <p:sp>
        <p:nvSpPr>
          <p:cNvPr id="275" name="Google Shape;275;g2f0ae8d2519_0_166"/>
          <p:cNvSpPr txBox="1"/>
          <p:nvPr/>
        </p:nvSpPr>
        <p:spPr>
          <a:xfrm>
            <a:off x="1436730" y="0"/>
            <a:ext cx="7068000" cy="173889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700" b="1" i="0" u="none" strike="noStrike" kern="0" cap="none" spc="0" normalizeH="0" baseline="0" noProof="0" dirty="0">
                <a:ln>
                  <a:noFill/>
                </a:ln>
                <a:solidFill>
                  <a:srgbClr val="FFC000"/>
                </a:solidFill>
                <a:effectLst/>
                <a:uLnTx/>
                <a:uFillTx/>
                <a:latin typeface="Montserrat"/>
                <a:ea typeface="Montserrat"/>
                <a:cs typeface="Montserrat"/>
                <a:sym typeface="Montserrat"/>
              </a:rPr>
              <a:t> </a:t>
            </a:r>
            <a:endParaRPr kumimoji="0" sz="700" b="0" i="0" u="none" strike="noStrike" kern="0" cap="none" spc="0" normalizeH="0" baseline="0" noProof="0" dirty="0">
              <a:ln>
                <a:noFill/>
              </a:ln>
              <a:solidFill>
                <a:srgbClr val="000000"/>
              </a:solidFill>
              <a:effectLst/>
              <a:uLnTx/>
              <a:uFillTx/>
              <a:latin typeface="Arial"/>
              <a:cs typeface="Arial"/>
              <a:sym typeface="Arial"/>
            </a:endParaRPr>
          </a:p>
          <a:p>
            <a:pPr marL="457200" marR="0" lvl="0" indent="-288925" algn="just" defTabSz="914400" rtl="0" eaLnBrk="1" fontAlgn="auto" latinLnBrk="0" hangingPunct="1">
              <a:lnSpc>
                <a:spcPct val="100000"/>
              </a:lnSpc>
              <a:spcBef>
                <a:spcPts val="0"/>
              </a:spcBef>
              <a:spcAft>
                <a:spcPts val="0"/>
              </a:spcAft>
              <a:buClr>
                <a:srgbClr val="FFFFFF"/>
              </a:buClr>
              <a:buSzPts val="950"/>
              <a:buFont typeface="Noto Sans Symbols"/>
              <a:buChar char="▪"/>
              <a:tabLst/>
              <a:defRPr/>
            </a:pPr>
            <a:r>
              <a:rPr kumimoji="0" lang="pt-BR" sz="1000" b="0" i="0" u="none" strike="noStrike" kern="0" cap="none" spc="0" normalizeH="0" baseline="0" noProof="0" dirty="0">
                <a:ln>
                  <a:noFill/>
                </a:ln>
                <a:solidFill>
                  <a:srgbClr val="FFFFFF"/>
                </a:solidFill>
                <a:effectLst/>
                <a:uLnTx/>
                <a:uFillTx/>
                <a:latin typeface="Montserrat"/>
                <a:cs typeface="Arial"/>
                <a:sym typeface="Arial"/>
              </a:rPr>
              <a:t>Durante a pandemia os custos dos fretes subiram violentamente. Com o fim da pandemia houve a regularização das cadeias de produção e normalização dos preços dos fretes.</a:t>
            </a:r>
          </a:p>
          <a:p>
            <a:pPr marL="457200" marR="0" lvl="0" indent="-288925" algn="just" defTabSz="914400" rtl="0" eaLnBrk="1" fontAlgn="auto" latinLnBrk="0" hangingPunct="1">
              <a:lnSpc>
                <a:spcPct val="100000"/>
              </a:lnSpc>
              <a:spcBef>
                <a:spcPts val="0"/>
              </a:spcBef>
              <a:spcAft>
                <a:spcPts val="0"/>
              </a:spcAft>
              <a:buClr>
                <a:srgbClr val="FFFFFF"/>
              </a:buClr>
              <a:buSzPts val="950"/>
              <a:buFont typeface="Noto Sans Symbols"/>
              <a:buChar char="▪"/>
              <a:tabLst/>
              <a:defRPr/>
            </a:pPr>
            <a:endParaRPr kumimoji="0" lang="pt-BR" sz="1000" b="0" i="0" u="none" strike="noStrike" kern="0" cap="none" spc="0" normalizeH="0" baseline="0" noProof="0" dirty="0">
              <a:ln>
                <a:noFill/>
              </a:ln>
              <a:solidFill>
                <a:srgbClr val="FFFFFF"/>
              </a:solidFill>
              <a:effectLst/>
              <a:uLnTx/>
              <a:uFillTx/>
              <a:latin typeface="Montserrat"/>
              <a:cs typeface="Arial"/>
              <a:sym typeface="Arial"/>
            </a:endParaRPr>
          </a:p>
          <a:p>
            <a:pPr marL="457200" marR="0" lvl="0" indent="-288925" algn="just" defTabSz="914400" rtl="0" eaLnBrk="1" fontAlgn="auto" latinLnBrk="0" hangingPunct="1">
              <a:lnSpc>
                <a:spcPct val="100000"/>
              </a:lnSpc>
              <a:spcBef>
                <a:spcPts val="0"/>
              </a:spcBef>
              <a:spcAft>
                <a:spcPts val="0"/>
              </a:spcAft>
              <a:buClr>
                <a:srgbClr val="FFFFFF"/>
              </a:buClr>
              <a:buSzPts val="950"/>
              <a:buFont typeface="Noto Sans Symbols"/>
              <a:buChar char="▪"/>
              <a:tabLst/>
              <a:defRPr/>
            </a:pPr>
            <a:r>
              <a:rPr kumimoji="0" lang="pt-BR" sz="1000" b="0" i="0" u="none" strike="noStrike" kern="0" cap="none" spc="0" normalizeH="0" baseline="0" noProof="0" dirty="0">
                <a:ln>
                  <a:noFill/>
                </a:ln>
                <a:solidFill>
                  <a:srgbClr val="FFFFFF"/>
                </a:solidFill>
                <a:effectLst/>
                <a:uLnTx/>
                <a:uFillTx/>
                <a:latin typeface="Montserrat"/>
                <a:cs typeface="Arial"/>
                <a:sym typeface="Arial"/>
              </a:rPr>
              <a:t>Os conflitos no mar vermelho levaram novamente a subida nos preços dos fretes. Na margem, após  fim dos conflitos mais intensos, os preços voltaram a recuar.</a:t>
            </a:r>
          </a:p>
          <a:p>
            <a:pPr marL="457200" marR="0" lvl="0" indent="-288925" algn="just" defTabSz="914400" rtl="0" eaLnBrk="1" fontAlgn="auto" latinLnBrk="0" hangingPunct="1">
              <a:lnSpc>
                <a:spcPct val="100000"/>
              </a:lnSpc>
              <a:spcBef>
                <a:spcPts val="0"/>
              </a:spcBef>
              <a:spcAft>
                <a:spcPts val="0"/>
              </a:spcAft>
              <a:buClr>
                <a:srgbClr val="FFFFFF"/>
              </a:buClr>
              <a:buSzPts val="950"/>
              <a:buFont typeface="Noto Sans Symbols"/>
              <a:buChar char="▪"/>
              <a:tabLst/>
              <a:defRPr/>
            </a:pPr>
            <a:endParaRPr kumimoji="0" lang="pt-BR" sz="1000" b="0" i="0" u="none" strike="noStrike" kern="0" cap="none" spc="0" normalizeH="0" baseline="0" noProof="0" dirty="0">
              <a:ln>
                <a:noFill/>
              </a:ln>
              <a:solidFill>
                <a:srgbClr val="FFFFFF"/>
              </a:solidFill>
              <a:effectLst/>
              <a:uLnTx/>
              <a:uFillTx/>
              <a:latin typeface="Montserrat"/>
              <a:cs typeface="Arial"/>
              <a:sym typeface="Arial"/>
            </a:endParaRPr>
          </a:p>
          <a:p>
            <a:pPr marL="457200" marR="0" lvl="0" indent="-288925" algn="just" defTabSz="914400" rtl="0" eaLnBrk="1" fontAlgn="auto" latinLnBrk="0" hangingPunct="1">
              <a:lnSpc>
                <a:spcPct val="100000"/>
              </a:lnSpc>
              <a:spcBef>
                <a:spcPts val="0"/>
              </a:spcBef>
              <a:spcAft>
                <a:spcPts val="0"/>
              </a:spcAft>
              <a:buClr>
                <a:srgbClr val="FFFFFF"/>
              </a:buClr>
              <a:buSzPts val="950"/>
              <a:buFont typeface="Noto Sans Symbols"/>
              <a:buChar char="▪"/>
              <a:tabLst/>
              <a:defRPr/>
            </a:pPr>
            <a:r>
              <a:rPr kumimoji="0" lang="pt-BR" sz="1000" b="0" i="0" u="none" strike="noStrike" kern="0" cap="none" spc="0" normalizeH="0" baseline="0" noProof="0" dirty="0">
                <a:ln>
                  <a:noFill/>
                </a:ln>
                <a:solidFill>
                  <a:srgbClr val="FFFFFF"/>
                </a:solidFill>
                <a:effectLst/>
                <a:uLnTx/>
                <a:uFillTx/>
                <a:latin typeface="Montserrat"/>
                <a:cs typeface="Arial"/>
                <a:sym typeface="Arial"/>
              </a:rPr>
              <a:t>O índice Global de Pressão da Cadeia de Suprimentos teve forte deterioração na pandemia e </a:t>
            </a:r>
            <a:r>
              <a:rPr lang="pt-BR" sz="1000" dirty="0">
                <a:solidFill>
                  <a:srgbClr val="FFFFFF"/>
                </a:solidFill>
                <a:latin typeface="Montserrat"/>
              </a:rPr>
              <a:t>normalização em seguida, inclusive estando sem pressão a partir do final de 2023. Desde meados do ano passado o índice tem voltado em direção à neutralidade. Ele </a:t>
            </a:r>
            <a:r>
              <a:rPr kumimoji="0" lang="pt-BR" sz="1000" b="0" i="0" u="none" strike="noStrike" kern="0" cap="none" spc="0" normalizeH="0" baseline="0" noProof="0" dirty="0">
                <a:ln>
                  <a:noFill/>
                </a:ln>
                <a:solidFill>
                  <a:srgbClr val="FFFFFF"/>
                </a:solidFill>
                <a:effectLst/>
                <a:uLnTx/>
                <a:uFillTx/>
                <a:latin typeface="Montserrat"/>
                <a:cs typeface="Arial"/>
                <a:sym typeface="Arial"/>
              </a:rPr>
              <a:t>possui estreita relação</a:t>
            </a:r>
            <a:r>
              <a:rPr lang="pt-BR" sz="1000" dirty="0">
                <a:solidFill>
                  <a:srgbClr val="FFFFFF"/>
                </a:solidFill>
                <a:latin typeface="Montserrat"/>
              </a:rPr>
              <a:t> com a inflação dos bens industriais.</a:t>
            </a:r>
            <a:endParaRPr kumimoji="0" lang="pt-BR" sz="1000" b="0" i="0" u="none" strike="noStrike" kern="0" cap="none" spc="0" normalizeH="0" baseline="0" noProof="0" dirty="0">
              <a:ln>
                <a:noFill/>
              </a:ln>
              <a:solidFill>
                <a:srgbClr val="FFFFFF"/>
              </a:solidFill>
              <a:effectLst/>
              <a:uLnTx/>
              <a:uFillTx/>
              <a:latin typeface="Montserrat"/>
              <a:cs typeface="Arial"/>
              <a:sym typeface="Arial"/>
            </a:endParaRPr>
          </a:p>
        </p:txBody>
      </p:sp>
      <p:pic>
        <p:nvPicPr>
          <p:cNvPr id="6" name="Google Shape;194;g2f0ae8d2519_0_84">
            <a:extLst>
              <a:ext uri="{FF2B5EF4-FFF2-40B4-BE49-F238E27FC236}">
                <a16:creationId xmlns:a16="http://schemas.microsoft.com/office/drawing/2014/main" id="{C395166E-3466-191F-851A-0DD9846A388D}"/>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7" name="Conector reto 6">
            <a:extLst>
              <a:ext uri="{FF2B5EF4-FFF2-40B4-BE49-F238E27FC236}">
                <a16:creationId xmlns:a16="http://schemas.microsoft.com/office/drawing/2014/main" id="{A190295B-4B0D-6876-A568-8188BA43DF4F}"/>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Google Shape;192;g2f0ae8d2519_0_84">
            <a:extLst>
              <a:ext uri="{FF2B5EF4-FFF2-40B4-BE49-F238E27FC236}">
                <a16:creationId xmlns:a16="http://schemas.microsoft.com/office/drawing/2014/main" id="{77414FCD-EA57-4758-B444-629AF956C0F4}"/>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200" b="1" i="0" u="none" strike="noStrike" kern="0" cap="none" spc="0" normalizeH="0" baseline="0" noProof="0" dirty="0">
                <a:ln>
                  <a:noFill/>
                </a:ln>
                <a:solidFill>
                  <a:srgbClr val="FFC000"/>
                </a:solidFill>
                <a:effectLst/>
                <a:uLnTx/>
                <a:uFillTx/>
                <a:latin typeface="Montserrat"/>
                <a:ea typeface="Montserrat"/>
                <a:cs typeface="Montserrat"/>
                <a:sym typeface="Montserrat"/>
              </a:rPr>
              <a:t>Inflação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1200" b="1" i="0" u="none" strike="noStrike" kern="0" cap="none" spc="0" normalizeH="0" baseline="0" noProof="0" dirty="0">
                <a:ln>
                  <a:noFill/>
                </a:ln>
                <a:solidFill>
                  <a:srgbClr val="FFC000"/>
                </a:solidFill>
                <a:effectLst/>
                <a:uLnTx/>
                <a:uFillTx/>
                <a:latin typeface="Montserrat"/>
                <a:ea typeface="Montserrat"/>
                <a:cs typeface="Montserrat"/>
                <a:sym typeface="Montserrat"/>
              </a:rPr>
              <a:t> </a:t>
            </a:r>
            <a:endParaRPr kumimoji="0" sz="1050" b="0" i="0" u="none" strike="noStrike" kern="0" cap="none" spc="0" normalizeH="0" baseline="0" noProof="0" dirty="0">
              <a:ln>
                <a:noFill/>
              </a:ln>
              <a:solidFill>
                <a:srgbClr val="FFFFFF"/>
              </a:solidFill>
              <a:effectLst/>
              <a:uLnTx/>
              <a:uFillTx/>
              <a:latin typeface="Montserrat"/>
              <a:ea typeface="Montserrat"/>
              <a:cs typeface="Montserrat"/>
              <a:sym typeface="Montserrat"/>
            </a:endParaRPr>
          </a:p>
        </p:txBody>
      </p:sp>
      <p:sp>
        <p:nvSpPr>
          <p:cNvPr id="8" name="Google Shape;101;p3">
            <a:extLst>
              <a:ext uri="{FF2B5EF4-FFF2-40B4-BE49-F238E27FC236}">
                <a16:creationId xmlns:a16="http://schemas.microsoft.com/office/drawing/2014/main" id="{DF8FBBDB-3215-6078-58AB-44D5094C319D}"/>
              </a:ext>
            </a:extLst>
          </p:cNvPr>
          <p:cNvSpPr txBox="1"/>
          <p:nvPr/>
        </p:nvSpPr>
        <p:spPr>
          <a:xfrm>
            <a:off x="6538253" y="5200661"/>
            <a:ext cx="2287624" cy="200014"/>
          </a:xfrm>
          <a:prstGeom prst="rect">
            <a:avLst/>
          </a:prstGeom>
          <a:noFill/>
          <a:ln>
            <a:noFill/>
          </a:ln>
        </p:spPr>
        <p:txBody>
          <a:bodyPr spcFirstLastPara="1" wrap="square" lIns="91425" tIns="45700" rIns="91425" bIns="45700" anchor="t" anchorCtr="0">
            <a:spAutoFit/>
          </a:bodyPr>
          <a:lstStyle/>
          <a:p>
            <a:pPr marL="6350" marR="0" lvl="0" indent="0" algn="just" defTabSz="914400" rtl="0" eaLnBrk="1" fontAlgn="auto" latinLnBrk="0" hangingPunct="1">
              <a:lnSpc>
                <a:spcPct val="100000"/>
              </a:lnSpc>
              <a:spcBef>
                <a:spcPts val="0"/>
              </a:spcBef>
              <a:spcAft>
                <a:spcPts val="0"/>
              </a:spcAft>
              <a:buClr>
                <a:srgbClr val="FFFFFF"/>
              </a:buClr>
              <a:buSzPts val="900"/>
              <a:buFont typeface="Arial"/>
              <a:buNone/>
              <a:tabLst/>
              <a:defRPr/>
            </a:pPr>
            <a:r>
              <a:rPr kumimoji="0" lang="pt-BR" sz="700" b="0" i="0"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Fonte: Bloomberg,, New York </a:t>
            </a:r>
            <a:r>
              <a:rPr kumimoji="0" lang="pt-BR" sz="700" b="0" i="0" u="none" strike="noStrike" kern="0" cap="none" spc="0" normalizeH="0" baseline="0" noProof="0" dirty="0" err="1">
                <a:ln>
                  <a:noFill/>
                </a:ln>
                <a:solidFill>
                  <a:srgbClr val="666666"/>
                </a:solidFill>
                <a:effectLst/>
                <a:uLnTx/>
                <a:uFillTx/>
                <a:latin typeface="Montserrat" panose="00000500000000000000" pitchFamily="2" charset="0"/>
                <a:cs typeface="Arial"/>
                <a:sym typeface="Arial"/>
              </a:rPr>
              <a:t>Fed</a:t>
            </a:r>
            <a:r>
              <a:rPr kumimoji="0" lang="pt-BR" sz="700" b="0" i="0"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 </a:t>
            </a:r>
            <a:r>
              <a:rPr kumimoji="0" lang="pt-BR" sz="700" b="0" i="0" u="none" strike="noStrike" kern="0" cap="none" spc="0" normalizeH="0" baseline="0" noProof="0" dirty="0" err="1">
                <a:ln>
                  <a:noFill/>
                </a:ln>
                <a:solidFill>
                  <a:srgbClr val="666666"/>
                </a:solidFill>
                <a:effectLst/>
                <a:uLnTx/>
                <a:uFillTx/>
                <a:latin typeface="Montserrat" panose="00000500000000000000" pitchFamily="2" charset="0"/>
                <a:cs typeface="Arial"/>
                <a:sym typeface="Arial"/>
              </a:rPr>
              <a:t>Daycoval</a:t>
            </a:r>
            <a:endParaRPr kumimoji="0" sz="700" b="0" i="0" u="none" strike="noStrike" kern="0" cap="none" spc="0" normalizeH="0" baseline="0" noProof="0" dirty="0">
              <a:ln>
                <a:noFill/>
              </a:ln>
              <a:solidFill>
                <a:srgbClr val="666666"/>
              </a:solidFill>
              <a:effectLst/>
              <a:uLnTx/>
              <a:uFillTx/>
              <a:latin typeface="Montserrat" panose="00000500000000000000" pitchFamily="2" charset="0"/>
              <a:cs typeface="Arial"/>
              <a:sym typeface="Arial"/>
            </a:endParaRPr>
          </a:p>
        </p:txBody>
      </p:sp>
      <p:sp>
        <p:nvSpPr>
          <p:cNvPr id="12" name="CaixaDeTexto 11">
            <a:extLst>
              <a:ext uri="{FF2B5EF4-FFF2-40B4-BE49-F238E27FC236}">
                <a16:creationId xmlns:a16="http://schemas.microsoft.com/office/drawing/2014/main" id="{226B50A1-CE7D-04A5-438B-E75BE9BD488E}"/>
              </a:ext>
            </a:extLst>
          </p:cNvPr>
          <p:cNvSpPr txBox="1"/>
          <p:nvPr/>
        </p:nvSpPr>
        <p:spPr>
          <a:xfrm>
            <a:off x="415125" y="4971572"/>
            <a:ext cx="8089605" cy="207565"/>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pPr marL="6350" marR="0" lvl="0" indent="0" algn="just" defTabSz="914400" rtl="0" eaLnBrk="1" fontAlgn="auto" latinLnBrk="0" hangingPunct="1">
              <a:lnSpc>
                <a:spcPct val="100000"/>
              </a:lnSpc>
              <a:spcBef>
                <a:spcPts val="0"/>
              </a:spcBef>
              <a:spcAft>
                <a:spcPts val="0"/>
              </a:spcAft>
              <a:buClr>
                <a:srgbClr val="FFFFFF"/>
              </a:buClr>
              <a:buSzPts val="900"/>
              <a:buFont typeface="Arial"/>
              <a:buNone/>
              <a:tabLst/>
              <a:defRPr/>
            </a:pPr>
            <a:r>
              <a:rPr kumimoji="0" lang="pt-BR" sz="700" b="0" i="0"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obs.:*</a:t>
            </a:r>
            <a:r>
              <a:rPr kumimoji="0" lang="pt-BR" sz="700" b="0" i="1"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Global </a:t>
            </a:r>
            <a:r>
              <a:rPr kumimoji="0" lang="pt-BR" sz="700" b="0" i="1" u="none" strike="noStrike" kern="0" cap="none" spc="0" normalizeH="0" baseline="0" noProof="0" dirty="0" err="1">
                <a:ln>
                  <a:noFill/>
                </a:ln>
                <a:solidFill>
                  <a:srgbClr val="666666"/>
                </a:solidFill>
                <a:effectLst/>
                <a:uLnTx/>
                <a:uFillTx/>
                <a:latin typeface="Montserrat" panose="00000500000000000000" pitchFamily="2" charset="0"/>
                <a:cs typeface="Arial"/>
                <a:sym typeface="Arial"/>
              </a:rPr>
              <a:t>Supply</a:t>
            </a:r>
            <a:r>
              <a:rPr kumimoji="0" lang="pt-BR" sz="700" b="0" i="1"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 Chain </a:t>
            </a:r>
            <a:r>
              <a:rPr kumimoji="0" lang="pt-BR" sz="700" b="0" i="1" u="none" strike="noStrike" kern="0" cap="none" spc="0" normalizeH="0" baseline="0" noProof="0" dirty="0" err="1">
                <a:ln>
                  <a:noFill/>
                </a:ln>
                <a:solidFill>
                  <a:srgbClr val="666666"/>
                </a:solidFill>
                <a:effectLst/>
                <a:uLnTx/>
                <a:uFillTx/>
                <a:latin typeface="Montserrat" panose="00000500000000000000" pitchFamily="2" charset="0"/>
                <a:cs typeface="Arial"/>
                <a:sym typeface="Arial"/>
              </a:rPr>
              <a:t>Pressure</a:t>
            </a:r>
            <a:r>
              <a:rPr kumimoji="0" lang="pt-BR" sz="700" b="0" i="1"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 Index </a:t>
            </a:r>
            <a:r>
              <a:rPr kumimoji="0" lang="pt-BR" sz="700" b="0" i="0" u="none" strike="noStrike" kern="0" cap="none" spc="0" normalizeH="0" baseline="0" noProof="0" dirty="0">
                <a:ln>
                  <a:noFill/>
                </a:ln>
                <a:solidFill>
                  <a:srgbClr val="666666"/>
                </a:solidFill>
                <a:effectLst/>
                <a:uLnTx/>
                <a:uFillTx/>
                <a:latin typeface="Montserrat" panose="00000500000000000000" pitchFamily="2" charset="0"/>
                <a:cs typeface="Arial"/>
                <a:sym typeface="Arial"/>
              </a:rPr>
              <a:t>(GSCPI) do FED de Nova Iorque medido em desvio-padrão. ** IPCA de bens industriais é a variação percentual ao ano. </a:t>
            </a:r>
          </a:p>
        </p:txBody>
      </p:sp>
      <p:sp>
        <p:nvSpPr>
          <p:cNvPr id="15" name="CaixaDeTexto 14">
            <a:extLst>
              <a:ext uri="{FF2B5EF4-FFF2-40B4-BE49-F238E27FC236}">
                <a16:creationId xmlns:a16="http://schemas.microsoft.com/office/drawing/2014/main" id="{0AA74380-FD8E-239D-2F90-6AF9D0F51E25}"/>
              </a:ext>
            </a:extLst>
          </p:cNvPr>
          <p:cNvSpPr txBox="1"/>
          <p:nvPr/>
        </p:nvSpPr>
        <p:spPr>
          <a:xfrm rot="16200000">
            <a:off x="-680984" y="3158421"/>
            <a:ext cx="1853299" cy="238527"/>
          </a:xfrm>
          <a:prstGeom prst="rect">
            <a:avLst/>
          </a:prstGeom>
          <a:noFill/>
        </p:spPr>
        <p:txBody>
          <a:bodyPr wrap="square" lIns="90000"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pt-BR" sz="950" b="0" i="0" u="none" strike="noStrike" kern="0" cap="none" spc="0" normalizeH="0" baseline="0" noProof="0" dirty="0" err="1">
                <a:ln>
                  <a:noFill/>
                </a:ln>
                <a:solidFill>
                  <a:srgbClr val="222A35"/>
                </a:solidFill>
                <a:effectLst/>
                <a:uLnTx/>
                <a:uFillTx/>
                <a:latin typeface="Montserrat" panose="00000600000000000000" pitchFamily="2" charset="77"/>
                <a:cs typeface="Arial"/>
                <a:sym typeface="Arial"/>
              </a:rPr>
              <a:t>DPEc</a:t>
            </a:r>
            <a:r>
              <a:rPr kumimoji="0" lang="pt-BR" sz="950" b="0" i="0" u="none" strike="noStrike" kern="0" cap="none" spc="0" normalizeH="0" baseline="0" noProof="0" dirty="0">
                <a:ln>
                  <a:noFill/>
                </a:ln>
                <a:solidFill>
                  <a:srgbClr val="222A35"/>
                </a:solidFill>
                <a:effectLst/>
                <a:uLnTx/>
                <a:uFillTx/>
                <a:latin typeface="Montserrat" panose="00000600000000000000" pitchFamily="2" charset="77"/>
                <a:cs typeface="Arial"/>
                <a:sym typeface="Arial"/>
              </a:rPr>
              <a:t> - BANCO DAYCOVAL</a:t>
            </a:r>
          </a:p>
        </p:txBody>
      </p:sp>
      <p:pic>
        <p:nvPicPr>
          <p:cNvPr id="5" name="Imagem 4">
            <a:extLst>
              <a:ext uri="{FF2B5EF4-FFF2-40B4-BE49-F238E27FC236}">
                <a16:creationId xmlns:a16="http://schemas.microsoft.com/office/drawing/2014/main" id="{A6FFB97D-5472-B787-DB3C-621D36F868DE}"/>
              </a:ext>
            </a:extLst>
          </p:cNvPr>
          <p:cNvPicPr>
            <a:picLocks noChangeAspect="1"/>
          </p:cNvPicPr>
          <p:nvPr/>
        </p:nvPicPr>
        <p:blipFill>
          <a:blip r:embed="rId4"/>
          <a:stretch>
            <a:fillRect/>
          </a:stretch>
        </p:blipFill>
        <p:spPr>
          <a:xfrm>
            <a:off x="565965" y="1929521"/>
            <a:ext cx="8016935" cy="307265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g2f0ae8d2519_0_175"/>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285" name="Google Shape;285;g2f0ae8d2519_0_175"/>
          <p:cNvSpPr txBox="1"/>
          <p:nvPr/>
        </p:nvSpPr>
        <p:spPr>
          <a:xfrm>
            <a:off x="1436730" y="1971"/>
            <a:ext cx="7172391" cy="17388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b="1" dirty="0">
                <a:solidFill>
                  <a:schemeClr val="accent4"/>
                </a:solidFill>
                <a:latin typeface="Montserrat"/>
                <a:ea typeface="Montserrat"/>
                <a:cs typeface="Montserrat"/>
                <a:sym typeface="Montserrat"/>
              </a:rPr>
              <a:t> </a:t>
            </a:r>
            <a:endParaRPr sz="700" dirty="0">
              <a:solidFill>
                <a:schemeClr val="dk1"/>
              </a:solidFill>
            </a:endParaRPr>
          </a:p>
          <a:p>
            <a:pPr marL="457200" indent="-282575" algn="just">
              <a:buClr>
                <a:schemeClr val="lt1"/>
              </a:buClr>
              <a:buSzPts val="850"/>
              <a:buFont typeface="Arial"/>
              <a:buChar char="▪"/>
            </a:pPr>
            <a:r>
              <a:rPr lang="pt-BR" sz="1000" dirty="0">
                <a:solidFill>
                  <a:schemeClr val="lt1"/>
                </a:solidFill>
                <a:latin typeface="Montserrat"/>
              </a:rPr>
              <a:t>Os principais riscos para a inflação de serviços continuam relacionados com a resiliência da atividade econômica. Na margem, a atividade vem mostrando sinais de desaceleração nos dados dos setores cíclicos (indústria, comércio e serviços) desde novembro do ano passado.</a:t>
            </a:r>
          </a:p>
          <a:p>
            <a:pPr marL="457200" indent="-282575" algn="just">
              <a:buClr>
                <a:schemeClr val="lt1"/>
              </a:buClr>
              <a:buSzPts val="850"/>
              <a:buFont typeface="Arial"/>
              <a:buChar char="▪"/>
            </a:pPr>
            <a:endParaRPr lang="pt-BR" sz="1000" dirty="0">
              <a:solidFill>
                <a:schemeClr val="lt1"/>
              </a:solidFill>
              <a:latin typeface="Montserrat"/>
            </a:endParaRPr>
          </a:p>
          <a:p>
            <a:pPr marL="457200" indent="-282575" algn="just">
              <a:buClr>
                <a:schemeClr val="lt1"/>
              </a:buClr>
              <a:buSzPts val="850"/>
              <a:buFont typeface="Arial"/>
              <a:buChar char="▪"/>
            </a:pPr>
            <a:r>
              <a:rPr lang="pt-BR" sz="1000" dirty="0">
                <a:solidFill>
                  <a:schemeClr val="lt1"/>
                </a:solidFill>
                <a:latin typeface="Montserrat"/>
              </a:rPr>
              <a:t>O indicador de atividade do setor de serviços parece antecipar o movimento do núcleo de serviços cerca de 6 meses à frente e apesar da leve desaceleração na margem, ainda sugere pressão sobre o núcleo de inflação.</a:t>
            </a:r>
          </a:p>
          <a:p>
            <a:pPr marL="457200" indent="-282575" algn="just">
              <a:buClr>
                <a:schemeClr val="lt1"/>
              </a:buClr>
              <a:buSzPts val="850"/>
              <a:buFont typeface="Arial"/>
              <a:buChar char="▪"/>
            </a:pPr>
            <a:endParaRPr lang="pt-BR" sz="1000" dirty="0">
              <a:solidFill>
                <a:schemeClr val="lt1"/>
              </a:solidFill>
              <a:latin typeface="Montserrat"/>
            </a:endParaRPr>
          </a:p>
          <a:p>
            <a:pPr marL="457200" indent="-282575" algn="just">
              <a:buClr>
                <a:schemeClr val="lt1"/>
              </a:buClr>
              <a:buSzPts val="850"/>
              <a:buFont typeface="Arial"/>
              <a:buChar char="▪"/>
            </a:pPr>
            <a:r>
              <a:rPr lang="pt-BR" sz="1000" dirty="0">
                <a:solidFill>
                  <a:schemeClr val="lt1"/>
                </a:solidFill>
                <a:latin typeface="Montserrat"/>
              </a:rPr>
              <a:t>O mercado de trabalho tem permanecido resiliente, em especial na criação de vagas. Além disso, os rendimentos seguem crescendo em termos reais, mantendo o alerta sobre a inflação de serviços.</a:t>
            </a:r>
          </a:p>
        </p:txBody>
      </p:sp>
      <p:pic>
        <p:nvPicPr>
          <p:cNvPr id="3" name="Google Shape;194;g2f0ae8d2519_0_84">
            <a:extLst>
              <a:ext uri="{FF2B5EF4-FFF2-40B4-BE49-F238E27FC236}">
                <a16:creationId xmlns:a16="http://schemas.microsoft.com/office/drawing/2014/main" id="{B5FEA8FC-F50D-9540-8751-A6F12156A9A9}"/>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66DD6D83-7D4A-C91C-63FD-0D4006EA1010}"/>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Google Shape;192;g2f0ae8d2519_0_84">
            <a:extLst>
              <a:ext uri="{FF2B5EF4-FFF2-40B4-BE49-F238E27FC236}">
                <a16:creationId xmlns:a16="http://schemas.microsoft.com/office/drawing/2014/main" id="{A5E950E2-8C6A-CDA1-5EF2-BD783FD83E61}"/>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Inflação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sp>
        <p:nvSpPr>
          <p:cNvPr id="14" name="CaixaDeTexto 13">
            <a:extLst>
              <a:ext uri="{FF2B5EF4-FFF2-40B4-BE49-F238E27FC236}">
                <a16:creationId xmlns:a16="http://schemas.microsoft.com/office/drawing/2014/main" id="{AB9501D4-1827-7ED2-27FD-2AA9A294FB2D}"/>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7" name="Google Shape;101;p3">
            <a:extLst>
              <a:ext uri="{FF2B5EF4-FFF2-40B4-BE49-F238E27FC236}">
                <a16:creationId xmlns:a16="http://schemas.microsoft.com/office/drawing/2014/main" id="{634FCDBD-FF75-FDFC-731A-185EA3434217}"/>
              </a:ext>
            </a:extLst>
          </p:cNvPr>
          <p:cNvSpPr txBox="1"/>
          <p:nvPr/>
        </p:nvSpPr>
        <p:spPr>
          <a:xfrm>
            <a:off x="7541417"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 </a:t>
            </a:r>
            <a:endParaRPr sz="700" dirty="0">
              <a:solidFill>
                <a:srgbClr val="666666"/>
              </a:solidFill>
              <a:latin typeface="Montserrat" panose="00000500000000000000" pitchFamily="2" charset="0"/>
            </a:endParaRPr>
          </a:p>
        </p:txBody>
      </p:sp>
      <p:sp>
        <p:nvSpPr>
          <p:cNvPr id="8" name="CaixaDeTexto 7">
            <a:extLst>
              <a:ext uri="{FF2B5EF4-FFF2-40B4-BE49-F238E27FC236}">
                <a16:creationId xmlns:a16="http://schemas.microsoft.com/office/drawing/2014/main" id="{FEFCE9B6-2210-9561-DFD1-B6EFFDB96AA5}"/>
              </a:ext>
            </a:extLst>
          </p:cNvPr>
          <p:cNvSpPr txBox="1"/>
          <p:nvPr/>
        </p:nvSpPr>
        <p:spPr>
          <a:xfrm>
            <a:off x="508734" y="4947223"/>
            <a:ext cx="8034461" cy="200014"/>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r>
              <a:rPr lang="pt-BR" dirty="0"/>
              <a:t>obs.: *taxa de desemprego ajustada pela força e trabalho (PEA) de julho de 2022.</a:t>
            </a:r>
          </a:p>
        </p:txBody>
      </p:sp>
      <p:pic>
        <p:nvPicPr>
          <p:cNvPr id="4" name="Imagem 3">
            <a:extLst>
              <a:ext uri="{FF2B5EF4-FFF2-40B4-BE49-F238E27FC236}">
                <a16:creationId xmlns:a16="http://schemas.microsoft.com/office/drawing/2014/main" id="{97224C9A-E514-803F-43B9-9284CC385893}"/>
              </a:ext>
            </a:extLst>
          </p:cNvPr>
          <p:cNvPicPr>
            <a:picLocks noChangeAspect="1"/>
          </p:cNvPicPr>
          <p:nvPr/>
        </p:nvPicPr>
        <p:blipFill>
          <a:blip r:embed="rId4"/>
          <a:stretch>
            <a:fillRect/>
          </a:stretch>
        </p:blipFill>
        <p:spPr>
          <a:xfrm>
            <a:off x="565965" y="1868108"/>
            <a:ext cx="8077900" cy="3078747"/>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g2f0ae8d2519_0_184"/>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900" dirty="0">
              <a:solidFill>
                <a:schemeClr val="lt1"/>
              </a:solidFill>
              <a:latin typeface="Roboto"/>
              <a:ea typeface="Roboto"/>
              <a:cs typeface="Roboto"/>
              <a:sym typeface="Roboto"/>
            </a:endParaRPr>
          </a:p>
        </p:txBody>
      </p:sp>
      <p:sp>
        <p:nvSpPr>
          <p:cNvPr id="295" name="Google Shape;295;g2f0ae8d2519_0_184"/>
          <p:cNvSpPr txBox="1"/>
          <p:nvPr/>
        </p:nvSpPr>
        <p:spPr>
          <a:xfrm>
            <a:off x="1436730" y="-13773"/>
            <a:ext cx="7068000" cy="17388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b="1" dirty="0">
                <a:solidFill>
                  <a:schemeClr val="accent4"/>
                </a:solidFill>
                <a:latin typeface="Montserrat" panose="00000500000000000000" pitchFamily="2" charset="0"/>
                <a:ea typeface="Calibri" panose="020F0502020204030204" pitchFamily="34" charset="0"/>
                <a:cs typeface="Calibri" panose="020F0502020204030204" pitchFamily="34" charset="0"/>
                <a:sym typeface="Montserrat"/>
              </a:rPr>
              <a:t> </a:t>
            </a:r>
            <a:endParaRPr sz="700" dirty="0">
              <a:solidFill>
                <a:schemeClr val="dk1"/>
              </a:solidFill>
              <a:latin typeface="Montserrat" panose="00000500000000000000" pitchFamily="2" charset="0"/>
              <a:ea typeface="Calibri" panose="020F0502020204030204" pitchFamily="34" charset="0"/>
              <a:cs typeface="Calibri" panose="020F0502020204030204" pitchFamily="34" charset="0"/>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rPr>
              <a:t>Os dados recentes do IPCA-15 mostraram nova deterioração na composição da inflação.</a:t>
            </a:r>
          </a:p>
          <a:p>
            <a:pPr marL="457200" lvl="0" indent="-295275" algn="just" rtl="0">
              <a:spcBef>
                <a:spcPts val="0"/>
              </a:spcBef>
              <a:spcAft>
                <a:spcPts val="0"/>
              </a:spcAft>
              <a:buClr>
                <a:schemeClr val="lt1"/>
              </a:buClr>
              <a:buSzPts val="1050"/>
              <a:buChar char="▪"/>
            </a:pPr>
            <a:endPar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rPr>
              <a:t>A medida de núcleo de inflação mais acompanhada pelo BC (os serviços subjacentes) permanecem em patamar elevado. A média móvel de 3 meses da inflação dos intensivos em trabalho também segue pressionada. </a:t>
            </a:r>
          </a:p>
          <a:p>
            <a:pPr marL="457200" lvl="0" indent="-295275" algn="just" rtl="0">
              <a:spcBef>
                <a:spcPts val="0"/>
              </a:spcBef>
              <a:spcAft>
                <a:spcPts val="0"/>
              </a:spcAft>
              <a:buClr>
                <a:schemeClr val="lt1"/>
              </a:buClr>
              <a:buSzPts val="1050"/>
              <a:buChar char="▪"/>
            </a:pPr>
            <a:endPar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rPr>
              <a:t>Este fato é importante dado que os intensivos em trabalho possuem íntima relação com o mercado de trabalho, em especial o rendimento real, o que por sua vez tem se mantido aquecido;</a:t>
            </a:r>
          </a:p>
          <a:p>
            <a:pPr marL="457200" lvl="0" indent="-295275" algn="just" rtl="0">
              <a:spcBef>
                <a:spcPts val="0"/>
              </a:spcBef>
              <a:spcAft>
                <a:spcPts val="0"/>
              </a:spcAft>
              <a:buClr>
                <a:schemeClr val="lt1"/>
              </a:buClr>
              <a:buSzPts val="1050"/>
              <a:buChar char="▪"/>
            </a:pPr>
            <a:endPar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panose="00000500000000000000" pitchFamily="2" charset="0"/>
                <a:ea typeface="Calibri" panose="020F0502020204030204" pitchFamily="34" charset="0"/>
                <a:cs typeface="Calibri" panose="020F0502020204030204" pitchFamily="34" charset="0"/>
              </a:rPr>
              <a:t>A dificuldade em colher desaceleração nestes grupos  reforça o cenário de juros mais altos.</a:t>
            </a:r>
          </a:p>
        </p:txBody>
      </p:sp>
      <p:pic>
        <p:nvPicPr>
          <p:cNvPr id="3" name="Google Shape;194;g2f0ae8d2519_0_84">
            <a:extLst>
              <a:ext uri="{FF2B5EF4-FFF2-40B4-BE49-F238E27FC236}">
                <a16:creationId xmlns:a16="http://schemas.microsoft.com/office/drawing/2014/main" id="{1FF3E015-CC33-E949-2670-62AF97F172FC}"/>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4" name="Conector reto 3">
            <a:extLst>
              <a:ext uri="{FF2B5EF4-FFF2-40B4-BE49-F238E27FC236}">
                <a16:creationId xmlns:a16="http://schemas.microsoft.com/office/drawing/2014/main" id="{640736FA-ECB2-C90F-9D3B-9A9D7C103772}"/>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Google Shape;192;g2f0ae8d2519_0_84">
            <a:extLst>
              <a:ext uri="{FF2B5EF4-FFF2-40B4-BE49-F238E27FC236}">
                <a16:creationId xmlns:a16="http://schemas.microsoft.com/office/drawing/2014/main" id="{65A92099-E54E-6D85-C63D-ABE9AB347D87}"/>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Inflação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sp>
        <p:nvSpPr>
          <p:cNvPr id="8" name="Google Shape;101;p3">
            <a:extLst>
              <a:ext uri="{FF2B5EF4-FFF2-40B4-BE49-F238E27FC236}">
                <a16:creationId xmlns:a16="http://schemas.microsoft.com/office/drawing/2014/main" id="{DFF7FA15-398C-C281-BF0B-FE07C4856D38}"/>
              </a:ext>
            </a:extLst>
          </p:cNvPr>
          <p:cNvSpPr txBox="1"/>
          <p:nvPr/>
        </p:nvSpPr>
        <p:spPr>
          <a:xfrm>
            <a:off x="7746049"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 </a:t>
            </a:r>
            <a:endParaRPr sz="700" dirty="0">
              <a:solidFill>
                <a:srgbClr val="666666"/>
              </a:solidFill>
              <a:latin typeface="Montserrat" panose="00000500000000000000" pitchFamily="2" charset="0"/>
            </a:endParaRPr>
          </a:p>
        </p:txBody>
      </p:sp>
      <p:sp>
        <p:nvSpPr>
          <p:cNvPr id="5" name="CaixaDeTexto 4">
            <a:extLst>
              <a:ext uri="{FF2B5EF4-FFF2-40B4-BE49-F238E27FC236}">
                <a16:creationId xmlns:a16="http://schemas.microsoft.com/office/drawing/2014/main" id="{199F4BF5-5A77-9FE9-2F14-3EEA26771012}"/>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pic>
        <p:nvPicPr>
          <p:cNvPr id="9" name="Imagem 8">
            <a:extLst>
              <a:ext uri="{FF2B5EF4-FFF2-40B4-BE49-F238E27FC236}">
                <a16:creationId xmlns:a16="http://schemas.microsoft.com/office/drawing/2014/main" id="{4CE00350-CB09-CD13-D404-4B454379CCE1}"/>
              </a:ext>
            </a:extLst>
          </p:cNvPr>
          <p:cNvPicPr>
            <a:picLocks noChangeAspect="1"/>
          </p:cNvPicPr>
          <p:nvPr/>
        </p:nvPicPr>
        <p:blipFill>
          <a:blip r:embed="rId4"/>
          <a:stretch>
            <a:fillRect/>
          </a:stretch>
        </p:blipFill>
        <p:spPr>
          <a:xfrm>
            <a:off x="565965" y="1958317"/>
            <a:ext cx="8029128" cy="307265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f0ae8d2519_0_193"/>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05" name="Google Shape;305;g2f0ae8d2519_0_193"/>
          <p:cNvSpPr txBox="1"/>
          <p:nvPr/>
        </p:nvSpPr>
        <p:spPr>
          <a:xfrm>
            <a:off x="1404024" y="-17044"/>
            <a:ext cx="7275399" cy="17388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b="1" dirty="0">
                <a:solidFill>
                  <a:schemeClr val="accent4"/>
                </a:solidFill>
                <a:latin typeface="Montserrat"/>
                <a:ea typeface="Montserrat"/>
                <a:cs typeface="Montserrat"/>
                <a:sym typeface="Montserrat"/>
              </a:rPr>
              <a:t> </a:t>
            </a:r>
            <a:endParaRPr sz="700" dirty="0">
              <a:solidFill>
                <a:schemeClr val="dk1"/>
              </a:solidFill>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a:rPr>
              <a:t>Interessante também observar a inflação de serviços do IPCA-15 segundo sua sensibilidade a inércia e a ociosidade.</a:t>
            </a:r>
          </a:p>
          <a:p>
            <a:pPr marL="457200" lvl="0" indent="-295275" algn="just" rtl="0">
              <a:spcBef>
                <a:spcPts val="0"/>
              </a:spcBef>
              <a:spcAft>
                <a:spcPts val="0"/>
              </a:spcAft>
              <a:buClr>
                <a:schemeClr val="lt1"/>
              </a:buClr>
              <a:buSzPts val="1050"/>
              <a:buChar char="▪"/>
            </a:pPr>
            <a:endParaRPr lang="pt-BR" sz="1000" dirty="0">
              <a:solidFill>
                <a:schemeClr val="lt1"/>
              </a:solidFill>
              <a:latin typeface="Montserrat"/>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a:rPr>
              <a:t>Após pico no pós-pandemia os itens mais sensíveis à inflação passada (inércia) cederam e do início do ano até novembro estava mesmo patamar. Contudo, os último dados mostraram renovada piora e, portanto, na direção contrária a desejada.</a:t>
            </a:r>
          </a:p>
          <a:p>
            <a:pPr marL="457200" lvl="0" indent="-295275" algn="just" rtl="0">
              <a:spcBef>
                <a:spcPts val="0"/>
              </a:spcBef>
              <a:spcAft>
                <a:spcPts val="0"/>
              </a:spcAft>
              <a:buClr>
                <a:schemeClr val="lt1"/>
              </a:buClr>
              <a:buSzPts val="1050"/>
              <a:buChar char="▪"/>
            </a:pPr>
            <a:endParaRPr lang="pt-BR" sz="1000" dirty="0">
              <a:solidFill>
                <a:schemeClr val="lt1"/>
              </a:solidFill>
              <a:latin typeface="Montserrat"/>
            </a:endParaRPr>
          </a:p>
          <a:p>
            <a:pPr marL="457200" lvl="0" indent="-295275" algn="just" rtl="0">
              <a:spcBef>
                <a:spcPts val="0"/>
              </a:spcBef>
              <a:spcAft>
                <a:spcPts val="0"/>
              </a:spcAft>
              <a:buClr>
                <a:schemeClr val="lt1"/>
              </a:buClr>
              <a:buSzPts val="1050"/>
              <a:buChar char="▪"/>
            </a:pPr>
            <a:r>
              <a:rPr lang="pt-BR" sz="1000" dirty="0">
                <a:solidFill>
                  <a:schemeClr val="lt1"/>
                </a:solidFill>
                <a:latin typeface="Montserrat"/>
              </a:rPr>
              <a:t>Já a inflação de serviços mais sensíveis a ociosidade da economia que vinha mostrando arrefecimento nos últimos meses também mostrou piora. Será importante continuar observando este grupo, dado que a atividade econômica, apesar da leve desaceleração na margem, ainda permanece aquecida.</a:t>
            </a:r>
          </a:p>
        </p:txBody>
      </p:sp>
      <p:pic>
        <p:nvPicPr>
          <p:cNvPr id="2" name="Google Shape;194;g2f0ae8d2519_0_84">
            <a:extLst>
              <a:ext uri="{FF2B5EF4-FFF2-40B4-BE49-F238E27FC236}">
                <a16:creationId xmlns:a16="http://schemas.microsoft.com/office/drawing/2014/main" id="{24134AEC-EF17-EF1D-E7E1-3DEBD4CE750B}"/>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3" name="Conector reto 2">
            <a:extLst>
              <a:ext uri="{FF2B5EF4-FFF2-40B4-BE49-F238E27FC236}">
                <a16:creationId xmlns:a16="http://schemas.microsoft.com/office/drawing/2014/main" id="{722C4D26-B821-F82C-EAD3-6BCAB8DD01FC}"/>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Google Shape;192;g2f0ae8d2519_0_84">
            <a:extLst>
              <a:ext uri="{FF2B5EF4-FFF2-40B4-BE49-F238E27FC236}">
                <a16:creationId xmlns:a16="http://schemas.microsoft.com/office/drawing/2014/main" id="{23A0FFB4-F2F7-04EB-7E73-183F0DD0FA96}"/>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Inflação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sp>
        <p:nvSpPr>
          <p:cNvPr id="10" name="CaixaDeTexto 9">
            <a:extLst>
              <a:ext uri="{FF2B5EF4-FFF2-40B4-BE49-F238E27FC236}">
                <a16:creationId xmlns:a16="http://schemas.microsoft.com/office/drawing/2014/main" id="{C982FB5B-7A05-4A0E-A58F-27FEA3F73C8E}"/>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8" name="Google Shape;101;p3">
            <a:extLst>
              <a:ext uri="{FF2B5EF4-FFF2-40B4-BE49-F238E27FC236}">
                <a16:creationId xmlns:a16="http://schemas.microsoft.com/office/drawing/2014/main" id="{999EF890-F653-2C0D-EF41-851EA5D10428}"/>
              </a:ext>
            </a:extLst>
          </p:cNvPr>
          <p:cNvSpPr txBox="1"/>
          <p:nvPr/>
        </p:nvSpPr>
        <p:spPr>
          <a:xfrm>
            <a:off x="7737762"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 </a:t>
            </a:r>
            <a:endParaRPr sz="700" dirty="0">
              <a:solidFill>
                <a:srgbClr val="666666"/>
              </a:solidFill>
              <a:latin typeface="Montserrat" panose="00000500000000000000" pitchFamily="2" charset="0"/>
            </a:endParaRPr>
          </a:p>
        </p:txBody>
      </p:sp>
      <p:pic>
        <p:nvPicPr>
          <p:cNvPr id="6" name="Imagem 5">
            <a:extLst>
              <a:ext uri="{FF2B5EF4-FFF2-40B4-BE49-F238E27FC236}">
                <a16:creationId xmlns:a16="http://schemas.microsoft.com/office/drawing/2014/main" id="{F8ADA0BE-964D-FAD7-9178-B4E27F96233D}"/>
              </a:ext>
            </a:extLst>
          </p:cNvPr>
          <p:cNvPicPr>
            <a:picLocks noChangeAspect="1"/>
          </p:cNvPicPr>
          <p:nvPr/>
        </p:nvPicPr>
        <p:blipFill>
          <a:blip r:embed="rId4"/>
          <a:stretch>
            <a:fillRect/>
          </a:stretch>
        </p:blipFill>
        <p:spPr>
          <a:xfrm>
            <a:off x="662488" y="1992302"/>
            <a:ext cx="8016935" cy="3078747"/>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g2f0ae8d2519_0_202"/>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15" name="Google Shape;315;g2f0ae8d2519_0_202"/>
          <p:cNvSpPr txBox="1"/>
          <p:nvPr/>
        </p:nvSpPr>
        <p:spPr>
          <a:xfrm>
            <a:off x="1404025" y="5867"/>
            <a:ext cx="7210204" cy="17388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700" dirty="0">
                <a:solidFill>
                  <a:schemeClr val="lt1"/>
                </a:solidFill>
                <a:latin typeface="Montserrat"/>
                <a:sym typeface="Montserrat"/>
              </a:rPr>
              <a:t> </a:t>
            </a:r>
            <a:endParaRPr lang="pt-BR" sz="7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Os </a:t>
            </a:r>
            <a:r>
              <a:rPr lang="pt-BR" sz="1000" i="1" dirty="0" err="1">
                <a:solidFill>
                  <a:schemeClr val="lt1"/>
                </a:solidFill>
                <a:latin typeface="Montserrat"/>
              </a:rPr>
              <a:t>tradables</a:t>
            </a:r>
            <a:r>
              <a:rPr lang="pt-BR" sz="1000" dirty="0">
                <a:solidFill>
                  <a:schemeClr val="lt1"/>
                </a:solidFill>
                <a:latin typeface="Montserrat"/>
              </a:rPr>
              <a:t> têm sido impactados pelo clima e pela depreciação cambial, cuja evolução futura deve seguir nesta mesma direção até pelo menos o fim deste ano.</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 Além disso, os serviços e os núcleos da inflação também têm demonstrado importante deterioração. </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Com isso, nossa projeção de inflação atualizada deste ano é de 5,5%. Para 2026 projetamos 4%, refletindo trajetória de juros mais elevada ao longo de 2025.</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Os principais riscos no radar são: o clima adverso (</a:t>
            </a:r>
            <a:r>
              <a:rPr lang="pt-BR" sz="1000" dirty="0" err="1">
                <a:solidFill>
                  <a:schemeClr val="lt1"/>
                </a:solidFill>
                <a:latin typeface="Montserrat"/>
              </a:rPr>
              <a:t>la</a:t>
            </a:r>
            <a:r>
              <a:rPr lang="pt-BR" sz="1000" dirty="0">
                <a:solidFill>
                  <a:schemeClr val="lt1"/>
                </a:solidFill>
                <a:latin typeface="Montserrat"/>
              </a:rPr>
              <a:t> </a:t>
            </a:r>
            <a:r>
              <a:rPr lang="pt-BR" sz="1000" dirty="0" err="1">
                <a:solidFill>
                  <a:schemeClr val="lt1"/>
                </a:solidFill>
                <a:latin typeface="Montserrat"/>
              </a:rPr>
              <a:t>niña</a:t>
            </a:r>
            <a:r>
              <a:rPr lang="pt-BR" sz="1000" dirty="0">
                <a:solidFill>
                  <a:schemeClr val="lt1"/>
                </a:solidFill>
                <a:latin typeface="Montserrat"/>
              </a:rPr>
              <a:t>), mercado de trabalho resiliente, piora das expectativas de inflação e novas medidas fiscais/creditícias de estímulos à demanda. </a:t>
            </a:r>
          </a:p>
        </p:txBody>
      </p:sp>
      <p:pic>
        <p:nvPicPr>
          <p:cNvPr id="2" name="Google Shape;194;g2f0ae8d2519_0_84">
            <a:extLst>
              <a:ext uri="{FF2B5EF4-FFF2-40B4-BE49-F238E27FC236}">
                <a16:creationId xmlns:a16="http://schemas.microsoft.com/office/drawing/2014/main" id="{B3944562-516E-35A1-1E0C-D00C79CF9CC0}"/>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3" name="Conector reto 2">
            <a:extLst>
              <a:ext uri="{FF2B5EF4-FFF2-40B4-BE49-F238E27FC236}">
                <a16:creationId xmlns:a16="http://schemas.microsoft.com/office/drawing/2014/main" id="{F3DBC7A9-F852-CB4B-402A-1E6123EF37F7}"/>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Google Shape;192;g2f0ae8d2519_0_84">
            <a:extLst>
              <a:ext uri="{FF2B5EF4-FFF2-40B4-BE49-F238E27FC236}">
                <a16:creationId xmlns:a16="http://schemas.microsoft.com/office/drawing/2014/main" id="{22315C2C-8C08-A0F2-95F3-24B2C9506B7C}"/>
              </a:ext>
            </a:extLst>
          </p:cNvPr>
          <p:cNvSpPr txBox="1"/>
          <p:nvPr/>
        </p:nvSpPr>
        <p:spPr>
          <a:xfrm>
            <a:off x="-461384" y="190624"/>
            <a:ext cx="227567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Inflação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 </a:t>
            </a:r>
            <a:endParaRPr sz="1050" dirty="0">
              <a:solidFill>
                <a:schemeClr val="lt1"/>
              </a:solidFill>
              <a:latin typeface="Montserrat"/>
              <a:ea typeface="Montserrat"/>
              <a:cs typeface="Montserrat"/>
              <a:sym typeface="Montserrat"/>
            </a:endParaRPr>
          </a:p>
        </p:txBody>
      </p:sp>
      <p:sp>
        <p:nvSpPr>
          <p:cNvPr id="8" name="CaixaDeTexto 7">
            <a:extLst>
              <a:ext uri="{FF2B5EF4-FFF2-40B4-BE49-F238E27FC236}">
                <a16:creationId xmlns:a16="http://schemas.microsoft.com/office/drawing/2014/main" id="{F73F3B3C-BC9D-CAE0-7876-DEC0DFDAB6EB}"/>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6" name="Google Shape;101;p3">
            <a:extLst>
              <a:ext uri="{FF2B5EF4-FFF2-40B4-BE49-F238E27FC236}">
                <a16:creationId xmlns:a16="http://schemas.microsoft.com/office/drawing/2014/main" id="{A4077753-A7A5-4F02-3807-F36F39D7E32C}"/>
              </a:ext>
            </a:extLst>
          </p:cNvPr>
          <p:cNvSpPr txBox="1"/>
          <p:nvPr/>
        </p:nvSpPr>
        <p:spPr>
          <a:xfrm>
            <a:off x="7554876"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BCB,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 </a:t>
            </a:r>
            <a:endParaRPr sz="700" dirty="0">
              <a:solidFill>
                <a:srgbClr val="666666"/>
              </a:solidFill>
              <a:latin typeface="Montserrat" panose="00000500000000000000" pitchFamily="2" charset="0"/>
            </a:endParaRPr>
          </a:p>
        </p:txBody>
      </p:sp>
      <p:graphicFrame>
        <p:nvGraphicFramePr>
          <p:cNvPr id="10" name="Objeto 9">
            <a:extLst>
              <a:ext uri="{FF2B5EF4-FFF2-40B4-BE49-F238E27FC236}">
                <a16:creationId xmlns:a16="http://schemas.microsoft.com/office/drawing/2014/main" id="{F20BDCE3-1152-3EA2-D691-74414D0CBFE4}"/>
              </a:ext>
            </a:extLst>
          </p:cNvPr>
          <p:cNvGraphicFramePr>
            <a:graphicFrameLocks noChangeAspect="1"/>
          </p:cNvGraphicFramePr>
          <p:nvPr/>
        </p:nvGraphicFramePr>
        <p:xfrm>
          <a:off x="4408369" y="2426254"/>
          <a:ext cx="4551481" cy="1852701"/>
        </p:xfrm>
        <a:graphic>
          <a:graphicData uri="http://schemas.openxmlformats.org/presentationml/2006/ole">
            <mc:AlternateContent xmlns:mc="http://schemas.openxmlformats.org/markup-compatibility/2006">
              <mc:Choice xmlns:v="urn:schemas-microsoft-com:vml" Requires="v">
                <p:oleObj name="Worksheet" r:id="rId4" imgW="4995736" imgH="2033427" progId="Excel.Sheet.12">
                  <p:embed/>
                </p:oleObj>
              </mc:Choice>
              <mc:Fallback>
                <p:oleObj name="Worksheet" r:id="rId4" imgW="4995736" imgH="2033427" progId="Excel.Sheet.12">
                  <p:embed/>
                  <p:pic>
                    <p:nvPicPr>
                      <p:cNvPr id="10" name="Objeto 9">
                        <a:extLst>
                          <a:ext uri="{FF2B5EF4-FFF2-40B4-BE49-F238E27FC236}">
                            <a16:creationId xmlns:a16="http://schemas.microsoft.com/office/drawing/2014/main" id="{F20BDCE3-1152-3EA2-D691-74414D0CBFE4}"/>
                          </a:ext>
                        </a:extLst>
                      </p:cNvPr>
                      <p:cNvPicPr/>
                      <p:nvPr/>
                    </p:nvPicPr>
                    <p:blipFill>
                      <a:blip r:embed="rId5"/>
                      <a:stretch>
                        <a:fillRect/>
                      </a:stretch>
                    </p:blipFill>
                    <p:spPr>
                      <a:xfrm>
                        <a:off x="4408369" y="2426254"/>
                        <a:ext cx="4551481" cy="1852701"/>
                      </a:xfrm>
                      <a:prstGeom prst="rect">
                        <a:avLst/>
                      </a:prstGeom>
                    </p:spPr>
                  </p:pic>
                </p:oleObj>
              </mc:Fallback>
            </mc:AlternateContent>
          </a:graphicData>
        </a:graphic>
      </p:graphicFrame>
      <p:pic>
        <p:nvPicPr>
          <p:cNvPr id="7" name="Imagem 6">
            <a:extLst>
              <a:ext uri="{FF2B5EF4-FFF2-40B4-BE49-F238E27FC236}">
                <a16:creationId xmlns:a16="http://schemas.microsoft.com/office/drawing/2014/main" id="{FD3751E4-7836-C84A-1419-5E30F1CEDB64}"/>
              </a:ext>
            </a:extLst>
          </p:cNvPr>
          <p:cNvPicPr>
            <a:picLocks noChangeAspect="1"/>
          </p:cNvPicPr>
          <p:nvPr/>
        </p:nvPicPr>
        <p:blipFill>
          <a:blip r:embed="rId6"/>
          <a:stretch>
            <a:fillRect/>
          </a:stretch>
        </p:blipFill>
        <p:spPr>
          <a:xfrm>
            <a:off x="399180" y="1992302"/>
            <a:ext cx="3974937" cy="307265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g2f0ae8d2519_0_211"/>
          <p:cNvSpPr/>
          <p:nvPr/>
        </p:nvSpPr>
        <p:spPr>
          <a:xfrm>
            <a:off x="-3667" y="0"/>
            <a:ext cx="5847300" cy="5400600"/>
          </a:xfrm>
          <a:prstGeom prst="rect">
            <a:avLst/>
          </a:prstGeom>
          <a:solidFill>
            <a:srgbClr val="00206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325" name="Google Shape;325;g2f0ae8d2519_0_211" descr="logo-daycoval-branco"/>
          <p:cNvPicPr preferRelativeResize="0"/>
          <p:nvPr/>
        </p:nvPicPr>
        <p:blipFill rotWithShape="1">
          <a:blip r:embed="rId3">
            <a:alphaModFix/>
          </a:blip>
          <a:srcRect/>
          <a:stretch/>
        </p:blipFill>
        <p:spPr>
          <a:xfrm>
            <a:off x="727207" y="1589425"/>
            <a:ext cx="2876229" cy="446400"/>
          </a:xfrm>
          <a:prstGeom prst="rect">
            <a:avLst/>
          </a:prstGeom>
          <a:noFill/>
          <a:ln>
            <a:noFill/>
          </a:ln>
        </p:spPr>
      </p:pic>
      <p:pic>
        <p:nvPicPr>
          <p:cNvPr id="326" name="Google Shape;326;g2f0ae8d2519_0_211"/>
          <p:cNvPicPr preferRelativeResize="0"/>
          <p:nvPr/>
        </p:nvPicPr>
        <p:blipFill>
          <a:blip r:embed="rId4">
            <a:alphaModFix/>
          </a:blip>
          <a:stretch>
            <a:fillRect/>
          </a:stretch>
        </p:blipFill>
        <p:spPr>
          <a:xfrm>
            <a:off x="3916372" y="1336425"/>
            <a:ext cx="3903025" cy="2312350"/>
          </a:xfrm>
          <a:prstGeom prst="rect">
            <a:avLst/>
          </a:prstGeom>
          <a:noFill/>
          <a:ln>
            <a:noFill/>
          </a:ln>
        </p:spPr>
      </p:pic>
      <p:pic>
        <p:nvPicPr>
          <p:cNvPr id="327" name="Google Shape;327;g2f0ae8d2519_0_211"/>
          <p:cNvPicPr preferRelativeResize="0"/>
          <p:nvPr/>
        </p:nvPicPr>
        <p:blipFill>
          <a:blip r:embed="rId5">
            <a:alphaModFix/>
          </a:blip>
          <a:stretch>
            <a:fillRect/>
          </a:stretch>
        </p:blipFill>
        <p:spPr>
          <a:xfrm>
            <a:off x="-3667" y="3648777"/>
            <a:ext cx="3130751" cy="1751898"/>
          </a:xfrm>
          <a:prstGeom prst="rect">
            <a:avLst/>
          </a:prstGeom>
          <a:noFill/>
          <a:ln>
            <a:noFill/>
          </a:ln>
        </p:spPr>
      </p:pic>
      <p:sp>
        <p:nvSpPr>
          <p:cNvPr id="2" name="Google Shape;170;g2f0ae8d2519_0_64">
            <a:extLst>
              <a:ext uri="{FF2B5EF4-FFF2-40B4-BE49-F238E27FC236}">
                <a16:creationId xmlns:a16="http://schemas.microsoft.com/office/drawing/2014/main" id="{06C64817-C25E-C46A-2EB7-34C6CFD06A8A}"/>
              </a:ext>
            </a:extLst>
          </p:cNvPr>
          <p:cNvSpPr txBox="1"/>
          <p:nvPr/>
        </p:nvSpPr>
        <p:spPr>
          <a:xfrm>
            <a:off x="397872" y="2511787"/>
            <a:ext cx="5181600" cy="507900"/>
          </a:xfrm>
          <a:prstGeom prst="rect">
            <a:avLst/>
          </a:prstGeom>
          <a:noFill/>
          <a:ln>
            <a:noFill/>
          </a:ln>
        </p:spPr>
        <p:txBody>
          <a:bodyPr spcFirstLastPara="1" wrap="square" lIns="91425" tIns="45700" rIns="91425" bIns="45700" anchor="ctr" anchorCtr="0">
            <a:spAutoFit/>
          </a:bodyPr>
          <a:lstStyle/>
          <a:p>
            <a:pPr marL="0" lvl="0" indent="0" algn="l" rtl="0">
              <a:spcBef>
                <a:spcPts val="0"/>
              </a:spcBef>
              <a:spcAft>
                <a:spcPts val="0"/>
              </a:spcAft>
              <a:buClr>
                <a:schemeClr val="dk1"/>
              </a:buClr>
              <a:buFont typeface="Arial"/>
              <a:buNone/>
            </a:pPr>
            <a:r>
              <a:rPr lang="pt-BR" sz="1800" b="1" dirty="0">
                <a:solidFill>
                  <a:schemeClr val="accent4"/>
                </a:solidFill>
                <a:latin typeface="Montserrat Medium"/>
                <a:ea typeface="Montserrat Medium"/>
                <a:cs typeface="Montserrat Medium"/>
                <a:sym typeface="Montserrat Medium"/>
              </a:rPr>
              <a:t>Brasil | Política Monetária</a:t>
            </a:r>
            <a:endParaRPr sz="100" b="1" dirty="0">
              <a:solidFill>
                <a:schemeClr val="accent4"/>
              </a:solidFill>
            </a:endParaRPr>
          </a:p>
          <a:p>
            <a:pPr marL="0" marR="0" lvl="0" indent="0" algn="l" rtl="0">
              <a:spcBef>
                <a:spcPts val="0"/>
              </a:spcBef>
              <a:spcAft>
                <a:spcPts val="0"/>
              </a:spcAft>
              <a:buNone/>
            </a:pPr>
            <a:endParaRPr sz="900" b="1" dirty="0">
              <a:solidFill>
                <a:schemeClr val="accent4"/>
              </a:solidFill>
              <a:latin typeface="Montserrat"/>
              <a:ea typeface="Montserrat"/>
              <a:cs typeface="Montserrat"/>
              <a:sym typeface="Montserra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2f0ae8d2519_0_220"/>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35" name="Google Shape;335;g2f0ae8d2519_0_220"/>
          <p:cNvSpPr txBox="1"/>
          <p:nvPr/>
        </p:nvSpPr>
        <p:spPr>
          <a:xfrm>
            <a:off x="1436730" y="6030"/>
            <a:ext cx="7242695" cy="1785064"/>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r>
              <a:rPr lang="pt-BR" sz="1000" dirty="0">
                <a:solidFill>
                  <a:schemeClr val="lt1"/>
                </a:solidFill>
                <a:latin typeface="Montserrat"/>
              </a:rPr>
              <a:t>Neste último mês as expectativas de inflação continuaram se distanciando da meta. Na ponta parecem mostrar certa acomodação.</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Os sinais de desaceleração e o firme compromisso do BC com a elevação de juros, podem contribuir para a acomodação das expectativas de inflação. Contudo, as medidas fiscais/creditícias de estímulo à demanda constituem risco relevante para a piora das expectativas de inflação.</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A apreciação cambial verificada nestes dois últimos meses é outro fator que pode contribuir para a melhora do cenário de inflação prospectivo. Entretanto, os efeitos da depreciação cambial ocorrida no ano passado ainda não se fizeram completamente presentes e, portanto, a inflação nos próximos meses segue com viés altista. </a:t>
            </a:r>
          </a:p>
        </p:txBody>
      </p:sp>
      <p:pic>
        <p:nvPicPr>
          <p:cNvPr id="3" name="Google Shape;194;g2f0ae8d2519_0_84">
            <a:extLst>
              <a:ext uri="{FF2B5EF4-FFF2-40B4-BE49-F238E27FC236}">
                <a16:creationId xmlns:a16="http://schemas.microsoft.com/office/drawing/2014/main" id="{C7CD9815-76C6-F6FB-5F2F-848994D1CEAD}"/>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AB570D3C-5E88-C4C0-8751-928D22EE9AE4}"/>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CaixaDeTexto 6">
            <a:extLst>
              <a:ext uri="{FF2B5EF4-FFF2-40B4-BE49-F238E27FC236}">
                <a16:creationId xmlns:a16="http://schemas.microsoft.com/office/drawing/2014/main" id="{06323F32-3AB9-0642-CAE6-0EA275238549}"/>
              </a:ext>
            </a:extLst>
          </p:cNvPr>
          <p:cNvSpPr txBox="1"/>
          <p:nvPr/>
        </p:nvSpPr>
        <p:spPr>
          <a:xfrm>
            <a:off x="92895" y="81009"/>
            <a:ext cx="1198255" cy="461665"/>
          </a:xfrm>
          <a:prstGeom prst="rect">
            <a:avLst/>
          </a:prstGeom>
          <a:noFill/>
        </p:spPr>
        <p:txBody>
          <a:bodyPr wrap="square">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Política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Monetária</a:t>
            </a:r>
          </a:p>
        </p:txBody>
      </p:sp>
      <p:sp>
        <p:nvSpPr>
          <p:cNvPr id="9" name="Google Shape;101;p3">
            <a:extLst>
              <a:ext uri="{FF2B5EF4-FFF2-40B4-BE49-F238E27FC236}">
                <a16:creationId xmlns:a16="http://schemas.microsoft.com/office/drawing/2014/main" id="{5CAE5CFE-FC1A-840E-0BD0-0458E304D41A}"/>
              </a:ext>
            </a:extLst>
          </p:cNvPr>
          <p:cNvSpPr txBox="1"/>
          <p:nvPr/>
        </p:nvSpPr>
        <p:spPr>
          <a:xfrm>
            <a:off x="8194183" y="5195282"/>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a:t>
            </a:r>
            <a:endParaRPr sz="700" dirty="0">
              <a:solidFill>
                <a:srgbClr val="666666"/>
              </a:solidFill>
              <a:latin typeface="Montserrat" panose="00000500000000000000" pitchFamily="2" charset="0"/>
            </a:endParaRPr>
          </a:p>
        </p:txBody>
      </p:sp>
      <p:sp>
        <p:nvSpPr>
          <p:cNvPr id="11" name="CaixaDeTexto 10">
            <a:extLst>
              <a:ext uri="{FF2B5EF4-FFF2-40B4-BE49-F238E27FC236}">
                <a16:creationId xmlns:a16="http://schemas.microsoft.com/office/drawing/2014/main" id="{E02DB3AA-5C2B-BDE9-2DAD-7C4A32F386BD}"/>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pic>
        <p:nvPicPr>
          <p:cNvPr id="2" name="Imagem 1">
            <a:extLst>
              <a:ext uri="{FF2B5EF4-FFF2-40B4-BE49-F238E27FC236}">
                <a16:creationId xmlns:a16="http://schemas.microsoft.com/office/drawing/2014/main" id="{345DDDA3-036D-DBF7-7161-84BAC9C4C988}"/>
              </a:ext>
            </a:extLst>
          </p:cNvPr>
          <p:cNvPicPr>
            <a:picLocks noChangeAspect="1"/>
          </p:cNvPicPr>
          <p:nvPr/>
        </p:nvPicPr>
        <p:blipFill>
          <a:blip r:embed="rId4"/>
          <a:stretch>
            <a:fillRect/>
          </a:stretch>
        </p:blipFill>
        <p:spPr>
          <a:xfrm>
            <a:off x="565965" y="1918866"/>
            <a:ext cx="8047417" cy="307265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3">
          <a:extLst>
            <a:ext uri="{FF2B5EF4-FFF2-40B4-BE49-F238E27FC236}">
              <a16:creationId xmlns:a16="http://schemas.microsoft.com/office/drawing/2014/main" id="{CEEA8A21-FC46-8CBF-E4B9-4CF26BE3CD8C}"/>
            </a:ext>
          </a:extLst>
        </p:cNvPr>
        <p:cNvGrpSpPr/>
        <p:nvPr/>
      </p:nvGrpSpPr>
      <p:grpSpPr>
        <a:xfrm>
          <a:off x="0" y="0"/>
          <a:ext cx="0" cy="0"/>
          <a:chOff x="0" y="0"/>
          <a:chExt cx="0" cy="0"/>
        </a:xfrm>
      </p:grpSpPr>
      <p:sp>
        <p:nvSpPr>
          <p:cNvPr id="334" name="Google Shape;334;g2f0ae8d2519_0_220">
            <a:extLst>
              <a:ext uri="{FF2B5EF4-FFF2-40B4-BE49-F238E27FC236}">
                <a16:creationId xmlns:a16="http://schemas.microsoft.com/office/drawing/2014/main" id="{70593C06-CC19-FA11-9A73-78503881A2BE}"/>
              </a:ext>
            </a:extLst>
          </p:cNvPr>
          <p:cNvSpPr/>
          <p:nvPr/>
        </p:nvSpPr>
        <p:spPr>
          <a:xfrm>
            <a:off x="-162"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35" name="Google Shape;335;g2f0ae8d2519_0_220">
            <a:extLst>
              <a:ext uri="{FF2B5EF4-FFF2-40B4-BE49-F238E27FC236}">
                <a16:creationId xmlns:a16="http://schemas.microsoft.com/office/drawing/2014/main" id="{8C9D294B-7227-14B5-B086-93F49D475683}"/>
              </a:ext>
            </a:extLst>
          </p:cNvPr>
          <p:cNvSpPr txBox="1"/>
          <p:nvPr/>
        </p:nvSpPr>
        <p:spPr>
          <a:xfrm>
            <a:off x="1436730" y="6030"/>
            <a:ext cx="7242695" cy="1738897"/>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endParaRPr lang="pt-BR" sz="7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Há forte correção entre as expectativas de inflação e o nível de aquecimento da economia (hiato do produto).</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Há forte correlação da expectativas de inflação com a inflação corrente.</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À frente devemos ver atividade desacelerar, mas a inflação ainda deve continuar subindo nos próximos 6 meses. Não esperamos desaceleração abrupta da atividade. Logo, a inflação corrente ainda deve pesar mais do que a desaceleração da atividade na formação das expectativas.</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Este quadro pode mudar caso ocorra algum choque na economia.</a:t>
            </a:r>
          </a:p>
        </p:txBody>
      </p:sp>
      <p:pic>
        <p:nvPicPr>
          <p:cNvPr id="3" name="Google Shape;194;g2f0ae8d2519_0_84">
            <a:extLst>
              <a:ext uri="{FF2B5EF4-FFF2-40B4-BE49-F238E27FC236}">
                <a16:creationId xmlns:a16="http://schemas.microsoft.com/office/drawing/2014/main" id="{1B07016A-B154-3561-447F-537153D2D852}"/>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D09C713D-6189-9DCC-8B4E-5A81628A085D}"/>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CaixaDeTexto 6">
            <a:extLst>
              <a:ext uri="{FF2B5EF4-FFF2-40B4-BE49-F238E27FC236}">
                <a16:creationId xmlns:a16="http://schemas.microsoft.com/office/drawing/2014/main" id="{AA508394-1763-A4D0-81CC-DD13B6DF3C1B}"/>
              </a:ext>
            </a:extLst>
          </p:cNvPr>
          <p:cNvSpPr txBox="1"/>
          <p:nvPr/>
        </p:nvSpPr>
        <p:spPr>
          <a:xfrm>
            <a:off x="92895" y="81009"/>
            <a:ext cx="1198255" cy="461665"/>
          </a:xfrm>
          <a:prstGeom prst="rect">
            <a:avLst/>
          </a:prstGeom>
          <a:noFill/>
        </p:spPr>
        <p:txBody>
          <a:bodyPr wrap="square">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Política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Monetária</a:t>
            </a:r>
          </a:p>
        </p:txBody>
      </p:sp>
      <p:sp>
        <p:nvSpPr>
          <p:cNvPr id="9" name="Google Shape;101;p3">
            <a:extLst>
              <a:ext uri="{FF2B5EF4-FFF2-40B4-BE49-F238E27FC236}">
                <a16:creationId xmlns:a16="http://schemas.microsoft.com/office/drawing/2014/main" id="{03742355-02D0-56D3-E0EE-05C7BBFD73C2}"/>
              </a:ext>
            </a:extLst>
          </p:cNvPr>
          <p:cNvSpPr txBox="1"/>
          <p:nvPr/>
        </p:nvSpPr>
        <p:spPr>
          <a:xfrm>
            <a:off x="8194183" y="5195282"/>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a:t>
            </a:r>
            <a:endParaRPr sz="700" dirty="0">
              <a:solidFill>
                <a:srgbClr val="666666"/>
              </a:solidFill>
              <a:latin typeface="Montserrat" panose="00000500000000000000" pitchFamily="2" charset="0"/>
            </a:endParaRPr>
          </a:p>
        </p:txBody>
      </p:sp>
      <p:sp>
        <p:nvSpPr>
          <p:cNvPr id="11" name="CaixaDeTexto 10">
            <a:extLst>
              <a:ext uri="{FF2B5EF4-FFF2-40B4-BE49-F238E27FC236}">
                <a16:creationId xmlns:a16="http://schemas.microsoft.com/office/drawing/2014/main" id="{818E10E9-5407-E0F3-5D5B-FCE1A6CF4C6C}"/>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5" name="CaixaDeTexto 14">
            <a:extLst>
              <a:ext uri="{FF2B5EF4-FFF2-40B4-BE49-F238E27FC236}">
                <a16:creationId xmlns:a16="http://schemas.microsoft.com/office/drawing/2014/main" id="{668A6DD5-E07A-4A28-A207-78F99106811B}"/>
              </a:ext>
            </a:extLst>
          </p:cNvPr>
          <p:cNvSpPr txBox="1"/>
          <p:nvPr/>
        </p:nvSpPr>
        <p:spPr>
          <a:xfrm>
            <a:off x="589869" y="5059472"/>
            <a:ext cx="8034461" cy="200014"/>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r>
              <a:rPr lang="pt-BR" dirty="0"/>
              <a:t>obs.: (t,t+1y) equivale a média das expectativas de inflação entre o ano corrente e o subsequente.</a:t>
            </a:r>
          </a:p>
        </p:txBody>
      </p:sp>
      <p:pic>
        <p:nvPicPr>
          <p:cNvPr id="2" name="Imagem 1">
            <a:extLst>
              <a:ext uri="{FF2B5EF4-FFF2-40B4-BE49-F238E27FC236}">
                <a16:creationId xmlns:a16="http://schemas.microsoft.com/office/drawing/2014/main" id="{ADB80C49-85A7-F730-D3EA-F96D3DC91D23}"/>
              </a:ext>
            </a:extLst>
          </p:cNvPr>
          <p:cNvPicPr>
            <a:picLocks noChangeAspect="1"/>
          </p:cNvPicPr>
          <p:nvPr/>
        </p:nvPicPr>
        <p:blipFill>
          <a:blip r:embed="rId4"/>
          <a:stretch>
            <a:fillRect/>
          </a:stretch>
        </p:blipFill>
        <p:spPr>
          <a:xfrm>
            <a:off x="589869" y="1961422"/>
            <a:ext cx="8053514" cy="3072650"/>
          </a:xfrm>
          <a:prstGeom prst="rect">
            <a:avLst/>
          </a:prstGeom>
        </p:spPr>
      </p:pic>
    </p:spTree>
    <p:extLst>
      <p:ext uri="{BB962C8B-B14F-4D97-AF65-F5344CB8AC3E}">
        <p14:creationId xmlns:p14="http://schemas.microsoft.com/office/powerpoint/2010/main" val="30125268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3">
          <a:extLst>
            <a:ext uri="{FF2B5EF4-FFF2-40B4-BE49-F238E27FC236}">
              <a16:creationId xmlns:a16="http://schemas.microsoft.com/office/drawing/2014/main" id="{23A5337F-ECEC-C4F2-2A0E-60595A51C33D}"/>
            </a:ext>
          </a:extLst>
        </p:cNvPr>
        <p:cNvGrpSpPr/>
        <p:nvPr/>
      </p:nvGrpSpPr>
      <p:grpSpPr>
        <a:xfrm>
          <a:off x="0" y="0"/>
          <a:ext cx="0" cy="0"/>
          <a:chOff x="0" y="0"/>
          <a:chExt cx="0" cy="0"/>
        </a:xfrm>
      </p:grpSpPr>
      <p:sp>
        <p:nvSpPr>
          <p:cNvPr id="334" name="Google Shape;334;g2f0ae8d2519_0_220">
            <a:extLst>
              <a:ext uri="{FF2B5EF4-FFF2-40B4-BE49-F238E27FC236}">
                <a16:creationId xmlns:a16="http://schemas.microsoft.com/office/drawing/2014/main" id="{FE79F7DA-8EC5-AC9D-4510-6A6308E7FC50}"/>
              </a:ext>
            </a:extLst>
          </p:cNvPr>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35" name="Google Shape;335;g2f0ae8d2519_0_220">
            <a:extLst>
              <a:ext uri="{FF2B5EF4-FFF2-40B4-BE49-F238E27FC236}">
                <a16:creationId xmlns:a16="http://schemas.microsoft.com/office/drawing/2014/main" id="{C1A397EF-F560-75E1-56E7-DF95B22A6503}"/>
              </a:ext>
            </a:extLst>
          </p:cNvPr>
          <p:cNvSpPr txBox="1"/>
          <p:nvPr/>
        </p:nvSpPr>
        <p:spPr>
          <a:xfrm>
            <a:off x="1436730" y="6030"/>
            <a:ext cx="7354658" cy="1585009"/>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endParaRPr lang="pt-BR" sz="7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sym typeface="Montserrat"/>
              </a:rPr>
              <a:t>Observa-se que a a</a:t>
            </a:r>
            <a:r>
              <a:rPr lang="pt-BR" sz="1000" dirty="0">
                <a:solidFill>
                  <a:schemeClr val="lt1"/>
                </a:solidFill>
                <a:latin typeface="Montserrat"/>
              </a:rPr>
              <a:t>ncoragem duradoura das expectativas de inflação de longo prazo com baixo grau de incerteza só ocorreu no período de (2016/2019).</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Na margem, há forte elevação tanto das expectativas de inflação quanto da incerteza, inclusive podendo ser comparada com o período de 2014/2015.</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O que há de comum entre o momento atual e 2014/1015? A atividade forte (hiato do produto em terreno positivo). As expectativas de inflação só devem ceder quando a atividade mostrar sinais  mais intensos de desaceleração.</a:t>
            </a:r>
          </a:p>
        </p:txBody>
      </p:sp>
      <p:pic>
        <p:nvPicPr>
          <p:cNvPr id="3" name="Google Shape;194;g2f0ae8d2519_0_84">
            <a:extLst>
              <a:ext uri="{FF2B5EF4-FFF2-40B4-BE49-F238E27FC236}">
                <a16:creationId xmlns:a16="http://schemas.microsoft.com/office/drawing/2014/main" id="{198B8A93-D5C0-55F7-6E1B-9085F022ED94}"/>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AD668E6D-C022-7922-32F8-134176D840EC}"/>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CaixaDeTexto 6">
            <a:extLst>
              <a:ext uri="{FF2B5EF4-FFF2-40B4-BE49-F238E27FC236}">
                <a16:creationId xmlns:a16="http://schemas.microsoft.com/office/drawing/2014/main" id="{CFDA6DE9-E80D-A9F7-E8F3-6FBE12F6C0E6}"/>
              </a:ext>
            </a:extLst>
          </p:cNvPr>
          <p:cNvSpPr txBox="1"/>
          <p:nvPr/>
        </p:nvSpPr>
        <p:spPr>
          <a:xfrm>
            <a:off x="92895" y="81009"/>
            <a:ext cx="1198255" cy="461665"/>
          </a:xfrm>
          <a:prstGeom prst="rect">
            <a:avLst/>
          </a:prstGeom>
          <a:noFill/>
        </p:spPr>
        <p:txBody>
          <a:bodyPr wrap="square">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Política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Monetária</a:t>
            </a:r>
          </a:p>
        </p:txBody>
      </p:sp>
      <p:sp>
        <p:nvSpPr>
          <p:cNvPr id="9" name="Google Shape;101;p3">
            <a:extLst>
              <a:ext uri="{FF2B5EF4-FFF2-40B4-BE49-F238E27FC236}">
                <a16:creationId xmlns:a16="http://schemas.microsoft.com/office/drawing/2014/main" id="{3067089F-9FC0-B0FF-2A15-C92D6447582A}"/>
              </a:ext>
            </a:extLst>
          </p:cNvPr>
          <p:cNvSpPr txBox="1"/>
          <p:nvPr/>
        </p:nvSpPr>
        <p:spPr>
          <a:xfrm>
            <a:off x="8194183" y="5195282"/>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a:t>
            </a:r>
            <a:endParaRPr sz="700" dirty="0">
              <a:solidFill>
                <a:srgbClr val="666666"/>
              </a:solidFill>
              <a:latin typeface="Montserrat" panose="00000500000000000000" pitchFamily="2" charset="0"/>
            </a:endParaRPr>
          </a:p>
        </p:txBody>
      </p:sp>
      <p:sp>
        <p:nvSpPr>
          <p:cNvPr id="11" name="CaixaDeTexto 10">
            <a:extLst>
              <a:ext uri="{FF2B5EF4-FFF2-40B4-BE49-F238E27FC236}">
                <a16:creationId xmlns:a16="http://schemas.microsoft.com/office/drawing/2014/main" id="{DD2F8780-81A7-4EA1-047C-F8D4FA5F927E}"/>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4" name="CaixaDeTexto 3">
            <a:extLst>
              <a:ext uri="{FF2B5EF4-FFF2-40B4-BE49-F238E27FC236}">
                <a16:creationId xmlns:a16="http://schemas.microsoft.com/office/drawing/2014/main" id="{2323D6A6-1D48-30DA-0E7C-CA60ED1C9E8F}"/>
              </a:ext>
            </a:extLst>
          </p:cNvPr>
          <p:cNvSpPr txBox="1"/>
          <p:nvPr/>
        </p:nvSpPr>
        <p:spPr>
          <a:xfrm>
            <a:off x="644781" y="5073097"/>
            <a:ext cx="8034461" cy="200014"/>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r>
              <a:rPr lang="pt-BR" dirty="0"/>
              <a:t>obs.: (t+2y,t+3y) equivale média das expectativas de inflação entre dois e três anos à frente do ano corrente.</a:t>
            </a:r>
          </a:p>
        </p:txBody>
      </p:sp>
      <p:pic>
        <p:nvPicPr>
          <p:cNvPr id="2" name="Imagem 1">
            <a:extLst>
              <a:ext uri="{FF2B5EF4-FFF2-40B4-BE49-F238E27FC236}">
                <a16:creationId xmlns:a16="http://schemas.microsoft.com/office/drawing/2014/main" id="{2764E0AC-EECF-C878-E23F-7071A07BFA0D}"/>
              </a:ext>
            </a:extLst>
          </p:cNvPr>
          <p:cNvPicPr>
            <a:picLocks noChangeAspect="1"/>
          </p:cNvPicPr>
          <p:nvPr/>
        </p:nvPicPr>
        <p:blipFill>
          <a:blip r:embed="rId4"/>
          <a:stretch>
            <a:fillRect/>
          </a:stretch>
        </p:blipFill>
        <p:spPr>
          <a:xfrm>
            <a:off x="637921" y="1998571"/>
            <a:ext cx="8041321" cy="3072650"/>
          </a:xfrm>
          <a:prstGeom prst="rect">
            <a:avLst/>
          </a:prstGeom>
        </p:spPr>
      </p:pic>
    </p:spTree>
    <p:extLst>
      <p:ext uri="{BB962C8B-B14F-4D97-AF65-F5344CB8AC3E}">
        <p14:creationId xmlns:p14="http://schemas.microsoft.com/office/powerpoint/2010/main" val="411333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g2f0ae8d2519_0_230"/>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45" name="Google Shape;345;g2f0ae8d2519_0_230"/>
          <p:cNvSpPr txBox="1"/>
          <p:nvPr/>
        </p:nvSpPr>
        <p:spPr>
          <a:xfrm>
            <a:off x="1436730" y="8052"/>
            <a:ext cx="7242695" cy="1585009"/>
          </a:xfrm>
          <a:prstGeom prst="rect">
            <a:avLst/>
          </a:prstGeom>
          <a:noFill/>
          <a:ln>
            <a:noFill/>
          </a:ln>
        </p:spPr>
        <p:txBody>
          <a:bodyPr spcFirstLastPara="1" wrap="square" lIns="91425" tIns="45700" rIns="91425" bIns="45700" anchor="t" anchorCtr="0">
            <a:spAutoFit/>
          </a:bodyPr>
          <a:lstStyle/>
          <a:p>
            <a:pPr marL="457200" indent="-288925" algn="just">
              <a:buClr>
                <a:schemeClr val="lt1"/>
              </a:buClr>
              <a:buSzPts val="950"/>
              <a:buFont typeface="Noto Sans Symbols"/>
              <a:buChar char="▪"/>
            </a:pPr>
            <a:endParaRPr lang="pt-BR" sz="700" dirty="0">
              <a:solidFill>
                <a:schemeClr val="lt1"/>
              </a:solidFill>
              <a:latin typeface="Montserrat" panose="00000500000000000000" pitchFamily="2" charset="0"/>
            </a:endParaRPr>
          </a:p>
          <a:p>
            <a:pPr marL="457200" indent="-288925" algn="just">
              <a:buClr>
                <a:schemeClr val="lt1"/>
              </a:buClr>
              <a:buSzPts val="950"/>
              <a:buFont typeface="Noto Sans Symbols"/>
              <a:buChar char="▪"/>
            </a:pPr>
            <a:r>
              <a:rPr lang="pt-BR" sz="1000" dirty="0">
                <a:solidFill>
                  <a:schemeClr val="lt1"/>
                </a:solidFill>
                <a:latin typeface="Montserrat"/>
              </a:rPr>
              <a:t>Parte da deterioração nas expectativas de inflação e no câmbio pode estar relacionada as incertezas fiscais. </a:t>
            </a:r>
          </a:p>
          <a:p>
            <a:pPr marL="457200" indent="-288925" algn="just">
              <a:buClr>
                <a:schemeClr val="lt1"/>
              </a:buClr>
              <a:buSzPts val="950"/>
              <a:buFont typeface="Noto Sans Symbols"/>
              <a:buChar char="▪"/>
            </a:pPr>
            <a:endParaRPr lang="pt-BR" sz="1000" dirty="0">
              <a:solidFill>
                <a:schemeClr val="lt1"/>
              </a:solidFill>
              <a:latin typeface="Montserrat"/>
            </a:endParaRPr>
          </a:p>
          <a:p>
            <a:pPr marL="457200" indent="-288925" algn="just">
              <a:buClr>
                <a:schemeClr val="lt1"/>
              </a:buClr>
              <a:buSzPts val="950"/>
              <a:buFont typeface="Noto Sans Symbols"/>
              <a:buChar char="▪"/>
            </a:pPr>
            <a:r>
              <a:rPr lang="pt-BR" sz="1000" dirty="0">
                <a:solidFill>
                  <a:schemeClr val="lt1"/>
                </a:solidFill>
                <a:latin typeface="Montserrat" panose="00000500000000000000" pitchFamily="2" charset="0"/>
              </a:rPr>
              <a:t>A razão dívida bruta/PIB tem subido fortemente. Como as expectativas de resultado primário têm se mantido relativamente estáveis e as projeções de crescimento do PIB seguem em torno de 2% nos próximos anos, esta deterioração vem da expectativa de juros reais mais altos ao longo do tempo. </a:t>
            </a:r>
          </a:p>
          <a:p>
            <a:pPr marL="457200" indent="-288925" algn="just">
              <a:buClr>
                <a:schemeClr val="lt1"/>
              </a:buClr>
              <a:buSzPts val="950"/>
              <a:buFont typeface="Noto Sans Symbols"/>
              <a:buChar char="▪"/>
            </a:pPr>
            <a:endParaRPr lang="pt-BR" sz="1000" dirty="0">
              <a:solidFill>
                <a:schemeClr val="lt1"/>
              </a:solidFill>
              <a:latin typeface="Montserrat" panose="00000500000000000000" pitchFamily="2" charset="0"/>
            </a:endParaRPr>
          </a:p>
          <a:p>
            <a:pPr marL="457200" indent="-288925" algn="just">
              <a:buClr>
                <a:schemeClr val="lt1"/>
              </a:buClr>
              <a:buSzPts val="950"/>
              <a:buFont typeface="Noto Sans Symbols"/>
              <a:buChar char="▪"/>
            </a:pPr>
            <a:r>
              <a:rPr lang="pt-BR" sz="1000" dirty="0">
                <a:solidFill>
                  <a:schemeClr val="lt1"/>
                </a:solidFill>
                <a:latin typeface="Montserrat" panose="00000500000000000000" pitchFamily="2" charset="0"/>
              </a:rPr>
              <a:t>O risco de novos estímulos fiscais permanece no radar e ganha mais relevância na medida em que os sinais de desaceleração da atividade econômica começam a aparecer.</a:t>
            </a:r>
          </a:p>
        </p:txBody>
      </p:sp>
      <p:pic>
        <p:nvPicPr>
          <p:cNvPr id="3" name="Google Shape;194;g2f0ae8d2519_0_84">
            <a:extLst>
              <a:ext uri="{FF2B5EF4-FFF2-40B4-BE49-F238E27FC236}">
                <a16:creationId xmlns:a16="http://schemas.microsoft.com/office/drawing/2014/main" id="{5BEA62B8-5808-8511-51F2-58931AE8F10E}"/>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5" name="Conector reto 4">
            <a:extLst>
              <a:ext uri="{FF2B5EF4-FFF2-40B4-BE49-F238E27FC236}">
                <a16:creationId xmlns:a16="http://schemas.microsoft.com/office/drawing/2014/main" id="{28A04D93-71C1-ECB4-2456-5D6F0FB98E77}"/>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CaixaDeTexto 6">
            <a:extLst>
              <a:ext uri="{FF2B5EF4-FFF2-40B4-BE49-F238E27FC236}">
                <a16:creationId xmlns:a16="http://schemas.microsoft.com/office/drawing/2014/main" id="{238D65A3-111A-825B-7E30-8B4627DFBFF9}"/>
              </a:ext>
            </a:extLst>
          </p:cNvPr>
          <p:cNvSpPr txBox="1"/>
          <p:nvPr/>
        </p:nvSpPr>
        <p:spPr>
          <a:xfrm>
            <a:off x="92895" y="81009"/>
            <a:ext cx="1198255" cy="461665"/>
          </a:xfrm>
          <a:prstGeom prst="rect">
            <a:avLst/>
          </a:prstGeom>
          <a:noFill/>
        </p:spPr>
        <p:txBody>
          <a:bodyPr wrap="square">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Política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Monetária</a:t>
            </a:r>
          </a:p>
        </p:txBody>
      </p:sp>
      <p:sp>
        <p:nvSpPr>
          <p:cNvPr id="8" name="Google Shape;101;p3">
            <a:extLst>
              <a:ext uri="{FF2B5EF4-FFF2-40B4-BE49-F238E27FC236}">
                <a16:creationId xmlns:a16="http://schemas.microsoft.com/office/drawing/2014/main" id="{741C6E31-2F20-D3FF-7DDC-67DA9931E788}"/>
              </a:ext>
            </a:extLst>
          </p:cNvPr>
          <p:cNvSpPr txBox="1"/>
          <p:nvPr/>
        </p:nvSpPr>
        <p:spPr>
          <a:xfrm>
            <a:off x="8199793" y="5200892"/>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a:t>
            </a:r>
            <a:endParaRPr sz="700" dirty="0">
              <a:solidFill>
                <a:srgbClr val="666666"/>
              </a:solidFill>
              <a:latin typeface="Montserrat" panose="00000500000000000000" pitchFamily="2" charset="0"/>
            </a:endParaRPr>
          </a:p>
        </p:txBody>
      </p:sp>
      <p:sp>
        <p:nvSpPr>
          <p:cNvPr id="10" name="CaixaDeTexto 9">
            <a:extLst>
              <a:ext uri="{FF2B5EF4-FFF2-40B4-BE49-F238E27FC236}">
                <a16:creationId xmlns:a16="http://schemas.microsoft.com/office/drawing/2014/main" id="{66A89610-BA7B-ABCD-2A5B-CEEC8A9AD760}"/>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pic>
        <p:nvPicPr>
          <p:cNvPr id="6" name="Imagem 5">
            <a:extLst>
              <a:ext uri="{FF2B5EF4-FFF2-40B4-BE49-F238E27FC236}">
                <a16:creationId xmlns:a16="http://schemas.microsoft.com/office/drawing/2014/main" id="{B31BE537-300D-599D-D268-EB52408E7D5C}"/>
              </a:ext>
            </a:extLst>
          </p:cNvPr>
          <p:cNvPicPr>
            <a:picLocks noChangeAspect="1"/>
          </p:cNvPicPr>
          <p:nvPr/>
        </p:nvPicPr>
        <p:blipFill>
          <a:blip r:embed="rId4"/>
          <a:stretch>
            <a:fillRect/>
          </a:stretch>
        </p:blipFill>
        <p:spPr>
          <a:xfrm>
            <a:off x="625911" y="1921671"/>
            <a:ext cx="8053514" cy="307265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43">
          <a:extLst>
            <a:ext uri="{FF2B5EF4-FFF2-40B4-BE49-F238E27FC236}">
              <a16:creationId xmlns:a16="http://schemas.microsoft.com/office/drawing/2014/main" id="{DF89A279-9199-79AB-9804-457C52FC7C93}"/>
            </a:ext>
          </a:extLst>
        </p:cNvPr>
        <p:cNvGrpSpPr/>
        <p:nvPr/>
      </p:nvGrpSpPr>
      <p:grpSpPr>
        <a:xfrm>
          <a:off x="0" y="0"/>
          <a:ext cx="0" cy="0"/>
          <a:chOff x="0" y="0"/>
          <a:chExt cx="0" cy="0"/>
        </a:xfrm>
      </p:grpSpPr>
      <p:sp>
        <p:nvSpPr>
          <p:cNvPr id="344" name="Google Shape;344;g2f0ae8d2519_0_230">
            <a:extLst>
              <a:ext uri="{FF2B5EF4-FFF2-40B4-BE49-F238E27FC236}">
                <a16:creationId xmlns:a16="http://schemas.microsoft.com/office/drawing/2014/main" id="{954B7D9A-C753-7C8C-6DE5-745742FA401A}"/>
              </a:ext>
            </a:extLst>
          </p:cNvPr>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pic>
        <p:nvPicPr>
          <p:cNvPr id="3" name="Google Shape;194;g2f0ae8d2519_0_84">
            <a:extLst>
              <a:ext uri="{FF2B5EF4-FFF2-40B4-BE49-F238E27FC236}">
                <a16:creationId xmlns:a16="http://schemas.microsoft.com/office/drawing/2014/main" id="{D94495D1-C916-A8C4-3A59-E2F01022FA79}"/>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5" name="Conector reto 4">
            <a:extLst>
              <a:ext uri="{FF2B5EF4-FFF2-40B4-BE49-F238E27FC236}">
                <a16:creationId xmlns:a16="http://schemas.microsoft.com/office/drawing/2014/main" id="{A7E6B805-896F-E792-E579-BD496D8A7D85}"/>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CaixaDeTexto 6">
            <a:extLst>
              <a:ext uri="{FF2B5EF4-FFF2-40B4-BE49-F238E27FC236}">
                <a16:creationId xmlns:a16="http://schemas.microsoft.com/office/drawing/2014/main" id="{23652076-DAD8-CBA9-E072-30DEA7AE0338}"/>
              </a:ext>
            </a:extLst>
          </p:cNvPr>
          <p:cNvSpPr txBox="1"/>
          <p:nvPr/>
        </p:nvSpPr>
        <p:spPr>
          <a:xfrm>
            <a:off x="92895" y="81009"/>
            <a:ext cx="1198255" cy="461665"/>
          </a:xfrm>
          <a:prstGeom prst="rect">
            <a:avLst/>
          </a:prstGeom>
          <a:noFill/>
        </p:spPr>
        <p:txBody>
          <a:bodyPr wrap="square">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Política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Monetária</a:t>
            </a:r>
          </a:p>
        </p:txBody>
      </p:sp>
      <p:sp>
        <p:nvSpPr>
          <p:cNvPr id="8" name="Google Shape;101;p3">
            <a:extLst>
              <a:ext uri="{FF2B5EF4-FFF2-40B4-BE49-F238E27FC236}">
                <a16:creationId xmlns:a16="http://schemas.microsoft.com/office/drawing/2014/main" id="{8607F73B-E8F0-65C1-E320-28479A93D2B7}"/>
              </a:ext>
            </a:extLst>
          </p:cNvPr>
          <p:cNvSpPr txBox="1"/>
          <p:nvPr/>
        </p:nvSpPr>
        <p:spPr>
          <a:xfrm>
            <a:off x="7736243"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BCB,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a:t>
            </a:r>
            <a:endParaRPr sz="700" dirty="0">
              <a:solidFill>
                <a:srgbClr val="666666"/>
              </a:solidFill>
              <a:latin typeface="Montserrat" panose="00000500000000000000" pitchFamily="2" charset="0"/>
            </a:endParaRPr>
          </a:p>
        </p:txBody>
      </p:sp>
      <p:sp>
        <p:nvSpPr>
          <p:cNvPr id="10" name="CaixaDeTexto 9">
            <a:extLst>
              <a:ext uri="{FF2B5EF4-FFF2-40B4-BE49-F238E27FC236}">
                <a16:creationId xmlns:a16="http://schemas.microsoft.com/office/drawing/2014/main" id="{3E400E18-F5EF-7157-F810-7A2482A2DF1A}"/>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graphicFrame>
        <p:nvGraphicFramePr>
          <p:cNvPr id="11" name="Objeto 10">
            <a:extLst>
              <a:ext uri="{FF2B5EF4-FFF2-40B4-BE49-F238E27FC236}">
                <a16:creationId xmlns:a16="http://schemas.microsoft.com/office/drawing/2014/main" id="{3A543BE7-3D17-CA78-FE4F-97826D96F3C4}"/>
              </a:ext>
            </a:extLst>
          </p:cNvPr>
          <p:cNvGraphicFramePr>
            <a:graphicFrameLocks noChangeAspect="1"/>
          </p:cNvGraphicFramePr>
          <p:nvPr/>
        </p:nvGraphicFramePr>
        <p:xfrm>
          <a:off x="1148794" y="1984733"/>
          <a:ext cx="2667000" cy="1290638"/>
        </p:xfrm>
        <a:graphic>
          <a:graphicData uri="http://schemas.openxmlformats.org/presentationml/2006/ole">
            <mc:AlternateContent xmlns:mc="http://schemas.openxmlformats.org/markup-compatibility/2006">
              <mc:Choice xmlns:v="urn:schemas-microsoft-com:vml" Requires="v">
                <p:oleObj name="Worksheet" r:id="rId4" imgW="2666893" imgH="1290691" progId="Excel.Sheet.12">
                  <p:embed/>
                </p:oleObj>
              </mc:Choice>
              <mc:Fallback>
                <p:oleObj name="Worksheet" r:id="rId4" imgW="2666893" imgH="1290691" progId="Excel.Sheet.12">
                  <p:embed/>
                  <p:pic>
                    <p:nvPicPr>
                      <p:cNvPr id="11" name="Objeto 10">
                        <a:extLst>
                          <a:ext uri="{FF2B5EF4-FFF2-40B4-BE49-F238E27FC236}">
                            <a16:creationId xmlns:a16="http://schemas.microsoft.com/office/drawing/2014/main" id="{3A543BE7-3D17-CA78-FE4F-97826D96F3C4}"/>
                          </a:ext>
                        </a:extLst>
                      </p:cNvPr>
                      <p:cNvPicPr/>
                      <p:nvPr/>
                    </p:nvPicPr>
                    <p:blipFill>
                      <a:blip r:embed="rId5"/>
                      <a:stretch>
                        <a:fillRect/>
                      </a:stretch>
                    </p:blipFill>
                    <p:spPr>
                      <a:xfrm>
                        <a:off x="1148794" y="1984733"/>
                        <a:ext cx="2667000" cy="1290638"/>
                      </a:xfrm>
                      <a:prstGeom prst="rect">
                        <a:avLst/>
                      </a:prstGeom>
                    </p:spPr>
                  </p:pic>
                </p:oleObj>
              </mc:Fallback>
            </mc:AlternateContent>
          </a:graphicData>
        </a:graphic>
      </p:graphicFrame>
      <p:graphicFrame>
        <p:nvGraphicFramePr>
          <p:cNvPr id="12" name="Objeto 11">
            <a:extLst>
              <a:ext uri="{FF2B5EF4-FFF2-40B4-BE49-F238E27FC236}">
                <a16:creationId xmlns:a16="http://schemas.microsoft.com/office/drawing/2014/main" id="{CC48B58A-42CB-6A73-9E2B-7BC7BA3453D9}"/>
              </a:ext>
            </a:extLst>
          </p:cNvPr>
          <p:cNvGraphicFramePr>
            <a:graphicFrameLocks noChangeAspect="1"/>
          </p:cNvGraphicFramePr>
          <p:nvPr/>
        </p:nvGraphicFramePr>
        <p:xfrm>
          <a:off x="1148794" y="3476401"/>
          <a:ext cx="2667000" cy="1271588"/>
        </p:xfrm>
        <a:graphic>
          <a:graphicData uri="http://schemas.openxmlformats.org/presentationml/2006/ole">
            <mc:AlternateContent xmlns:mc="http://schemas.openxmlformats.org/markup-compatibility/2006">
              <mc:Choice xmlns:v="urn:schemas-microsoft-com:vml" Requires="v">
                <p:oleObj name="Worksheet" r:id="rId6" imgW="2666893" imgH="1271427" progId="Excel.Sheet.12">
                  <p:embed/>
                </p:oleObj>
              </mc:Choice>
              <mc:Fallback>
                <p:oleObj name="Worksheet" r:id="rId6" imgW="2666893" imgH="1271427" progId="Excel.Sheet.12">
                  <p:embed/>
                  <p:pic>
                    <p:nvPicPr>
                      <p:cNvPr id="12" name="Objeto 11">
                        <a:extLst>
                          <a:ext uri="{FF2B5EF4-FFF2-40B4-BE49-F238E27FC236}">
                            <a16:creationId xmlns:a16="http://schemas.microsoft.com/office/drawing/2014/main" id="{CC48B58A-42CB-6A73-9E2B-7BC7BA3453D9}"/>
                          </a:ext>
                        </a:extLst>
                      </p:cNvPr>
                      <p:cNvPicPr/>
                      <p:nvPr/>
                    </p:nvPicPr>
                    <p:blipFill>
                      <a:blip r:embed="rId7"/>
                      <a:stretch>
                        <a:fillRect/>
                      </a:stretch>
                    </p:blipFill>
                    <p:spPr>
                      <a:xfrm>
                        <a:off x="1148794" y="3476401"/>
                        <a:ext cx="2667000" cy="1271588"/>
                      </a:xfrm>
                      <a:prstGeom prst="rect">
                        <a:avLst/>
                      </a:prstGeom>
                    </p:spPr>
                  </p:pic>
                </p:oleObj>
              </mc:Fallback>
            </mc:AlternateContent>
          </a:graphicData>
        </a:graphic>
      </p:graphicFrame>
      <p:sp>
        <p:nvSpPr>
          <p:cNvPr id="18" name="CaixaDeTexto 17">
            <a:extLst>
              <a:ext uri="{FF2B5EF4-FFF2-40B4-BE49-F238E27FC236}">
                <a16:creationId xmlns:a16="http://schemas.microsoft.com/office/drawing/2014/main" id="{83EF21AF-8E0D-71E6-5A7B-C21BC085DE3A}"/>
              </a:ext>
            </a:extLst>
          </p:cNvPr>
          <p:cNvSpPr txBox="1"/>
          <p:nvPr/>
        </p:nvSpPr>
        <p:spPr>
          <a:xfrm>
            <a:off x="565965" y="4993163"/>
            <a:ext cx="8034461"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6350" algn="just">
              <a:buClr>
                <a:schemeClr val="lt1"/>
              </a:buClr>
              <a:buSzPts val="900"/>
              <a:defRPr sz="700">
                <a:solidFill>
                  <a:srgbClr val="666666"/>
                </a:solidFill>
                <a:latin typeface="Montserrat" panose="00000500000000000000" pitchFamily="2" charset="0"/>
              </a:defRPr>
            </a:lvl1pPr>
          </a:lstStyle>
          <a:p>
            <a:pPr marL="177800" indent="-171450">
              <a:buFont typeface="Arial" panose="020B0604020202020204" pitchFamily="34" charset="0"/>
              <a:buChar char="•"/>
            </a:pPr>
            <a:r>
              <a:rPr lang="pt-BR" dirty="0"/>
              <a:t>*Aumento de 1% no hiato do produto em t e depois segue a trajetória da curva IS. **Aumento de 10% da taxa de câmbio (RS/US$) e depois fica estável no novo  nível. *** respostas de inflação  aos choques extraídas do Relatório trimestral de Inflação do BCB de junho de 2024..</a:t>
            </a:r>
          </a:p>
          <a:p>
            <a:pPr marL="177800" indent="-171450">
              <a:buFont typeface="Arial" panose="020B0604020202020204" pitchFamily="34" charset="0"/>
              <a:buChar char="•"/>
            </a:pPr>
            <a:r>
              <a:rPr lang="pt-BR" u="sng" dirty="0"/>
              <a:t>Trimestre relevante (horizonte relevante): </a:t>
            </a:r>
            <a:r>
              <a:rPr lang="pt-BR" dirty="0"/>
              <a:t>é o período no qual o BC busca levar a projeção de inflação para a meta.</a:t>
            </a:r>
          </a:p>
          <a:p>
            <a:pPr marL="177800" indent="-171450">
              <a:buFont typeface="Arial" panose="020B0604020202020204" pitchFamily="34" charset="0"/>
              <a:buChar char="•"/>
            </a:pPr>
            <a:endParaRPr lang="pt-BR" dirty="0"/>
          </a:p>
        </p:txBody>
      </p:sp>
      <p:sp>
        <p:nvSpPr>
          <p:cNvPr id="22" name="Google Shape;335;g2f0ae8d2519_0_220">
            <a:extLst>
              <a:ext uri="{FF2B5EF4-FFF2-40B4-BE49-F238E27FC236}">
                <a16:creationId xmlns:a16="http://schemas.microsoft.com/office/drawing/2014/main" id="{EA6BB30A-E310-88D3-E331-BEA54F24357C}"/>
              </a:ext>
            </a:extLst>
          </p:cNvPr>
          <p:cNvSpPr txBox="1"/>
          <p:nvPr/>
        </p:nvSpPr>
        <p:spPr>
          <a:xfrm>
            <a:off x="1515970" y="9255"/>
            <a:ext cx="7242695" cy="1738897"/>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endParaRPr lang="pt-BR" sz="7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As projeções  atuais do BC são 3,7% e 3,4% para 4° tri de 2026 e 1° tri de 2027, respectivamente. Ou seja, elas estão acima da meta de 3%. </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Verifica-se na tabela abaixo que para que a projeção do BC esteja ao redor da meta ao final de 2026 (horizonte relevante) seria preciso que a atividade econômica apresentasse tanto um crescimento baixo neste primeiro tri quanto a taxa de câmbio deveria apreciar e relação aos níveis atuais. Parte disto não deve ocorrer dado que o agro deve exibir crescimento forte neste primeiro trimestre. </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Após a reunião de junho, o horizonte relevante passará a ser o 1° tri de 2027 e as projeções já estarão próximas a meta, permitindo que o BC pause a alta de juros.</a:t>
            </a:r>
          </a:p>
        </p:txBody>
      </p:sp>
      <p:pic>
        <p:nvPicPr>
          <p:cNvPr id="6" name="Imagem 5">
            <a:extLst>
              <a:ext uri="{FF2B5EF4-FFF2-40B4-BE49-F238E27FC236}">
                <a16:creationId xmlns:a16="http://schemas.microsoft.com/office/drawing/2014/main" id="{7766EDB3-2568-2E3E-6140-98545B01F92C}"/>
              </a:ext>
            </a:extLst>
          </p:cNvPr>
          <p:cNvPicPr>
            <a:picLocks noChangeAspect="1"/>
          </p:cNvPicPr>
          <p:nvPr/>
        </p:nvPicPr>
        <p:blipFill>
          <a:blip r:embed="rId8"/>
          <a:stretch>
            <a:fillRect/>
          </a:stretch>
        </p:blipFill>
        <p:spPr>
          <a:xfrm>
            <a:off x="4201901" y="1905711"/>
            <a:ext cx="4151736" cy="3054361"/>
          </a:xfrm>
          <a:prstGeom prst="rect">
            <a:avLst/>
          </a:prstGeom>
        </p:spPr>
      </p:pic>
    </p:spTree>
    <p:extLst>
      <p:ext uri="{BB962C8B-B14F-4D97-AF65-F5344CB8AC3E}">
        <p14:creationId xmlns:p14="http://schemas.microsoft.com/office/powerpoint/2010/main" val="1060431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g2f0ae8d2519_0_239"/>
          <p:cNvSpPr/>
          <p:nvPr/>
        </p:nvSpPr>
        <p:spPr>
          <a:xfrm>
            <a:off x="0" y="0"/>
            <a:ext cx="8999700" cy="1715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sp>
        <p:nvSpPr>
          <p:cNvPr id="355" name="Google Shape;355;g2f0ae8d2519_0_239"/>
          <p:cNvSpPr txBox="1"/>
          <p:nvPr/>
        </p:nvSpPr>
        <p:spPr>
          <a:xfrm>
            <a:off x="1459028" y="11298"/>
            <a:ext cx="7220396" cy="1446509"/>
          </a:xfrm>
          <a:prstGeom prst="rect">
            <a:avLst/>
          </a:prstGeom>
          <a:noFill/>
          <a:ln>
            <a:noFill/>
          </a:ln>
        </p:spPr>
        <p:txBody>
          <a:bodyPr spcFirstLastPara="1" wrap="square" lIns="91425" tIns="45700" rIns="91425" bIns="45700" anchor="t" anchorCtr="0">
            <a:spAutoFit/>
          </a:bodyPr>
          <a:lstStyle/>
          <a:p>
            <a:pPr marL="457200" indent="-276225" algn="just">
              <a:buClr>
                <a:schemeClr val="lt1"/>
              </a:buClr>
              <a:buSzPts val="750"/>
              <a:buFont typeface="Noto Sans Symbols"/>
              <a:buChar char="▪"/>
            </a:pPr>
            <a:endParaRPr lang="pt-BR" sz="8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O BC destacou que o cenário econômico tem apresentado elevada incerteza e que é preciso considerar os efeitos das defasagens da política monetária sobre a inflação.</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Portanto, diante do atual cenário econômico e do que foi sinalizado pelo BC, mantivemos, por ora, nosso cenário base de alta na próxima reunião de 0,5 .p.p e mais uma alta subsequente de mesma magnitude em junho, levando a Selic para 15,25% e permanecendo neste patamar até o fim deste ano. </a:t>
            </a:r>
          </a:p>
          <a:p>
            <a:pPr marL="457200" indent="-276225" algn="just">
              <a:buClr>
                <a:schemeClr val="lt1"/>
              </a:buClr>
              <a:buSzPts val="750"/>
              <a:buFont typeface="Noto Sans Symbols"/>
              <a:buChar char="▪"/>
            </a:pPr>
            <a:endParaRPr lang="pt-BR" sz="1000" dirty="0">
              <a:solidFill>
                <a:schemeClr val="lt1"/>
              </a:solidFill>
              <a:latin typeface="Montserrat"/>
            </a:endParaRPr>
          </a:p>
          <a:p>
            <a:pPr marL="457200" indent="-276225" algn="just">
              <a:buClr>
                <a:schemeClr val="lt1"/>
              </a:buClr>
              <a:buSzPts val="750"/>
              <a:buFont typeface="Noto Sans Symbols"/>
              <a:buChar char="▪"/>
            </a:pPr>
            <a:r>
              <a:rPr lang="pt-BR" sz="1000" dirty="0">
                <a:solidFill>
                  <a:schemeClr val="lt1"/>
                </a:solidFill>
                <a:latin typeface="Montserrat"/>
              </a:rPr>
              <a:t>O retorno dos cortes de juros só deve ocorrer em 2026.</a:t>
            </a:r>
            <a:endParaRPr sz="1000" dirty="0">
              <a:solidFill>
                <a:schemeClr val="lt1"/>
              </a:solidFill>
              <a:latin typeface="Montserrat"/>
              <a:sym typeface="Montserrat"/>
            </a:endParaRPr>
          </a:p>
        </p:txBody>
      </p:sp>
      <p:pic>
        <p:nvPicPr>
          <p:cNvPr id="2" name="Google Shape;194;g2f0ae8d2519_0_84">
            <a:extLst>
              <a:ext uri="{FF2B5EF4-FFF2-40B4-BE49-F238E27FC236}">
                <a16:creationId xmlns:a16="http://schemas.microsoft.com/office/drawing/2014/main" id="{27B170AD-764A-575B-FA40-F4D810625DEF}"/>
              </a:ext>
            </a:extLst>
          </p:cNvPr>
          <p:cNvPicPr preferRelativeResize="0"/>
          <p:nvPr/>
        </p:nvPicPr>
        <p:blipFill>
          <a:blip r:embed="rId3">
            <a:alphaModFix/>
          </a:blip>
          <a:stretch>
            <a:fillRect/>
          </a:stretch>
        </p:blipFill>
        <p:spPr>
          <a:xfrm>
            <a:off x="0" y="929450"/>
            <a:ext cx="1404025" cy="785650"/>
          </a:xfrm>
          <a:prstGeom prst="rect">
            <a:avLst/>
          </a:prstGeom>
          <a:noFill/>
          <a:ln>
            <a:noFill/>
          </a:ln>
        </p:spPr>
      </p:pic>
      <p:cxnSp>
        <p:nvCxnSpPr>
          <p:cNvPr id="6" name="Conector reto 5">
            <a:extLst>
              <a:ext uri="{FF2B5EF4-FFF2-40B4-BE49-F238E27FC236}">
                <a16:creationId xmlns:a16="http://schemas.microsoft.com/office/drawing/2014/main" id="{E63CBE03-47A3-1E66-ACA1-C8E96B999B30}"/>
              </a:ext>
            </a:extLst>
          </p:cNvPr>
          <p:cNvCxnSpPr>
            <a:cxnSpLocks/>
          </p:cNvCxnSpPr>
          <p:nvPr/>
        </p:nvCxnSpPr>
        <p:spPr>
          <a:xfrm>
            <a:off x="-304800" y="623683"/>
            <a:ext cx="174153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CaixaDeTexto 7">
            <a:extLst>
              <a:ext uri="{FF2B5EF4-FFF2-40B4-BE49-F238E27FC236}">
                <a16:creationId xmlns:a16="http://schemas.microsoft.com/office/drawing/2014/main" id="{34F4AA69-C69C-6C82-530E-1A2E7F382AF0}"/>
              </a:ext>
            </a:extLst>
          </p:cNvPr>
          <p:cNvSpPr txBox="1"/>
          <p:nvPr/>
        </p:nvSpPr>
        <p:spPr>
          <a:xfrm>
            <a:off x="92895" y="81009"/>
            <a:ext cx="1198255" cy="461665"/>
          </a:xfrm>
          <a:prstGeom prst="rect">
            <a:avLst/>
          </a:prstGeom>
          <a:noFill/>
        </p:spPr>
        <p:txBody>
          <a:bodyPr wrap="square">
            <a:spAutoFit/>
          </a:bodyPr>
          <a:lstStyle/>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Política </a:t>
            </a:r>
          </a:p>
          <a:p>
            <a:pPr marL="0" marR="0" lvl="0" indent="0" algn="ctr" rtl="0">
              <a:spcBef>
                <a:spcPts val="0"/>
              </a:spcBef>
              <a:spcAft>
                <a:spcPts val="0"/>
              </a:spcAft>
              <a:buNone/>
            </a:pPr>
            <a:r>
              <a:rPr lang="pt-BR" sz="1200" b="1" dirty="0">
                <a:solidFill>
                  <a:schemeClr val="accent4"/>
                </a:solidFill>
                <a:latin typeface="Montserrat"/>
                <a:ea typeface="Montserrat"/>
                <a:cs typeface="Montserrat"/>
                <a:sym typeface="Montserrat"/>
              </a:rPr>
              <a:t>Monetária</a:t>
            </a:r>
          </a:p>
        </p:txBody>
      </p:sp>
      <p:sp>
        <p:nvSpPr>
          <p:cNvPr id="10" name="CaixaDeTexto 9">
            <a:extLst>
              <a:ext uri="{FF2B5EF4-FFF2-40B4-BE49-F238E27FC236}">
                <a16:creationId xmlns:a16="http://schemas.microsoft.com/office/drawing/2014/main" id="{474EFA6E-B794-03F4-C526-C93FC97E19E3}"/>
              </a:ext>
            </a:extLst>
          </p:cNvPr>
          <p:cNvSpPr txBox="1"/>
          <p:nvPr/>
        </p:nvSpPr>
        <p:spPr>
          <a:xfrm rot="16200000">
            <a:off x="-680984" y="3158421"/>
            <a:ext cx="1853299" cy="238527"/>
          </a:xfrm>
          <a:prstGeom prst="rect">
            <a:avLst/>
          </a:prstGeom>
          <a:noFill/>
        </p:spPr>
        <p:txBody>
          <a:bodyPr wrap="square" lIns="90000" rtlCol="0">
            <a:spAutoFit/>
          </a:bodyPr>
          <a:lstStyle/>
          <a:p>
            <a:pPr algn="l"/>
            <a:r>
              <a:rPr lang="pt-BR" sz="950" dirty="0" err="1">
                <a:solidFill>
                  <a:srgbClr val="222A35"/>
                </a:solidFill>
                <a:latin typeface="Montserrat" panose="00000600000000000000" pitchFamily="2" charset="77"/>
              </a:rPr>
              <a:t>DPEc</a:t>
            </a:r>
            <a:r>
              <a:rPr lang="pt-BR" sz="950" dirty="0">
                <a:solidFill>
                  <a:srgbClr val="222A35"/>
                </a:solidFill>
                <a:latin typeface="Montserrat" panose="00000600000000000000" pitchFamily="2" charset="77"/>
              </a:rPr>
              <a:t> - BANCO DAYCOVAL</a:t>
            </a:r>
          </a:p>
        </p:txBody>
      </p:sp>
      <p:sp>
        <p:nvSpPr>
          <p:cNvPr id="11" name="Google Shape;101;p3">
            <a:extLst>
              <a:ext uri="{FF2B5EF4-FFF2-40B4-BE49-F238E27FC236}">
                <a16:creationId xmlns:a16="http://schemas.microsoft.com/office/drawing/2014/main" id="{8973BE44-3BA3-BD61-AB6C-C4E6D3FF4407}"/>
              </a:ext>
            </a:extLst>
          </p:cNvPr>
          <p:cNvSpPr txBox="1"/>
          <p:nvPr/>
        </p:nvSpPr>
        <p:spPr>
          <a:xfrm>
            <a:off x="7737762" y="5200661"/>
            <a:ext cx="1479306" cy="200014"/>
          </a:xfrm>
          <a:prstGeom prst="rect">
            <a:avLst/>
          </a:prstGeom>
          <a:noFill/>
          <a:ln>
            <a:noFill/>
          </a:ln>
        </p:spPr>
        <p:txBody>
          <a:bodyPr spcFirstLastPara="1" wrap="square" lIns="91425" tIns="45700" rIns="91425" bIns="45700" anchor="t" anchorCtr="0">
            <a:spAutoFit/>
          </a:bodyPr>
          <a:lstStyle/>
          <a:p>
            <a:pPr marL="6350" marR="0" lvl="0" algn="just" rtl="0">
              <a:spcBef>
                <a:spcPts val="0"/>
              </a:spcBef>
              <a:spcAft>
                <a:spcPts val="0"/>
              </a:spcAft>
              <a:buClr>
                <a:schemeClr val="lt1"/>
              </a:buClr>
              <a:buSzPts val="900"/>
            </a:pPr>
            <a:r>
              <a:rPr lang="pt-BR" sz="700" dirty="0">
                <a:solidFill>
                  <a:srgbClr val="666666"/>
                </a:solidFill>
                <a:latin typeface="Montserrat" panose="00000500000000000000" pitchFamily="2" charset="0"/>
              </a:rPr>
              <a:t>Fonte: IBGE, </a:t>
            </a:r>
            <a:r>
              <a:rPr lang="pt-BR" sz="700" dirty="0" err="1">
                <a:solidFill>
                  <a:srgbClr val="666666"/>
                </a:solidFill>
                <a:latin typeface="Montserrat" panose="00000500000000000000" pitchFamily="2" charset="0"/>
              </a:rPr>
              <a:t>Daycoval</a:t>
            </a:r>
            <a:r>
              <a:rPr lang="pt-BR" sz="700" dirty="0">
                <a:solidFill>
                  <a:srgbClr val="666666"/>
                </a:solidFill>
                <a:latin typeface="Montserrat" panose="00000500000000000000" pitchFamily="2" charset="0"/>
              </a:rPr>
              <a:t> </a:t>
            </a:r>
            <a:endParaRPr sz="700" dirty="0">
              <a:solidFill>
                <a:srgbClr val="666666"/>
              </a:solidFill>
              <a:latin typeface="Montserrat" panose="00000500000000000000" pitchFamily="2" charset="0"/>
            </a:endParaRPr>
          </a:p>
        </p:txBody>
      </p:sp>
      <p:pic>
        <p:nvPicPr>
          <p:cNvPr id="3" name="Imagem 2">
            <a:extLst>
              <a:ext uri="{FF2B5EF4-FFF2-40B4-BE49-F238E27FC236}">
                <a16:creationId xmlns:a16="http://schemas.microsoft.com/office/drawing/2014/main" id="{2F133516-87B9-6ACA-AB89-934E66184224}"/>
              </a:ext>
            </a:extLst>
          </p:cNvPr>
          <p:cNvPicPr>
            <a:picLocks noChangeAspect="1"/>
          </p:cNvPicPr>
          <p:nvPr/>
        </p:nvPicPr>
        <p:blipFill>
          <a:blip r:embed="rId4"/>
          <a:stretch>
            <a:fillRect/>
          </a:stretch>
        </p:blipFill>
        <p:spPr>
          <a:xfrm>
            <a:off x="650296" y="1921555"/>
            <a:ext cx="8029128" cy="307265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g2f0ae8d2519_0_248"/>
          <p:cNvSpPr/>
          <p:nvPr/>
        </p:nvSpPr>
        <p:spPr>
          <a:xfrm>
            <a:off x="0" y="0"/>
            <a:ext cx="8999700" cy="31671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pic>
        <p:nvPicPr>
          <p:cNvPr id="365" name="Google Shape;365;g2f0ae8d2519_0_248"/>
          <p:cNvPicPr preferRelativeResize="0"/>
          <p:nvPr/>
        </p:nvPicPr>
        <p:blipFill>
          <a:blip r:embed="rId3">
            <a:alphaModFix/>
          </a:blip>
          <a:stretch>
            <a:fillRect/>
          </a:stretch>
        </p:blipFill>
        <p:spPr>
          <a:xfrm>
            <a:off x="0" y="4212050"/>
            <a:ext cx="2124176" cy="1188625"/>
          </a:xfrm>
          <a:prstGeom prst="rect">
            <a:avLst/>
          </a:prstGeom>
          <a:noFill/>
          <a:ln>
            <a:noFill/>
          </a:ln>
        </p:spPr>
      </p:pic>
      <p:sp>
        <p:nvSpPr>
          <p:cNvPr id="366" name="Google Shape;366;g2f0ae8d2519_0_248"/>
          <p:cNvSpPr txBox="1"/>
          <p:nvPr/>
        </p:nvSpPr>
        <p:spPr>
          <a:xfrm>
            <a:off x="2504250" y="3299825"/>
            <a:ext cx="6071400" cy="20490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chemeClr val="dk1"/>
              </a:buClr>
              <a:buSzPts val="700"/>
              <a:buFont typeface="Montserrat"/>
              <a:buNone/>
            </a:pPr>
            <a:r>
              <a:rPr lang="pt-BR" sz="700" b="1" dirty="0">
                <a:solidFill>
                  <a:srgbClr val="666666"/>
                </a:solidFill>
                <a:latin typeface="Montserrat"/>
                <a:ea typeface="Montserrat"/>
                <a:cs typeface="Montserrat"/>
                <a:sym typeface="Montserrat"/>
              </a:rPr>
              <a:t>Aviso Importante</a:t>
            </a:r>
            <a:endParaRPr lang="pt-BR" sz="900" dirty="0">
              <a:solidFill>
                <a:srgbClr val="666666"/>
              </a:solidFill>
            </a:endParaRPr>
          </a:p>
          <a:p>
            <a:pPr marL="0" marR="0" lvl="0" indent="0" algn="just" rtl="0">
              <a:lnSpc>
                <a:spcPct val="100000"/>
              </a:lnSpc>
              <a:spcBef>
                <a:spcPts val="0"/>
              </a:spcBef>
              <a:spcAft>
                <a:spcPts val="0"/>
              </a:spcAft>
              <a:buClr>
                <a:schemeClr val="dk1"/>
              </a:buClr>
              <a:buSzPts val="600"/>
              <a:buFont typeface="Montserrat"/>
              <a:buNone/>
            </a:pPr>
            <a:br>
              <a:rPr lang="pt-BR" sz="600" dirty="0">
                <a:solidFill>
                  <a:srgbClr val="666666"/>
                </a:solidFill>
                <a:latin typeface="Montserrat"/>
                <a:ea typeface="Montserrat"/>
                <a:cs typeface="Montserrat"/>
                <a:sym typeface="Montserrat"/>
              </a:rPr>
            </a:br>
            <a:r>
              <a:rPr lang="pt-BR" sz="600" dirty="0">
                <a:solidFill>
                  <a:srgbClr val="666666"/>
                </a:solidFill>
                <a:latin typeface="Montserrat"/>
                <a:ea typeface="Montserrat"/>
                <a:cs typeface="Montserrat"/>
                <a:sym typeface="Montserrat"/>
              </a:rPr>
              <a:t>Este relatório foi preparado pelo Banco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S.A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e não deve ser considerado um relatório de análise para os fins do artigo 1º na Resolução. CVM 20/2021. Este relatório tem como objetivo único fornecer informações macroeconômicas e análises políticas, e não constitui e nem deve ser interpretado como sendo uma oferta de compra/venda ou como uma solicitação de uma oferta de compra/venda de qualquer instrumento financeiro, ou de participação em uma determinada estratégia de negócios em qualquer jurisdição. As informações contidas neste relatório foram consideradas razoáveis na data em que ele foi divulgado e foram obtidas de fontes públicas consideradas confiáveis. 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não dá nenhuma segurança ou garantia, seja de forma expressa ou implícita, sobre a integridade, confiabilidade ou exatidão dessas informações. Este relatório também não tem a intenção de ser uma relação completa ou resumida dos mercados ou desdobramentos nele abordados. As opiniões, estimativas e projeções expressas neste relatório refletem a opinião atual do responsável pelo conteúdo deste relatório na data de sua divulgação e estão, portanto, sujeitas a alterações sem aviso prévio. Algumas das informações presentes neste material são baseadas em projeções e os resultados reais poderão ser significativamente diferentes. 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não tem obrigação de atualizar, modificar ou alterar este relatório e de informar o leitor. O responsável pela elaboração deste relatório certifica que as opiniões expressas nele refletem, de forma precisa, única e exclusiva, suas visões e opiniões pessoais, e foram produzidas de forma independente e autônoma, inclusive em relação ao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Este relatório é destinado à circulação exclusiva para a rede de relacionamento do Banco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S.A, incluindo agentes autônomos e clientes. Fica proibida a sua reprodução ou redistribuição para qualquer pessoa, no todo ou em parte, qualquer que seja o propósito, sem o prévio consentimento expresso do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O Banco </a:t>
            </a:r>
            <a:r>
              <a:rPr lang="pt-BR" sz="600" dirty="0" err="1">
                <a:solidFill>
                  <a:srgbClr val="666666"/>
                </a:solidFill>
                <a:latin typeface="Montserrat"/>
                <a:ea typeface="Montserrat"/>
                <a:cs typeface="Montserrat"/>
                <a:sym typeface="Montserrat"/>
              </a:rPr>
              <a:t>Daycoval</a:t>
            </a:r>
            <a:r>
              <a:rPr lang="pt-BR" sz="600" dirty="0">
                <a:solidFill>
                  <a:srgbClr val="666666"/>
                </a:solidFill>
                <a:latin typeface="Montserrat"/>
                <a:ea typeface="Montserrat"/>
                <a:cs typeface="Montserrat"/>
                <a:sym typeface="Montserrat"/>
              </a:rPr>
              <a:t> S.A não se responsabiliza por decisões de investimentos que venham a ser tomadas com base nas informações divulgadas e se exime de qualquer responsabilidade por quaisquer prejuízos, diretos ou indiretos, que venham a decorrer da utilização deste material ou seu conteúdo. Para maiores informações sobre produtos, tabelas de custos operacionais e política de cobrança, favor acessar o nosso site: www.daycoval.com.br, por e-mail </a:t>
            </a:r>
            <a:r>
              <a:rPr lang="pt-BR" sz="600" dirty="0">
                <a:solidFill>
                  <a:srgbClr val="666666"/>
                </a:solidFill>
                <a:latin typeface="Montserrat"/>
                <a:sym typeface="Montserrat"/>
              </a:rPr>
              <a:t>dpec@bancodaycoval.com.br </a:t>
            </a:r>
            <a:r>
              <a:rPr lang="pt-BR" sz="600" dirty="0">
                <a:solidFill>
                  <a:srgbClr val="666666"/>
                </a:solidFill>
                <a:latin typeface="Montserrat"/>
                <a:ea typeface="Montserrat"/>
                <a:cs typeface="Montserrat"/>
                <a:sym typeface="Montserrat"/>
              </a:rPr>
              <a:t>ou por telefone (11) 3138-4092.</a:t>
            </a:r>
            <a:endParaRPr lang="pt-BR" sz="900" dirty="0">
              <a:solidFill>
                <a:srgbClr val="666666"/>
              </a:solidFill>
            </a:endParaRPr>
          </a:p>
          <a:p>
            <a:pPr marL="0" marR="0" lvl="0" indent="0" algn="l" rtl="0">
              <a:lnSpc>
                <a:spcPct val="100000"/>
              </a:lnSpc>
              <a:spcBef>
                <a:spcPts val="0"/>
              </a:spcBef>
              <a:spcAft>
                <a:spcPts val="0"/>
              </a:spcAft>
              <a:buClr>
                <a:schemeClr val="dk1"/>
              </a:buClr>
              <a:buSzPts val="1200"/>
              <a:buFont typeface="Calibri"/>
              <a:buNone/>
            </a:pPr>
            <a:endParaRPr sz="1100" u="sng" dirty="0">
              <a:solidFill>
                <a:schemeClr val="dk1"/>
              </a:solidFill>
              <a:latin typeface="Montserrat"/>
              <a:ea typeface="Montserrat"/>
              <a:cs typeface="Montserrat"/>
              <a:sym typeface="Montserrat"/>
            </a:endParaRPr>
          </a:p>
        </p:txBody>
      </p:sp>
      <p:sp>
        <p:nvSpPr>
          <p:cNvPr id="367" name="Google Shape;367;g2f0ae8d2519_0_248"/>
          <p:cNvSpPr txBox="1"/>
          <p:nvPr/>
        </p:nvSpPr>
        <p:spPr>
          <a:xfrm>
            <a:off x="983260" y="1770822"/>
            <a:ext cx="2551800" cy="630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300">
                <a:solidFill>
                  <a:srgbClr val="F1C232"/>
                </a:solidFill>
                <a:latin typeface="Montserrat"/>
                <a:ea typeface="Montserrat"/>
                <a:cs typeface="Montserrat"/>
                <a:sym typeface="Montserrat"/>
              </a:rPr>
              <a:t>Rafael Gonçalves Cardoso</a:t>
            </a:r>
            <a:endParaRPr>
              <a:solidFill>
                <a:srgbClr val="F1C232"/>
              </a:solidFill>
            </a:endParaRPr>
          </a:p>
          <a:p>
            <a:pPr marL="0" marR="0" lvl="0" indent="0" algn="l" rtl="0">
              <a:spcBef>
                <a:spcPts val="0"/>
              </a:spcBef>
              <a:spcAft>
                <a:spcPts val="0"/>
              </a:spcAft>
              <a:buNone/>
            </a:pPr>
            <a:r>
              <a:rPr lang="pt-BR" sz="1000" i="1">
                <a:solidFill>
                  <a:srgbClr val="F1C232"/>
                </a:solidFill>
                <a:latin typeface="Montserrat"/>
                <a:ea typeface="Montserrat"/>
                <a:cs typeface="Montserrat"/>
                <a:sym typeface="Montserrat"/>
              </a:rPr>
              <a:t>Economista-Chefe</a:t>
            </a:r>
            <a:endParaRPr>
              <a:solidFill>
                <a:srgbClr val="F1C232"/>
              </a:solidFill>
            </a:endParaRPr>
          </a:p>
          <a:p>
            <a:pPr marL="0" marR="0" lvl="0" indent="0" algn="l" rtl="0">
              <a:spcBef>
                <a:spcPts val="0"/>
              </a:spcBef>
              <a:spcAft>
                <a:spcPts val="0"/>
              </a:spcAft>
              <a:buNone/>
            </a:pPr>
            <a:endParaRPr sz="1200">
              <a:solidFill>
                <a:srgbClr val="F1C232"/>
              </a:solidFill>
              <a:latin typeface="Montserrat"/>
              <a:ea typeface="Montserrat"/>
              <a:cs typeface="Montserrat"/>
              <a:sym typeface="Montserrat"/>
            </a:endParaRPr>
          </a:p>
        </p:txBody>
      </p:sp>
      <p:sp>
        <p:nvSpPr>
          <p:cNvPr id="369" name="Google Shape;369;g2f0ae8d2519_0_248"/>
          <p:cNvSpPr txBox="1"/>
          <p:nvPr/>
        </p:nvSpPr>
        <p:spPr>
          <a:xfrm>
            <a:off x="3717478" y="1755029"/>
            <a:ext cx="2087400" cy="446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300">
                <a:solidFill>
                  <a:srgbClr val="F1C232"/>
                </a:solidFill>
                <a:latin typeface="Montserrat"/>
                <a:ea typeface="Montserrat"/>
                <a:cs typeface="Montserrat"/>
                <a:sym typeface="Montserrat"/>
              </a:rPr>
              <a:t>Julio Cesar Barros</a:t>
            </a:r>
            <a:endParaRPr>
              <a:solidFill>
                <a:srgbClr val="F1C232"/>
              </a:solidFill>
            </a:endParaRPr>
          </a:p>
          <a:p>
            <a:pPr marL="0" marR="0" lvl="0" indent="0" algn="l" rtl="0">
              <a:spcBef>
                <a:spcPts val="0"/>
              </a:spcBef>
              <a:spcAft>
                <a:spcPts val="0"/>
              </a:spcAft>
              <a:buNone/>
            </a:pPr>
            <a:r>
              <a:rPr lang="pt-BR" sz="1000" i="1">
                <a:solidFill>
                  <a:srgbClr val="F1C232"/>
                </a:solidFill>
                <a:latin typeface="Montserrat"/>
                <a:ea typeface="Montserrat"/>
                <a:cs typeface="Montserrat"/>
                <a:sym typeface="Montserrat"/>
              </a:rPr>
              <a:t>Economista</a:t>
            </a:r>
            <a:endParaRPr>
              <a:solidFill>
                <a:srgbClr val="F1C232"/>
              </a:solidFill>
            </a:endParaRPr>
          </a:p>
        </p:txBody>
      </p:sp>
      <p:sp>
        <p:nvSpPr>
          <p:cNvPr id="370" name="Google Shape;370;g2f0ae8d2519_0_248"/>
          <p:cNvSpPr txBox="1"/>
          <p:nvPr/>
        </p:nvSpPr>
        <p:spPr>
          <a:xfrm>
            <a:off x="308275" y="3299825"/>
            <a:ext cx="1071900" cy="762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150" b="1">
                <a:solidFill>
                  <a:schemeClr val="dk2"/>
                </a:solidFill>
                <a:latin typeface="Montserrat"/>
                <a:ea typeface="Montserrat"/>
                <a:cs typeface="Montserrat"/>
                <a:sym typeface="Montserrat"/>
              </a:rPr>
              <a:t>Siga-nos nas redes sociais</a:t>
            </a:r>
            <a:endParaRPr sz="1150" b="1" i="1">
              <a:solidFill>
                <a:schemeClr val="dk2"/>
              </a:solidFill>
              <a:latin typeface="Montserrat"/>
              <a:ea typeface="Montserrat"/>
              <a:cs typeface="Montserrat"/>
              <a:sym typeface="Montserrat"/>
            </a:endParaRPr>
          </a:p>
          <a:p>
            <a:pPr marL="0" marR="0" lvl="0" indent="0" algn="l" rtl="0">
              <a:spcBef>
                <a:spcPts val="0"/>
              </a:spcBef>
              <a:spcAft>
                <a:spcPts val="0"/>
              </a:spcAft>
              <a:buNone/>
            </a:pPr>
            <a:endParaRPr sz="900" b="1">
              <a:solidFill>
                <a:schemeClr val="dk2"/>
              </a:solidFill>
              <a:latin typeface="Montserrat"/>
              <a:ea typeface="Montserrat"/>
              <a:cs typeface="Montserrat"/>
              <a:sym typeface="Montserrat"/>
            </a:endParaRPr>
          </a:p>
        </p:txBody>
      </p:sp>
      <p:pic>
        <p:nvPicPr>
          <p:cNvPr id="371" name="Google Shape;371;g2f0ae8d2519_0_248">
            <a:hlinkClick r:id="rId4"/>
          </p:cNvPr>
          <p:cNvPicPr preferRelativeResize="0"/>
          <p:nvPr/>
        </p:nvPicPr>
        <p:blipFill rotWithShape="1">
          <a:blip r:embed="rId5">
            <a:alphaModFix/>
          </a:blip>
          <a:srcRect/>
          <a:stretch/>
        </p:blipFill>
        <p:spPr>
          <a:xfrm>
            <a:off x="619952" y="3973565"/>
            <a:ext cx="153472" cy="153472"/>
          </a:xfrm>
          <a:prstGeom prst="rect">
            <a:avLst/>
          </a:prstGeom>
          <a:noFill/>
          <a:ln>
            <a:noFill/>
          </a:ln>
        </p:spPr>
      </p:pic>
      <p:pic>
        <p:nvPicPr>
          <p:cNvPr id="372" name="Google Shape;372;g2f0ae8d2519_0_248">
            <a:hlinkClick r:id="rId6"/>
          </p:cNvPr>
          <p:cNvPicPr preferRelativeResize="0"/>
          <p:nvPr/>
        </p:nvPicPr>
        <p:blipFill rotWithShape="1">
          <a:blip r:embed="rId7">
            <a:alphaModFix/>
          </a:blip>
          <a:srcRect/>
          <a:stretch/>
        </p:blipFill>
        <p:spPr>
          <a:xfrm>
            <a:off x="383516" y="3973563"/>
            <a:ext cx="153473" cy="153473"/>
          </a:xfrm>
          <a:prstGeom prst="rect">
            <a:avLst/>
          </a:prstGeom>
          <a:noFill/>
          <a:ln>
            <a:noFill/>
          </a:ln>
        </p:spPr>
      </p:pic>
      <p:pic>
        <p:nvPicPr>
          <p:cNvPr id="374" name="Google Shape;374;g2f0ae8d2519_0_248"/>
          <p:cNvPicPr preferRelativeResize="0"/>
          <p:nvPr/>
        </p:nvPicPr>
        <p:blipFill rotWithShape="1">
          <a:blip r:embed="rId8">
            <a:alphaModFix/>
          </a:blip>
          <a:srcRect/>
          <a:stretch/>
        </p:blipFill>
        <p:spPr>
          <a:xfrm>
            <a:off x="391474" y="611400"/>
            <a:ext cx="502500" cy="502500"/>
          </a:xfrm>
          <a:prstGeom prst="rect">
            <a:avLst/>
          </a:prstGeom>
          <a:noFill/>
          <a:ln>
            <a:noFill/>
          </a:ln>
        </p:spPr>
      </p:pic>
      <p:sp>
        <p:nvSpPr>
          <p:cNvPr id="375" name="Google Shape;375;g2f0ae8d2519_0_248"/>
          <p:cNvSpPr txBox="1"/>
          <p:nvPr/>
        </p:nvSpPr>
        <p:spPr>
          <a:xfrm>
            <a:off x="978454" y="573300"/>
            <a:ext cx="443880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800" dirty="0">
                <a:solidFill>
                  <a:schemeClr val="lt1"/>
                </a:solidFill>
                <a:latin typeface="Montserrat"/>
                <a:sym typeface="Montserrat"/>
              </a:rPr>
              <a:t>Departamento de Pesquisa Econômica - </a:t>
            </a:r>
            <a:r>
              <a:rPr lang="pt-BR" sz="1800" dirty="0" err="1">
                <a:solidFill>
                  <a:schemeClr val="lt1"/>
                </a:solidFill>
                <a:latin typeface="Montserrat"/>
                <a:sym typeface="Montserrat"/>
              </a:rPr>
              <a:t>DPEc</a:t>
            </a:r>
            <a:endParaRPr sz="1600" dirty="0">
              <a:solidFill>
                <a:schemeClr val="lt1"/>
              </a:solidFill>
            </a:endParaRPr>
          </a:p>
        </p:txBody>
      </p:sp>
      <p:pic>
        <p:nvPicPr>
          <p:cNvPr id="376" name="Google Shape;376;g2f0ae8d2519_0_248" descr="logo-daycoval-branco"/>
          <p:cNvPicPr preferRelativeResize="0"/>
          <p:nvPr/>
        </p:nvPicPr>
        <p:blipFill rotWithShape="1">
          <a:blip r:embed="rId9">
            <a:alphaModFix/>
          </a:blip>
          <a:srcRect/>
          <a:stretch/>
        </p:blipFill>
        <p:spPr>
          <a:xfrm>
            <a:off x="6497329" y="290350"/>
            <a:ext cx="1891727" cy="293600"/>
          </a:xfrm>
          <a:prstGeom prst="rect">
            <a:avLst/>
          </a:prstGeom>
          <a:noFill/>
          <a:ln>
            <a:noFill/>
          </a:ln>
        </p:spPr>
      </p:pic>
      <p:sp>
        <p:nvSpPr>
          <p:cNvPr id="377" name="Google Shape;377;g2f0ae8d2519_0_248"/>
          <p:cNvSpPr txBox="1"/>
          <p:nvPr/>
        </p:nvSpPr>
        <p:spPr>
          <a:xfrm>
            <a:off x="3054125" y="285050"/>
            <a:ext cx="5863800" cy="502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065">
              <a:solidFill>
                <a:schemeClr val="dk1"/>
              </a:solidFill>
              <a:latin typeface="Calibri"/>
              <a:ea typeface="Calibri"/>
              <a:cs typeface="Calibri"/>
              <a:sym typeface="Calibri"/>
            </a:endParaRPr>
          </a:p>
        </p:txBody>
      </p:sp>
      <p:sp>
        <p:nvSpPr>
          <p:cNvPr id="15" name="Google Shape;369;g2f0ae8d2519_0_248">
            <a:extLst>
              <a:ext uri="{FF2B5EF4-FFF2-40B4-BE49-F238E27FC236}">
                <a16:creationId xmlns:a16="http://schemas.microsoft.com/office/drawing/2014/main" id="{F0B3EF11-FCD1-48D2-B2E2-FE6414FF1404}"/>
              </a:ext>
            </a:extLst>
          </p:cNvPr>
          <p:cNvSpPr txBox="1"/>
          <p:nvPr/>
        </p:nvSpPr>
        <p:spPr>
          <a:xfrm>
            <a:off x="5932440" y="1756176"/>
            <a:ext cx="2643210" cy="4462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BR" sz="1300" dirty="0">
                <a:solidFill>
                  <a:srgbClr val="F1C232"/>
                </a:solidFill>
                <a:latin typeface="Montserrat"/>
                <a:ea typeface="Montserrat"/>
                <a:cs typeface="Montserrat"/>
                <a:sym typeface="Montserrat"/>
              </a:rPr>
              <a:t>Antonio Ricciardi Macedo</a:t>
            </a:r>
            <a:endParaRPr dirty="0">
              <a:solidFill>
                <a:srgbClr val="F1C232"/>
              </a:solidFill>
            </a:endParaRPr>
          </a:p>
          <a:p>
            <a:pPr marL="0" marR="0" lvl="0" indent="0" algn="l" rtl="0">
              <a:spcBef>
                <a:spcPts val="0"/>
              </a:spcBef>
              <a:spcAft>
                <a:spcPts val="0"/>
              </a:spcAft>
              <a:buNone/>
            </a:pPr>
            <a:r>
              <a:rPr lang="pt-BR" sz="1000" i="1" dirty="0">
                <a:solidFill>
                  <a:srgbClr val="F1C232"/>
                </a:solidFill>
                <a:latin typeface="Montserrat"/>
                <a:ea typeface="Montserrat"/>
                <a:cs typeface="Montserrat"/>
                <a:sym typeface="Montserrat"/>
              </a:rPr>
              <a:t>Economista</a:t>
            </a:r>
            <a:endParaRPr dirty="0">
              <a:solidFill>
                <a:srgbClr val="F1C23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27"/>
          <p:cNvSpPr/>
          <p:nvPr/>
        </p:nvSpPr>
        <p:spPr>
          <a:xfrm>
            <a:off x="-51250" y="-125414"/>
            <a:ext cx="9169800" cy="56514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a:solidFill>
                <a:schemeClr val="lt1"/>
              </a:solidFill>
              <a:latin typeface="Roboto"/>
              <a:ea typeface="Roboto"/>
              <a:cs typeface="Roboto"/>
              <a:sym typeface="Roboto"/>
            </a:endParaRPr>
          </a:p>
        </p:txBody>
      </p:sp>
      <p:pic>
        <p:nvPicPr>
          <p:cNvPr id="383" name="Google Shape;383;p27" descr="logo-daycoval-branco"/>
          <p:cNvPicPr preferRelativeResize="0"/>
          <p:nvPr/>
        </p:nvPicPr>
        <p:blipFill rotWithShape="1">
          <a:blip r:embed="rId3">
            <a:alphaModFix/>
          </a:blip>
          <a:srcRect/>
          <a:stretch/>
        </p:blipFill>
        <p:spPr>
          <a:xfrm>
            <a:off x="2439670" y="2380615"/>
            <a:ext cx="4119245" cy="639445"/>
          </a:xfrm>
          <a:prstGeom prst="rect">
            <a:avLst/>
          </a:prstGeom>
          <a:noFill/>
          <a:ln>
            <a:noFill/>
          </a:ln>
        </p:spPr>
      </p:pic>
    </p:spTree>
  </p:cSld>
  <p:clrMapOvr>
    <a:masterClrMapping/>
  </p:clrMapOvr>
</p:sld>
</file>

<file path=ppt/theme/theme1.xml><?xml version="1.0" encoding="utf-8"?>
<a:theme xmlns:a="http://schemas.openxmlformats.org/drawingml/2006/main" name="Tema do Office">
  <a:themeElements>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Tema do 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BBSettings xmlns="http://schemas.bloomberg.com/settings/1.0">
  <Item name="DocumentId_Charts">{C8A4DE86-81F0-439C-B33A-5546F7F7D722}</Item>
  <Item xmlns="" name="ShapesMap_Charts">{"{C8A4DE86-81F0-439C-B33A-5546F7F7D722}":{"256":{},"257":{},"259":{},"261":{},"262":{},"263":{},"265":{},"270":{},"271":{},"272":{},"273":{},"274":{},"275":{},"276":{},"277":{},"278":{},"279":{},"280":{},"281":{},"282":{},"283":{},"284":{},"285":{},"286":{},"287":{},"288":{},"310":{},"312":{},"314":{},"315":{},"316":{},"317":{},"318":{},"319":{}}}</Item>
</BBSetting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o" ma:contentTypeID="0x01010031F5DAC0E3637242A49D325E53772555" ma:contentTypeVersion="1" ma:contentTypeDescription="Crie um novo documento." ma:contentTypeScope="" ma:versionID="98a495c01bbacbef729b26ec3a4c3ce1">
  <xsd:schema xmlns:xsd="http://www.w3.org/2001/XMLSchema" xmlns:xs="http://www.w3.org/2001/XMLSchema" xmlns:p="http://schemas.microsoft.com/office/2006/metadata/properties" xmlns:ns3="848df295-abc2-466e-a126-468f9e91b6a8" targetNamespace="http://schemas.microsoft.com/office/2006/metadata/properties" ma:root="true" ma:fieldsID="99d25519962aea77eb7f9cc27ae4b565" ns3:_="">
    <xsd:import namespace="848df295-abc2-466e-a126-468f9e91b6a8"/>
    <xsd:element name="properties">
      <xsd:complexType>
        <xsd:sequence>
          <xsd:element name="documentManagement">
            <xsd:complexType>
              <xsd:all>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8df295-abc2-466e-a126-468f9e91b6a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C8FB17-2148-497B-9A9D-CE1A793F58B1}">
  <ds:schemaRefs>
    <ds:schemaRef ds:uri="http://schemas.bloomberg.com/settings/1.0"/>
    <ds:schemaRef ds:uri=""/>
  </ds:schemaRefs>
</ds:datastoreItem>
</file>

<file path=customXml/itemProps2.xml><?xml version="1.0" encoding="utf-8"?>
<ds:datastoreItem xmlns:ds="http://schemas.openxmlformats.org/officeDocument/2006/customXml" ds:itemID="{B60E5B03-B553-47B0-AE57-540E1162C5E0}">
  <ds:schemaRefs>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purl.org/dc/dcmitype/"/>
    <ds:schemaRef ds:uri="http://purl.org/dc/terms/"/>
    <ds:schemaRef ds:uri="http://schemas.openxmlformats.org/package/2006/metadata/core-properties"/>
    <ds:schemaRef ds:uri="848df295-abc2-466e-a126-468f9e91b6a8"/>
    <ds:schemaRef ds:uri="http://www.w3.org/XML/1998/namespace"/>
  </ds:schemaRefs>
</ds:datastoreItem>
</file>

<file path=customXml/itemProps3.xml><?xml version="1.0" encoding="utf-8"?>
<ds:datastoreItem xmlns:ds="http://schemas.openxmlformats.org/officeDocument/2006/customXml" ds:itemID="{90BE98BE-3B24-4EB6-A53A-D906B2F78B9D}">
  <ds:schemaRefs>
    <ds:schemaRef ds:uri="http://schemas.microsoft.com/sharepoint/v3/contenttype/forms"/>
  </ds:schemaRefs>
</ds:datastoreItem>
</file>

<file path=customXml/itemProps4.xml><?xml version="1.0" encoding="utf-8"?>
<ds:datastoreItem xmlns:ds="http://schemas.openxmlformats.org/officeDocument/2006/customXml" ds:itemID="{B3B26CBA-F5A9-4964-B501-749FA32A68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8df295-abc2-466e-a126-468f9e91b6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8263</TotalTime>
  <Words>4260</Words>
  <Application>Microsoft Office PowerPoint</Application>
  <PresentationFormat>Personalizar</PresentationFormat>
  <Paragraphs>394</Paragraphs>
  <Slides>34</Slides>
  <Notes>31</Notes>
  <HiddenSlides>0</HiddenSlides>
  <MMClips>0</MMClips>
  <ScaleCrop>false</ScaleCrop>
  <HeadingPairs>
    <vt:vector size="8" baseType="variant">
      <vt:variant>
        <vt:lpstr>Fontes usadas</vt:lpstr>
      </vt:variant>
      <vt:variant>
        <vt:i4>8</vt:i4>
      </vt:variant>
      <vt:variant>
        <vt:lpstr>Tema</vt:lpstr>
      </vt:variant>
      <vt:variant>
        <vt:i4>1</vt:i4>
      </vt:variant>
      <vt:variant>
        <vt:lpstr>Servidores OLE inseridos</vt:lpstr>
      </vt:variant>
      <vt:variant>
        <vt:i4>1</vt:i4>
      </vt:variant>
      <vt:variant>
        <vt:lpstr>Títulos de slides</vt:lpstr>
      </vt:variant>
      <vt:variant>
        <vt:i4>34</vt:i4>
      </vt:variant>
    </vt:vector>
  </HeadingPairs>
  <TitlesOfParts>
    <vt:vector size="44" baseType="lpstr">
      <vt:lpstr>Montserrat</vt:lpstr>
      <vt:lpstr>Roboto</vt:lpstr>
      <vt:lpstr>Montserrat Light</vt:lpstr>
      <vt:lpstr>Arial</vt:lpstr>
      <vt:lpstr>Noto Sans Symbols</vt:lpstr>
      <vt:lpstr>Calibri</vt:lpstr>
      <vt:lpstr>Montserrat Medium</vt:lpstr>
      <vt:lpstr>Wingdings</vt:lpstr>
      <vt:lpstr>Tema do Office</vt:lpstr>
      <vt:lpstr>Worksheet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DPEc</dc:creator>
  <cp:lastModifiedBy>Rafael Cardoso</cp:lastModifiedBy>
  <cp:revision>86</cp:revision>
  <dcterms:created xsi:type="dcterms:W3CDTF">2024-07-01T17:04:58Z</dcterms:created>
  <dcterms:modified xsi:type="dcterms:W3CDTF">2025-04-01T17:03:10Z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1033-3.2.0.6370</vt:lpwstr>
  </property>
  <property fmtid="{D5CDD505-2E9C-101B-9397-08002B2CF9AE}" pid="3" name="ContentTypeId">
    <vt:lpwstr>0x01010031F5DAC0E3637242A49D325E53772555</vt:lpwstr>
  </property>
</Properties>
</file>